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7F1D-798D-4909-A9AF-2E362844089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960E-40FF-47E0-9AAD-6DCCD7B884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>
            <a:extLst>
              <a:ext uri="{FF2B5EF4-FFF2-40B4-BE49-F238E27FC236}">
                <a16:creationId xmlns:a16="http://schemas.microsoft.com/office/drawing/2014/main" id="{6576E558-A505-48C9-9083-D5D88FDFB4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ce réservé des commentaires 2">
            <a:extLst>
              <a:ext uri="{FF2B5EF4-FFF2-40B4-BE49-F238E27FC236}">
                <a16:creationId xmlns:a16="http://schemas.microsoft.com/office/drawing/2014/main" id="{53383411-A487-4CB1-84A3-0BDC7D66B6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59" name="Espace réservé du numéro de diapositive 3">
            <a:extLst>
              <a:ext uri="{FF2B5EF4-FFF2-40B4-BE49-F238E27FC236}">
                <a16:creationId xmlns:a16="http://schemas.microsoft.com/office/drawing/2014/main" id="{24290076-B5B9-4DE1-B3ED-5A37F1498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96535-5418-4605-BCC9-16F762A75E2C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0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CC656BA-8BCC-4D34-B5B9-4671F881D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(2)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C90966EF-4091-4CE1-983C-B67CCADB2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00" y="2057400"/>
            <a:ext cx="2027238" cy="3048000"/>
            <a:chOff x="1791" y="1706"/>
            <a:chExt cx="1665" cy="2503"/>
          </a:xfrm>
        </p:grpSpPr>
        <p:sp>
          <p:nvSpPr>
            <p:cNvPr id="27828" name="AutoShape 4">
              <a:extLst>
                <a:ext uri="{FF2B5EF4-FFF2-40B4-BE49-F238E27FC236}">
                  <a16:creationId xmlns:a16="http://schemas.microsoft.com/office/drawing/2014/main" id="{E7D226E2-1878-4EED-A4F4-17AF7E8577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1706"/>
              <a:ext cx="1665" cy="2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Freeform 5">
              <a:extLst>
                <a:ext uri="{FF2B5EF4-FFF2-40B4-BE49-F238E27FC236}">
                  <a16:creationId xmlns:a16="http://schemas.microsoft.com/office/drawing/2014/main" id="{BC648E9D-6DE0-497D-A31E-AE54F40B6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885"/>
              <a:ext cx="90" cy="103"/>
            </a:xfrm>
            <a:custGeom>
              <a:avLst/>
              <a:gdLst>
                <a:gd name="T0" fmla="*/ 90 w 90"/>
                <a:gd name="T1" fmla="*/ 103 h 103"/>
                <a:gd name="T2" fmla="*/ 0 w 90"/>
                <a:gd name="T3" fmla="*/ 52 h 103"/>
                <a:gd name="T4" fmla="*/ 90 w 90"/>
                <a:gd name="T5" fmla="*/ 0 h 103"/>
                <a:gd name="T6" fmla="*/ 90 w 90"/>
                <a:gd name="T7" fmla="*/ 103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103">
                  <a:moveTo>
                    <a:pt x="90" y="103"/>
                  </a:moveTo>
                  <a:lnTo>
                    <a:pt x="0" y="52"/>
                  </a:lnTo>
                  <a:lnTo>
                    <a:pt x="90" y="0"/>
                  </a:lnTo>
                  <a:lnTo>
                    <a:pt x="9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Freeform 6">
              <a:extLst>
                <a:ext uri="{FF2B5EF4-FFF2-40B4-BE49-F238E27FC236}">
                  <a16:creationId xmlns:a16="http://schemas.microsoft.com/office/drawing/2014/main" id="{15EB3966-6417-40D2-8BB4-7E8E67AE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879"/>
              <a:ext cx="1683" cy="2195"/>
            </a:xfrm>
            <a:custGeom>
              <a:avLst/>
              <a:gdLst>
                <a:gd name="T0" fmla="*/ 1161 w 1889"/>
                <a:gd name="T1" fmla="*/ 197 h 2467"/>
                <a:gd name="T2" fmla="*/ 833 w 1889"/>
                <a:gd name="T3" fmla="*/ 261 h 2467"/>
                <a:gd name="T4" fmla="*/ 813 w 1889"/>
                <a:gd name="T5" fmla="*/ 980 h 2467"/>
                <a:gd name="T6" fmla="*/ 688 w 1889"/>
                <a:gd name="T7" fmla="*/ 1187 h 2467"/>
                <a:gd name="T8" fmla="*/ 661 w 1889"/>
                <a:gd name="T9" fmla="*/ 1131 h 2467"/>
                <a:gd name="T10" fmla="*/ 713 w 1889"/>
                <a:gd name="T11" fmla="*/ 821 h 2467"/>
                <a:gd name="T12" fmla="*/ 803 w 1889"/>
                <a:gd name="T13" fmla="*/ 147 h 2467"/>
                <a:gd name="T14" fmla="*/ 797 w 1889"/>
                <a:gd name="T15" fmla="*/ 105 h 2467"/>
                <a:gd name="T16" fmla="*/ 401 w 1889"/>
                <a:gd name="T17" fmla="*/ 90 h 2467"/>
                <a:gd name="T18" fmla="*/ 368 w 1889"/>
                <a:gd name="T19" fmla="*/ 406 h 2467"/>
                <a:gd name="T20" fmla="*/ 412 w 1889"/>
                <a:gd name="T21" fmla="*/ 1117 h 2467"/>
                <a:gd name="T22" fmla="*/ 340 w 1889"/>
                <a:gd name="T23" fmla="*/ 1183 h 2467"/>
                <a:gd name="T24" fmla="*/ 201 w 1889"/>
                <a:gd name="T25" fmla="*/ 1179 h 2467"/>
                <a:gd name="T26" fmla="*/ 150 w 1889"/>
                <a:gd name="T27" fmla="*/ 1150 h 2467"/>
                <a:gd name="T28" fmla="*/ 102 w 1889"/>
                <a:gd name="T29" fmla="*/ 1123 h 2467"/>
                <a:gd name="T30" fmla="*/ 73 w 1889"/>
                <a:gd name="T31" fmla="*/ 1185 h 2467"/>
                <a:gd name="T32" fmla="*/ 34 w 1889"/>
                <a:gd name="T33" fmla="*/ 1183 h 2467"/>
                <a:gd name="T34" fmla="*/ 23 w 1889"/>
                <a:gd name="T35" fmla="*/ 1220 h 2467"/>
                <a:gd name="T36" fmla="*/ 29 w 1889"/>
                <a:gd name="T37" fmla="*/ 1258 h 2467"/>
                <a:gd name="T38" fmla="*/ 11 w 1889"/>
                <a:gd name="T39" fmla="*/ 1260 h 2467"/>
                <a:gd name="T40" fmla="*/ 14 w 1889"/>
                <a:gd name="T41" fmla="*/ 1295 h 2467"/>
                <a:gd name="T42" fmla="*/ 37 w 1889"/>
                <a:gd name="T43" fmla="*/ 1320 h 2467"/>
                <a:gd name="T44" fmla="*/ 71 w 1889"/>
                <a:gd name="T45" fmla="*/ 1343 h 2467"/>
                <a:gd name="T46" fmla="*/ 178 w 1889"/>
                <a:gd name="T47" fmla="*/ 1432 h 2467"/>
                <a:gd name="T48" fmla="*/ 302 w 1889"/>
                <a:gd name="T49" fmla="*/ 1460 h 2467"/>
                <a:gd name="T50" fmla="*/ 476 w 1889"/>
                <a:gd name="T51" fmla="*/ 1537 h 2467"/>
                <a:gd name="T52" fmla="*/ 654 w 1889"/>
                <a:gd name="T53" fmla="*/ 1369 h 2467"/>
                <a:gd name="T54" fmla="*/ 739 w 1889"/>
                <a:gd name="T55" fmla="*/ 1448 h 2467"/>
                <a:gd name="T56" fmla="*/ 933 w 1889"/>
                <a:gd name="T57" fmla="*/ 1505 h 2467"/>
                <a:gd name="T58" fmla="*/ 966 w 1889"/>
                <a:gd name="T59" fmla="*/ 1306 h 2467"/>
                <a:gd name="T60" fmla="*/ 1047 w 1889"/>
                <a:gd name="T61" fmla="*/ 988 h 2467"/>
                <a:gd name="T62" fmla="*/ 1163 w 1889"/>
                <a:gd name="T63" fmla="*/ 220 h 2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9" h="2467">
                  <a:moveTo>
                    <a:pt x="1845" y="351"/>
                  </a:moveTo>
                  <a:cubicBezTo>
                    <a:pt x="1844" y="343"/>
                    <a:pt x="1843" y="330"/>
                    <a:pt x="1842" y="314"/>
                  </a:cubicBezTo>
                  <a:cubicBezTo>
                    <a:pt x="1834" y="316"/>
                    <a:pt x="1825" y="318"/>
                    <a:pt x="1816" y="321"/>
                  </a:cubicBezTo>
                  <a:cubicBezTo>
                    <a:pt x="1647" y="356"/>
                    <a:pt x="1474" y="346"/>
                    <a:pt x="1323" y="416"/>
                  </a:cubicBezTo>
                  <a:cubicBezTo>
                    <a:pt x="1320" y="535"/>
                    <a:pt x="1319" y="899"/>
                    <a:pt x="1321" y="955"/>
                  </a:cubicBezTo>
                  <a:cubicBezTo>
                    <a:pt x="1324" y="1020"/>
                    <a:pt x="1345" y="1371"/>
                    <a:pt x="1290" y="1564"/>
                  </a:cubicBezTo>
                  <a:cubicBezTo>
                    <a:pt x="1235" y="1758"/>
                    <a:pt x="1230" y="1794"/>
                    <a:pt x="1185" y="1828"/>
                  </a:cubicBezTo>
                  <a:cubicBezTo>
                    <a:pt x="1141" y="1863"/>
                    <a:pt x="1118" y="1893"/>
                    <a:pt x="1091" y="1894"/>
                  </a:cubicBezTo>
                  <a:cubicBezTo>
                    <a:pt x="1065" y="1895"/>
                    <a:pt x="1043" y="1894"/>
                    <a:pt x="1043" y="1894"/>
                  </a:cubicBezTo>
                  <a:cubicBezTo>
                    <a:pt x="1043" y="1894"/>
                    <a:pt x="1043" y="1833"/>
                    <a:pt x="1050" y="1805"/>
                  </a:cubicBezTo>
                  <a:cubicBezTo>
                    <a:pt x="1057" y="1777"/>
                    <a:pt x="1061" y="1708"/>
                    <a:pt x="1062" y="1692"/>
                  </a:cubicBezTo>
                  <a:cubicBezTo>
                    <a:pt x="1063" y="1676"/>
                    <a:pt x="1114" y="1391"/>
                    <a:pt x="1131" y="1309"/>
                  </a:cubicBezTo>
                  <a:cubicBezTo>
                    <a:pt x="1148" y="1227"/>
                    <a:pt x="1278" y="961"/>
                    <a:pt x="1286" y="499"/>
                  </a:cubicBezTo>
                  <a:cubicBezTo>
                    <a:pt x="1290" y="267"/>
                    <a:pt x="1274" y="263"/>
                    <a:pt x="1274" y="235"/>
                  </a:cubicBezTo>
                  <a:cubicBezTo>
                    <a:pt x="1274" y="220"/>
                    <a:pt x="1276" y="204"/>
                    <a:pt x="1277" y="193"/>
                  </a:cubicBezTo>
                  <a:cubicBezTo>
                    <a:pt x="1273" y="184"/>
                    <a:pt x="1269" y="176"/>
                    <a:pt x="1264" y="169"/>
                  </a:cubicBezTo>
                  <a:cubicBezTo>
                    <a:pt x="1244" y="149"/>
                    <a:pt x="1228" y="129"/>
                    <a:pt x="1204" y="117"/>
                  </a:cubicBezTo>
                  <a:cubicBezTo>
                    <a:pt x="1024" y="57"/>
                    <a:pt x="787" y="0"/>
                    <a:pt x="636" y="143"/>
                  </a:cubicBezTo>
                  <a:cubicBezTo>
                    <a:pt x="633" y="173"/>
                    <a:pt x="619" y="229"/>
                    <a:pt x="614" y="273"/>
                  </a:cubicBezTo>
                  <a:cubicBezTo>
                    <a:pt x="608" y="327"/>
                    <a:pt x="586" y="577"/>
                    <a:pt x="584" y="649"/>
                  </a:cubicBezTo>
                  <a:cubicBezTo>
                    <a:pt x="572" y="1099"/>
                    <a:pt x="663" y="1697"/>
                    <a:pt x="665" y="1720"/>
                  </a:cubicBezTo>
                  <a:cubicBezTo>
                    <a:pt x="667" y="1743"/>
                    <a:pt x="662" y="1762"/>
                    <a:pt x="653" y="1781"/>
                  </a:cubicBezTo>
                  <a:cubicBezTo>
                    <a:pt x="644" y="1800"/>
                    <a:pt x="640" y="1823"/>
                    <a:pt x="625" y="1851"/>
                  </a:cubicBezTo>
                  <a:cubicBezTo>
                    <a:pt x="610" y="1879"/>
                    <a:pt x="562" y="1884"/>
                    <a:pt x="541" y="1888"/>
                  </a:cubicBezTo>
                  <a:cubicBezTo>
                    <a:pt x="520" y="1892"/>
                    <a:pt x="408" y="1891"/>
                    <a:pt x="391" y="1890"/>
                  </a:cubicBezTo>
                  <a:cubicBezTo>
                    <a:pt x="373" y="1889"/>
                    <a:pt x="331" y="1885"/>
                    <a:pt x="320" y="1880"/>
                  </a:cubicBezTo>
                  <a:cubicBezTo>
                    <a:pt x="310" y="1874"/>
                    <a:pt x="293" y="1872"/>
                    <a:pt x="282" y="1863"/>
                  </a:cubicBezTo>
                  <a:cubicBezTo>
                    <a:pt x="271" y="1854"/>
                    <a:pt x="249" y="1844"/>
                    <a:pt x="238" y="1835"/>
                  </a:cubicBezTo>
                  <a:cubicBezTo>
                    <a:pt x="227" y="1826"/>
                    <a:pt x="205" y="1820"/>
                    <a:pt x="203" y="1819"/>
                  </a:cubicBezTo>
                  <a:cubicBezTo>
                    <a:pt x="201" y="1819"/>
                    <a:pt x="162" y="1791"/>
                    <a:pt x="162" y="1791"/>
                  </a:cubicBezTo>
                  <a:cubicBezTo>
                    <a:pt x="142" y="1793"/>
                    <a:pt x="123" y="1819"/>
                    <a:pt x="123" y="1819"/>
                  </a:cubicBezTo>
                  <a:cubicBezTo>
                    <a:pt x="93" y="1853"/>
                    <a:pt x="116" y="1892"/>
                    <a:pt x="116" y="1892"/>
                  </a:cubicBezTo>
                  <a:cubicBezTo>
                    <a:pt x="106" y="1890"/>
                    <a:pt x="80" y="1892"/>
                    <a:pt x="76" y="1891"/>
                  </a:cubicBezTo>
                  <a:cubicBezTo>
                    <a:pt x="71" y="1890"/>
                    <a:pt x="58" y="1886"/>
                    <a:pt x="54" y="1888"/>
                  </a:cubicBezTo>
                  <a:cubicBezTo>
                    <a:pt x="43" y="1894"/>
                    <a:pt x="35" y="1905"/>
                    <a:pt x="32" y="1923"/>
                  </a:cubicBezTo>
                  <a:cubicBezTo>
                    <a:pt x="28" y="1941"/>
                    <a:pt x="36" y="1947"/>
                    <a:pt x="36" y="1947"/>
                  </a:cubicBezTo>
                  <a:cubicBezTo>
                    <a:pt x="30" y="1948"/>
                    <a:pt x="24" y="1956"/>
                    <a:pt x="24" y="1972"/>
                  </a:cubicBezTo>
                  <a:cubicBezTo>
                    <a:pt x="23" y="1988"/>
                    <a:pt x="46" y="2007"/>
                    <a:pt x="46" y="2007"/>
                  </a:cubicBezTo>
                  <a:cubicBezTo>
                    <a:pt x="37" y="2009"/>
                    <a:pt x="37" y="2009"/>
                    <a:pt x="37" y="2009"/>
                  </a:cubicBezTo>
                  <a:cubicBezTo>
                    <a:pt x="37" y="2009"/>
                    <a:pt x="22" y="2009"/>
                    <a:pt x="17" y="2011"/>
                  </a:cubicBezTo>
                  <a:cubicBezTo>
                    <a:pt x="11" y="2013"/>
                    <a:pt x="9" y="2018"/>
                    <a:pt x="6" y="2026"/>
                  </a:cubicBezTo>
                  <a:cubicBezTo>
                    <a:pt x="0" y="2043"/>
                    <a:pt x="17" y="2057"/>
                    <a:pt x="23" y="2066"/>
                  </a:cubicBezTo>
                  <a:cubicBezTo>
                    <a:pt x="30" y="2076"/>
                    <a:pt x="44" y="2073"/>
                    <a:pt x="44" y="2073"/>
                  </a:cubicBezTo>
                  <a:cubicBezTo>
                    <a:pt x="44" y="2073"/>
                    <a:pt x="51" y="2096"/>
                    <a:pt x="59" y="2107"/>
                  </a:cubicBezTo>
                  <a:cubicBezTo>
                    <a:pt x="66" y="2118"/>
                    <a:pt x="84" y="2133"/>
                    <a:pt x="96" y="2135"/>
                  </a:cubicBezTo>
                  <a:cubicBezTo>
                    <a:pt x="107" y="2138"/>
                    <a:pt x="113" y="2142"/>
                    <a:pt x="113" y="2142"/>
                  </a:cubicBezTo>
                  <a:cubicBezTo>
                    <a:pt x="113" y="2142"/>
                    <a:pt x="135" y="2184"/>
                    <a:pt x="155" y="2213"/>
                  </a:cubicBezTo>
                  <a:cubicBezTo>
                    <a:pt x="175" y="2242"/>
                    <a:pt x="255" y="2282"/>
                    <a:pt x="284" y="2284"/>
                  </a:cubicBezTo>
                  <a:cubicBezTo>
                    <a:pt x="314" y="2285"/>
                    <a:pt x="377" y="2302"/>
                    <a:pt x="399" y="2311"/>
                  </a:cubicBezTo>
                  <a:cubicBezTo>
                    <a:pt x="421" y="2320"/>
                    <a:pt x="457" y="2327"/>
                    <a:pt x="479" y="2329"/>
                  </a:cubicBezTo>
                  <a:cubicBezTo>
                    <a:pt x="510" y="2332"/>
                    <a:pt x="565" y="2344"/>
                    <a:pt x="623" y="2393"/>
                  </a:cubicBezTo>
                  <a:cubicBezTo>
                    <a:pt x="672" y="2434"/>
                    <a:pt x="725" y="2444"/>
                    <a:pt x="754" y="2451"/>
                  </a:cubicBezTo>
                  <a:cubicBezTo>
                    <a:pt x="783" y="2458"/>
                    <a:pt x="925" y="2467"/>
                    <a:pt x="961" y="2455"/>
                  </a:cubicBezTo>
                  <a:cubicBezTo>
                    <a:pt x="1056" y="2422"/>
                    <a:pt x="1038" y="2185"/>
                    <a:pt x="1038" y="2185"/>
                  </a:cubicBezTo>
                  <a:cubicBezTo>
                    <a:pt x="1038" y="2185"/>
                    <a:pt x="1122" y="2233"/>
                    <a:pt x="1136" y="2242"/>
                  </a:cubicBezTo>
                  <a:cubicBezTo>
                    <a:pt x="1151" y="2251"/>
                    <a:pt x="1154" y="2260"/>
                    <a:pt x="1174" y="2311"/>
                  </a:cubicBezTo>
                  <a:cubicBezTo>
                    <a:pt x="1194" y="2362"/>
                    <a:pt x="1229" y="2387"/>
                    <a:pt x="1249" y="2393"/>
                  </a:cubicBezTo>
                  <a:cubicBezTo>
                    <a:pt x="1269" y="2398"/>
                    <a:pt x="1427" y="2416"/>
                    <a:pt x="1480" y="2402"/>
                  </a:cubicBezTo>
                  <a:cubicBezTo>
                    <a:pt x="1533" y="2387"/>
                    <a:pt x="1529" y="2305"/>
                    <a:pt x="1531" y="2276"/>
                  </a:cubicBezTo>
                  <a:cubicBezTo>
                    <a:pt x="1533" y="2247"/>
                    <a:pt x="1533" y="2085"/>
                    <a:pt x="1533" y="2085"/>
                  </a:cubicBezTo>
                  <a:cubicBezTo>
                    <a:pt x="1562" y="2071"/>
                    <a:pt x="1555" y="1971"/>
                    <a:pt x="1556" y="1931"/>
                  </a:cubicBezTo>
                  <a:cubicBezTo>
                    <a:pt x="1558" y="1891"/>
                    <a:pt x="1621" y="1683"/>
                    <a:pt x="1662" y="1576"/>
                  </a:cubicBezTo>
                  <a:cubicBezTo>
                    <a:pt x="1703" y="1469"/>
                    <a:pt x="1801" y="1100"/>
                    <a:pt x="1845" y="864"/>
                  </a:cubicBezTo>
                  <a:cubicBezTo>
                    <a:pt x="1889" y="628"/>
                    <a:pt x="1848" y="398"/>
                    <a:pt x="1845" y="35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Freeform 7">
              <a:extLst>
                <a:ext uri="{FF2B5EF4-FFF2-40B4-BE49-F238E27FC236}">
                  <a16:creationId xmlns:a16="http://schemas.microsoft.com/office/drawing/2014/main" id="{42CFE9C2-53FF-46D8-821B-90E9036B3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5" y="1922"/>
              <a:ext cx="1639" cy="2147"/>
            </a:xfrm>
            <a:custGeom>
              <a:avLst/>
              <a:gdLst>
                <a:gd name="T0" fmla="*/ 4 w 1840"/>
                <a:gd name="T1" fmla="*/ 1151 h 2414"/>
                <a:gd name="T2" fmla="*/ 0 w 1840"/>
                <a:gd name="T3" fmla="*/ 1154 h 2414"/>
                <a:gd name="T4" fmla="*/ 4 w 1840"/>
                <a:gd name="T5" fmla="*/ 1154 h 2414"/>
                <a:gd name="T6" fmla="*/ 4 w 1840"/>
                <a:gd name="T7" fmla="*/ 1151 h 2414"/>
                <a:gd name="T8" fmla="*/ 4 w 1840"/>
                <a:gd name="T9" fmla="*/ 1151 h 2414"/>
                <a:gd name="T10" fmla="*/ 773 w 1840"/>
                <a:gd name="T11" fmla="*/ 91 h 2414"/>
                <a:gd name="T12" fmla="*/ 765 w 1840"/>
                <a:gd name="T13" fmla="*/ 76 h 2414"/>
                <a:gd name="T14" fmla="*/ 728 w 1840"/>
                <a:gd name="T15" fmla="*/ 43 h 2414"/>
                <a:gd name="T16" fmla="*/ 510 w 1840"/>
                <a:gd name="T17" fmla="*/ 4 h 2414"/>
                <a:gd name="T18" fmla="*/ 689 w 1840"/>
                <a:gd name="T19" fmla="*/ 43 h 2414"/>
                <a:gd name="T20" fmla="*/ 728 w 1840"/>
                <a:gd name="T21" fmla="*/ 76 h 2414"/>
                <a:gd name="T22" fmla="*/ 735 w 1840"/>
                <a:gd name="T23" fmla="*/ 91 h 2414"/>
                <a:gd name="T24" fmla="*/ 734 w 1840"/>
                <a:gd name="T25" fmla="*/ 117 h 2414"/>
                <a:gd name="T26" fmla="*/ 741 w 1840"/>
                <a:gd name="T27" fmla="*/ 283 h 2414"/>
                <a:gd name="T28" fmla="*/ 643 w 1840"/>
                <a:gd name="T29" fmla="*/ 790 h 2414"/>
                <a:gd name="T30" fmla="*/ 599 w 1840"/>
                <a:gd name="T31" fmla="*/ 1028 h 2414"/>
                <a:gd name="T32" fmla="*/ 592 w 1840"/>
                <a:gd name="T33" fmla="*/ 1099 h 2414"/>
                <a:gd name="T34" fmla="*/ 585 w 1840"/>
                <a:gd name="T35" fmla="*/ 1341 h 2414"/>
                <a:gd name="T36" fmla="*/ 621 w 1840"/>
                <a:gd name="T37" fmla="*/ 1375 h 2414"/>
                <a:gd name="T38" fmla="*/ 625 w 1840"/>
                <a:gd name="T39" fmla="*/ 1154 h 2414"/>
                <a:gd name="T40" fmla="*/ 631 w 1840"/>
                <a:gd name="T41" fmla="*/ 1099 h 2414"/>
                <a:gd name="T42" fmla="*/ 637 w 1840"/>
                <a:gd name="T43" fmla="*/ 1028 h 2414"/>
                <a:gd name="T44" fmla="*/ 681 w 1840"/>
                <a:gd name="T45" fmla="*/ 790 h 2414"/>
                <a:gd name="T46" fmla="*/ 762 w 1840"/>
                <a:gd name="T47" fmla="*/ 479 h 2414"/>
                <a:gd name="T48" fmla="*/ 780 w 1840"/>
                <a:gd name="T49" fmla="*/ 224 h 2414"/>
                <a:gd name="T50" fmla="*/ 771 w 1840"/>
                <a:gd name="T51" fmla="*/ 117 h 2414"/>
                <a:gd name="T52" fmla="*/ 773 w 1840"/>
                <a:gd name="T53" fmla="*/ 91 h 2414"/>
                <a:gd name="T54" fmla="*/ 585 w 1840"/>
                <a:gd name="T55" fmla="*/ 1338 h 2414"/>
                <a:gd name="T56" fmla="*/ 536 w 1840"/>
                <a:gd name="T57" fmla="*/ 1506 h 2414"/>
                <a:gd name="T58" fmla="*/ 510 w 1840"/>
                <a:gd name="T59" fmla="*/ 1510 h 2414"/>
                <a:gd name="T60" fmla="*/ 574 w 1840"/>
                <a:gd name="T61" fmla="*/ 1506 h 2414"/>
                <a:gd name="T62" fmla="*/ 624 w 1840"/>
                <a:gd name="T63" fmla="*/ 1359 h 2414"/>
                <a:gd name="T64" fmla="*/ 585 w 1840"/>
                <a:gd name="T65" fmla="*/ 1338 h 2414"/>
                <a:gd name="T66" fmla="*/ 1130 w 1840"/>
                <a:gd name="T67" fmla="*/ 189 h 2414"/>
                <a:gd name="T68" fmla="*/ 1129 w 1840"/>
                <a:gd name="T69" fmla="*/ 167 h 2414"/>
                <a:gd name="T70" fmla="*/ 1113 w 1840"/>
                <a:gd name="T71" fmla="*/ 171 h 2414"/>
                <a:gd name="T72" fmla="*/ 1092 w 1840"/>
                <a:gd name="T73" fmla="*/ 175 h 2414"/>
                <a:gd name="T74" fmla="*/ 1093 w 1840"/>
                <a:gd name="T75" fmla="*/ 189 h 2414"/>
                <a:gd name="T76" fmla="*/ 1108 w 1840"/>
                <a:gd name="T77" fmla="*/ 516 h 2414"/>
                <a:gd name="T78" fmla="*/ 977 w 1840"/>
                <a:gd name="T79" fmla="*/ 956 h 2414"/>
                <a:gd name="T80" fmla="*/ 911 w 1840"/>
                <a:gd name="T81" fmla="*/ 1178 h 2414"/>
                <a:gd name="T82" fmla="*/ 922 w 1840"/>
                <a:gd name="T83" fmla="*/ 1396 h 2414"/>
                <a:gd name="T84" fmla="*/ 863 w 1840"/>
                <a:gd name="T85" fmla="*/ 1473 h 2414"/>
                <a:gd name="T86" fmla="*/ 841 w 1840"/>
                <a:gd name="T87" fmla="*/ 1476 h 2414"/>
                <a:gd name="T88" fmla="*/ 901 w 1840"/>
                <a:gd name="T89" fmla="*/ 1473 h 2414"/>
                <a:gd name="T90" fmla="*/ 934 w 1840"/>
                <a:gd name="T91" fmla="*/ 1395 h 2414"/>
                <a:gd name="T92" fmla="*/ 934 w 1840"/>
                <a:gd name="T93" fmla="*/ 1275 h 2414"/>
                <a:gd name="T94" fmla="*/ 948 w 1840"/>
                <a:gd name="T95" fmla="*/ 1178 h 2414"/>
                <a:gd name="T96" fmla="*/ 1015 w 1840"/>
                <a:gd name="T97" fmla="*/ 956 h 2414"/>
                <a:gd name="T98" fmla="*/ 1130 w 1840"/>
                <a:gd name="T99" fmla="*/ 511 h 2414"/>
                <a:gd name="T100" fmla="*/ 1130 w 1840"/>
                <a:gd name="T101" fmla="*/ 189 h 24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40" h="2414">
                  <a:moveTo>
                    <a:pt x="5" y="1840"/>
                  </a:moveTo>
                  <a:cubicBezTo>
                    <a:pt x="3" y="1841"/>
                    <a:pt x="2" y="1842"/>
                    <a:pt x="0" y="1843"/>
                  </a:cubicBezTo>
                  <a:cubicBezTo>
                    <a:pt x="3" y="1843"/>
                    <a:pt x="5" y="1844"/>
                    <a:pt x="7" y="1844"/>
                  </a:cubicBezTo>
                  <a:cubicBezTo>
                    <a:pt x="7" y="1844"/>
                    <a:pt x="6" y="1843"/>
                    <a:pt x="5" y="1840"/>
                  </a:cubicBezTo>
                  <a:cubicBezTo>
                    <a:pt x="5" y="1840"/>
                    <a:pt x="5" y="1840"/>
                    <a:pt x="5" y="1840"/>
                  </a:cubicBezTo>
                  <a:close/>
                  <a:moveTo>
                    <a:pt x="1228" y="145"/>
                  </a:moveTo>
                  <a:cubicBezTo>
                    <a:pt x="1224" y="136"/>
                    <a:pt x="1220" y="128"/>
                    <a:pt x="1215" y="121"/>
                  </a:cubicBezTo>
                  <a:cubicBezTo>
                    <a:pt x="1195" y="101"/>
                    <a:pt x="1179" y="81"/>
                    <a:pt x="1155" y="69"/>
                  </a:cubicBezTo>
                  <a:cubicBezTo>
                    <a:pt x="1049" y="34"/>
                    <a:pt x="924" y="0"/>
                    <a:pt x="809" y="6"/>
                  </a:cubicBezTo>
                  <a:cubicBezTo>
                    <a:pt x="907" y="11"/>
                    <a:pt x="1007" y="40"/>
                    <a:pt x="1095" y="69"/>
                  </a:cubicBezTo>
                  <a:cubicBezTo>
                    <a:pt x="1119" y="81"/>
                    <a:pt x="1135" y="101"/>
                    <a:pt x="1155" y="121"/>
                  </a:cubicBezTo>
                  <a:cubicBezTo>
                    <a:pt x="1160" y="128"/>
                    <a:pt x="1164" y="136"/>
                    <a:pt x="1168" y="145"/>
                  </a:cubicBezTo>
                  <a:cubicBezTo>
                    <a:pt x="1167" y="156"/>
                    <a:pt x="1165" y="172"/>
                    <a:pt x="1165" y="187"/>
                  </a:cubicBezTo>
                  <a:cubicBezTo>
                    <a:pt x="1165" y="215"/>
                    <a:pt x="1181" y="219"/>
                    <a:pt x="1177" y="451"/>
                  </a:cubicBezTo>
                  <a:cubicBezTo>
                    <a:pt x="1169" y="913"/>
                    <a:pt x="1039" y="1179"/>
                    <a:pt x="1022" y="1261"/>
                  </a:cubicBezTo>
                  <a:cubicBezTo>
                    <a:pt x="1005" y="1343"/>
                    <a:pt x="954" y="1628"/>
                    <a:pt x="953" y="1644"/>
                  </a:cubicBezTo>
                  <a:cubicBezTo>
                    <a:pt x="952" y="1660"/>
                    <a:pt x="948" y="1729"/>
                    <a:pt x="941" y="1757"/>
                  </a:cubicBezTo>
                  <a:cubicBezTo>
                    <a:pt x="934" y="1785"/>
                    <a:pt x="930" y="2143"/>
                    <a:pt x="930" y="2143"/>
                  </a:cubicBezTo>
                  <a:cubicBezTo>
                    <a:pt x="930" y="2143"/>
                    <a:pt x="960" y="2198"/>
                    <a:pt x="986" y="2197"/>
                  </a:cubicBezTo>
                  <a:cubicBezTo>
                    <a:pt x="990" y="2197"/>
                    <a:pt x="990" y="1845"/>
                    <a:pt x="994" y="1843"/>
                  </a:cubicBezTo>
                  <a:cubicBezTo>
                    <a:pt x="994" y="1832"/>
                    <a:pt x="995" y="1782"/>
                    <a:pt x="1001" y="1757"/>
                  </a:cubicBezTo>
                  <a:cubicBezTo>
                    <a:pt x="1008" y="1729"/>
                    <a:pt x="1012" y="1660"/>
                    <a:pt x="1013" y="1644"/>
                  </a:cubicBezTo>
                  <a:cubicBezTo>
                    <a:pt x="1014" y="1628"/>
                    <a:pt x="1065" y="1343"/>
                    <a:pt x="1082" y="1261"/>
                  </a:cubicBezTo>
                  <a:cubicBezTo>
                    <a:pt x="1095" y="1200"/>
                    <a:pt x="1170" y="1037"/>
                    <a:pt x="1211" y="766"/>
                  </a:cubicBezTo>
                  <a:cubicBezTo>
                    <a:pt x="1257" y="553"/>
                    <a:pt x="1230" y="361"/>
                    <a:pt x="1238" y="358"/>
                  </a:cubicBezTo>
                  <a:cubicBezTo>
                    <a:pt x="1236" y="217"/>
                    <a:pt x="1225" y="211"/>
                    <a:pt x="1225" y="187"/>
                  </a:cubicBezTo>
                  <a:cubicBezTo>
                    <a:pt x="1225" y="172"/>
                    <a:pt x="1227" y="156"/>
                    <a:pt x="1228" y="145"/>
                  </a:cubicBezTo>
                  <a:close/>
                  <a:moveTo>
                    <a:pt x="929" y="2137"/>
                  </a:moveTo>
                  <a:cubicBezTo>
                    <a:pt x="929" y="2137"/>
                    <a:pt x="947" y="2374"/>
                    <a:pt x="852" y="2407"/>
                  </a:cubicBezTo>
                  <a:cubicBezTo>
                    <a:pt x="843" y="2410"/>
                    <a:pt x="828" y="2412"/>
                    <a:pt x="809" y="2413"/>
                  </a:cubicBezTo>
                  <a:cubicBezTo>
                    <a:pt x="852" y="2414"/>
                    <a:pt x="895" y="2413"/>
                    <a:pt x="912" y="2407"/>
                  </a:cubicBezTo>
                  <a:cubicBezTo>
                    <a:pt x="984" y="2382"/>
                    <a:pt x="991" y="2239"/>
                    <a:pt x="990" y="2172"/>
                  </a:cubicBezTo>
                  <a:cubicBezTo>
                    <a:pt x="962" y="2156"/>
                    <a:pt x="929" y="2137"/>
                    <a:pt x="929" y="2137"/>
                  </a:cubicBezTo>
                  <a:close/>
                  <a:moveTo>
                    <a:pt x="1796" y="303"/>
                  </a:moveTo>
                  <a:cubicBezTo>
                    <a:pt x="1795" y="295"/>
                    <a:pt x="1794" y="282"/>
                    <a:pt x="1793" y="266"/>
                  </a:cubicBezTo>
                  <a:cubicBezTo>
                    <a:pt x="1785" y="268"/>
                    <a:pt x="1776" y="270"/>
                    <a:pt x="1767" y="273"/>
                  </a:cubicBezTo>
                  <a:cubicBezTo>
                    <a:pt x="1756" y="275"/>
                    <a:pt x="1745" y="277"/>
                    <a:pt x="1734" y="279"/>
                  </a:cubicBezTo>
                  <a:cubicBezTo>
                    <a:pt x="1735" y="289"/>
                    <a:pt x="1735" y="297"/>
                    <a:pt x="1736" y="303"/>
                  </a:cubicBezTo>
                  <a:cubicBezTo>
                    <a:pt x="1739" y="350"/>
                    <a:pt x="1804" y="588"/>
                    <a:pt x="1760" y="824"/>
                  </a:cubicBezTo>
                  <a:cubicBezTo>
                    <a:pt x="1716" y="1060"/>
                    <a:pt x="1594" y="1421"/>
                    <a:pt x="1553" y="1528"/>
                  </a:cubicBezTo>
                  <a:cubicBezTo>
                    <a:pt x="1512" y="1635"/>
                    <a:pt x="1449" y="1843"/>
                    <a:pt x="1447" y="1883"/>
                  </a:cubicBezTo>
                  <a:cubicBezTo>
                    <a:pt x="1446" y="1923"/>
                    <a:pt x="1467" y="2202"/>
                    <a:pt x="1465" y="2231"/>
                  </a:cubicBezTo>
                  <a:cubicBezTo>
                    <a:pt x="1463" y="2260"/>
                    <a:pt x="1424" y="2339"/>
                    <a:pt x="1371" y="2354"/>
                  </a:cubicBezTo>
                  <a:cubicBezTo>
                    <a:pt x="1362" y="2356"/>
                    <a:pt x="1350" y="2358"/>
                    <a:pt x="1336" y="2359"/>
                  </a:cubicBezTo>
                  <a:cubicBezTo>
                    <a:pt x="1374" y="2360"/>
                    <a:pt x="1411" y="2360"/>
                    <a:pt x="1431" y="2354"/>
                  </a:cubicBezTo>
                  <a:cubicBezTo>
                    <a:pt x="1484" y="2339"/>
                    <a:pt x="1480" y="2257"/>
                    <a:pt x="1482" y="2228"/>
                  </a:cubicBezTo>
                  <a:cubicBezTo>
                    <a:pt x="1484" y="2199"/>
                    <a:pt x="1484" y="2037"/>
                    <a:pt x="1484" y="2037"/>
                  </a:cubicBezTo>
                  <a:cubicBezTo>
                    <a:pt x="1513" y="2023"/>
                    <a:pt x="1506" y="1923"/>
                    <a:pt x="1507" y="1883"/>
                  </a:cubicBezTo>
                  <a:cubicBezTo>
                    <a:pt x="1509" y="1843"/>
                    <a:pt x="1572" y="1635"/>
                    <a:pt x="1613" y="1528"/>
                  </a:cubicBezTo>
                  <a:cubicBezTo>
                    <a:pt x="1654" y="1421"/>
                    <a:pt x="1752" y="1052"/>
                    <a:pt x="1796" y="816"/>
                  </a:cubicBezTo>
                  <a:cubicBezTo>
                    <a:pt x="1840" y="580"/>
                    <a:pt x="1799" y="350"/>
                    <a:pt x="1796" y="303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8">
              <a:extLst>
                <a:ext uri="{FF2B5EF4-FFF2-40B4-BE49-F238E27FC236}">
                  <a16:creationId xmlns:a16="http://schemas.microsoft.com/office/drawing/2014/main" id="{17B6B644-0048-4F6F-92BB-87B95C86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879"/>
              <a:ext cx="1683" cy="2195"/>
            </a:xfrm>
            <a:custGeom>
              <a:avLst/>
              <a:gdLst>
                <a:gd name="T0" fmla="*/ 1161 w 1889"/>
                <a:gd name="T1" fmla="*/ 197 h 2467"/>
                <a:gd name="T2" fmla="*/ 833 w 1889"/>
                <a:gd name="T3" fmla="*/ 261 h 2467"/>
                <a:gd name="T4" fmla="*/ 813 w 1889"/>
                <a:gd name="T5" fmla="*/ 980 h 2467"/>
                <a:gd name="T6" fmla="*/ 688 w 1889"/>
                <a:gd name="T7" fmla="*/ 1187 h 2467"/>
                <a:gd name="T8" fmla="*/ 661 w 1889"/>
                <a:gd name="T9" fmla="*/ 1131 h 2467"/>
                <a:gd name="T10" fmla="*/ 713 w 1889"/>
                <a:gd name="T11" fmla="*/ 821 h 2467"/>
                <a:gd name="T12" fmla="*/ 803 w 1889"/>
                <a:gd name="T13" fmla="*/ 147 h 2467"/>
                <a:gd name="T14" fmla="*/ 797 w 1889"/>
                <a:gd name="T15" fmla="*/ 105 h 2467"/>
                <a:gd name="T16" fmla="*/ 401 w 1889"/>
                <a:gd name="T17" fmla="*/ 90 h 2467"/>
                <a:gd name="T18" fmla="*/ 368 w 1889"/>
                <a:gd name="T19" fmla="*/ 406 h 2467"/>
                <a:gd name="T20" fmla="*/ 412 w 1889"/>
                <a:gd name="T21" fmla="*/ 1117 h 2467"/>
                <a:gd name="T22" fmla="*/ 340 w 1889"/>
                <a:gd name="T23" fmla="*/ 1183 h 2467"/>
                <a:gd name="T24" fmla="*/ 201 w 1889"/>
                <a:gd name="T25" fmla="*/ 1179 h 2467"/>
                <a:gd name="T26" fmla="*/ 150 w 1889"/>
                <a:gd name="T27" fmla="*/ 1150 h 2467"/>
                <a:gd name="T28" fmla="*/ 102 w 1889"/>
                <a:gd name="T29" fmla="*/ 1123 h 2467"/>
                <a:gd name="T30" fmla="*/ 73 w 1889"/>
                <a:gd name="T31" fmla="*/ 1185 h 2467"/>
                <a:gd name="T32" fmla="*/ 34 w 1889"/>
                <a:gd name="T33" fmla="*/ 1183 h 2467"/>
                <a:gd name="T34" fmla="*/ 23 w 1889"/>
                <a:gd name="T35" fmla="*/ 1220 h 2467"/>
                <a:gd name="T36" fmla="*/ 29 w 1889"/>
                <a:gd name="T37" fmla="*/ 1258 h 2467"/>
                <a:gd name="T38" fmla="*/ 11 w 1889"/>
                <a:gd name="T39" fmla="*/ 1260 h 2467"/>
                <a:gd name="T40" fmla="*/ 14 w 1889"/>
                <a:gd name="T41" fmla="*/ 1295 h 2467"/>
                <a:gd name="T42" fmla="*/ 37 w 1889"/>
                <a:gd name="T43" fmla="*/ 1320 h 2467"/>
                <a:gd name="T44" fmla="*/ 71 w 1889"/>
                <a:gd name="T45" fmla="*/ 1343 h 2467"/>
                <a:gd name="T46" fmla="*/ 178 w 1889"/>
                <a:gd name="T47" fmla="*/ 1432 h 2467"/>
                <a:gd name="T48" fmla="*/ 302 w 1889"/>
                <a:gd name="T49" fmla="*/ 1460 h 2467"/>
                <a:gd name="T50" fmla="*/ 476 w 1889"/>
                <a:gd name="T51" fmla="*/ 1537 h 2467"/>
                <a:gd name="T52" fmla="*/ 654 w 1889"/>
                <a:gd name="T53" fmla="*/ 1369 h 2467"/>
                <a:gd name="T54" fmla="*/ 739 w 1889"/>
                <a:gd name="T55" fmla="*/ 1448 h 2467"/>
                <a:gd name="T56" fmla="*/ 933 w 1889"/>
                <a:gd name="T57" fmla="*/ 1505 h 2467"/>
                <a:gd name="T58" fmla="*/ 966 w 1889"/>
                <a:gd name="T59" fmla="*/ 1306 h 2467"/>
                <a:gd name="T60" fmla="*/ 1047 w 1889"/>
                <a:gd name="T61" fmla="*/ 988 h 2467"/>
                <a:gd name="T62" fmla="*/ 1163 w 1889"/>
                <a:gd name="T63" fmla="*/ 220 h 2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9" h="2467">
                  <a:moveTo>
                    <a:pt x="1845" y="351"/>
                  </a:moveTo>
                  <a:cubicBezTo>
                    <a:pt x="1844" y="343"/>
                    <a:pt x="1843" y="330"/>
                    <a:pt x="1842" y="314"/>
                  </a:cubicBezTo>
                  <a:cubicBezTo>
                    <a:pt x="1834" y="316"/>
                    <a:pt x="1825" y="318"/>
                    <a:pt x="1816" y="321"/>
                  </a:cubicBezTo>
                  <a:cubicBezTo>
                    <a:pt x="1647" y="356"/>
                    <a:pt x="1474" y="346"/>
                    <a:pt x="1323" y="416"/>
                  </a:cubicBezTo>
                  <a:cubicBezTo>
                    <a:pt x="1320" y="535"/>
                    <a:pt x="1319" y="899"/>
                    <a:pt x="1321" y="955"/>
                  </a:cubicBezTo>
                  <a:cubicBezTo>
                    <a:pt x="1324" y="1020"/>
                    <a:pt x="1345" y="1371"/>
                    <a:pt x="1290" y="1564"/>
                  </a:cubicBezTo>
                  <a:cubicBezTo>
                    <a:pt x="1235" y="1758"/>
                    <a:pt x="1230" y="1794"/>
                    <a:pt x="1185" y="1828"/>
                  </a:cubicBezTo>
                  <a:cubicBezTo>
                    <a:pt x="1141" y="1863"/>
                    <a:pt x="1118" y="1893"/>
                    <a:pt x="1091" y="1894"/>
                  </a:cubicBezTo>
                  <a:cubicBezTo>
                    <a:pt x="1065" y="1895"/>
                    <a:pt x="1043" y="1894"/>
                    <a:pt x="1043" y="1894"/>
                  </a:cubicBezTo>
                  <a:cubicBezTo>
                    <a:pt x="1043" y="1894"/>
                    <a:pt x="1043" y="1833"/>
                    <a:pt x="1050" y="1805"/>
                  </a:cubicBezTo>
                  <a:cubicBezTo>
                    <a:pt x="1057" y="1777"/>
                    <a:pt x="1061" y="1708"/>
                    <a:pt x="1062" y="1692"/>
                  </a:cubicBezTo>
                  <a:cubicBezTo>
                    <a:pt x="1063" y="1676"/>
                    <a:pt x="1114" y="1391"/>
                    <a:pt x="1131" y="1309"/>
                  </a:cubicBezTo>
                  <a:cubicBezTo>
                    <a:pt x="1148" y="1227"/>
                    <a:pt x="1278" y="961"/>
                    <a:pt x="1286" y="499"/>
                  </a:cubicBezTo>
                  <a:cubicBezTo>
                    <a:pt x="1290" y="267"/>
                    <a:pt x="1274" y="263"/>
                    <a:pt x="1274" y="235"/>
                  </a:cubicBezTo>
                  <a:cubicBezTo>
                    <a:pt x="1274" y="220"/>
                    <a:pt x="1276" y="204"/>
                    <a:pt x="1277" y="193"/>
                  </a:cubicBezTo>
                  <a:cubicBezTo>
                    <a:pt x="1273" y="184"/>
                    <a:pt x="1269" y="176"/>
                    <a:pt x="1264" y="169"/>
                  </a:cubicBezTo>
                  <a:cubicBezTo>
                    <a:pt x="1244" y="149"/>
                    <a:pt x="1228" y="129"/>
                    <a:pt x="1204" y="117"/>
                  </a:cubicBezTo>
                  <a:cubicBezTo>
                    <a:pt x="1024" y="57"/>
                    <a:pt x="787" y="0"/>
                    <a:pt x="636" y="143"/>
                  </a:cubicBezTo>
                  <a:cubicBezTo>
                    <a:pt x="633" y="173"/>
                    <a:pt x="619" y="229"/>
                    <a:pt x="614" y="273"/>
                  </a:cubicBezTo>
                  <a:cubicBezTo>
                    <a:pt x="608" y="327"/>
                    <a:pt x="586" y="577"/>
                    <a:pt x="584" y="649"/>
                  </a:cubicBezTo>
                  <a:cubicBezTo>
                    <a:pt x="572" y="1099"/>
                    <a:pt x="663" y="1697"/>
                    <a:pt x="665" y="1720"/>
                  </a:cubicBezTo>
                  <a:cubicBezTo>
                    <a:pt x="667" y="1743"/>
                    <a:pt x="662" y="1762"/>
                    <a:pt x="653" y="1781"/>
                  </a:cubicBezTo>
                  <a:cubicBezTo>
                    <a:pt x="644" y="1800"/>
                    <a:pt x="640" y="1823"/>
                    <a:pt x="625" y="1851"/>
                  </a:cubicBezTo>
                  <a:cubicBezTo>
                    <a:pt x="610" y="1879"/>
                    <a:pt x="562" y="1884"/>
                    <a:pt x="541" y="1888"/>
                  </a:cubicBezTo>
                  <a:cubicBezTo>
                    <a:pt x="520" y="1892"/>
                    <a:pt x="408" y="1891"/>
                    <a:pt x="391" y="1890"/>
                  </a:cubicBezTo>
                  <a:cubicBezTo>
                    <a:pt x="373" y="1889"/>
                    <a:pt x="331" y="1885"/>
                    <a:pt x="320" y="1880"/>
                  </a:cubicBezTo>
                  <a:cubicBezTo>
                    <a:pt x="310" y="1874"/>
                    <a:pt x="293" y="1872"/>
                    <a:pt x="282" y="1863"/>
                  </a:cubicBezTo>
                  <a:cubicBezTo>
                    <a:pt x="271" y="1854"/>
                    <a:pt x="249" y="1844"/>
                    <a:pt x="238" y="1835"/>
                  </a:cubicBezTo>
                  <a:cubicBezTo>
                    <a:pt x="227" y="1826"/>
                    <a:pt x="205" y="1820"/>
                    <a:pt x="203" y="1819"/>
                  </a:cubicBezTo>
                  <a:cubicBezTo>
                    <a:pt x="201" y="1819"/>
                    <a:pt x="162" y="1791"/>
                    <a:pt x="162" y="1791"/>
                  </a:cubicBezTo>
                  <a:cubicBezTo>
                    <a:pt x="142" y="1793"/>
                    <a:pt x="123" y="1819"/>
                    <a:pt x="123" y="1819"/>
                  </a:cubicBezTo>
                  <a:cubicBezTo>
                    <a:pt x="93" y="1853"/>
                    <a:pt x="116" y="1892"/>
                    <a:pt x="116" y="1892"/>
                  </a:cubicBezTo>
                  <a:cubicBezTo>
                    <a:pt x="106" y="1890"/>
                    <a:pt x="80" y="1892"/>
                    <a:pt x="76" y="1891"/>
                  </a:cubicBezTo>
                  <a:cubicBezTo>
                    <a:pt x="71" y="1890"/>
                    <a:pt x="58" y="1886"/>
                    <a:pt x="54" y="1888"/>
                  </a:cubicBezTo>
                  <a:cubicBezTo>
                    <a:pt x="43" y="1894"/>
                    <a:pt x="35" y="1905"/>
                    <a:pt x="32" y="1923"/>
                  </a:cubicBezTo>
                  <a:cubicBezTo>
                    <a:pt x="28" y="1941"/>
                    <a:pt x="36" y="1947"/>
                    <a:pt x="36" y="1947"/>
                  </a:cubicBezTo>
                  <a:cubicBezTo>
                    <a:pt x="30" y="1948"/>
                    <a:pt x="24" y="1956"/>
                    <a:pt x="24" y="1972"/>
                  </a:cubicBezTo>
                  <a:cubicBezTo>
                    <a:pt x="23" y="1988"/>
                    <a:pt x="46" y="2007"/>
                    <a:pt x="46" y="2007"/>
                  </a:cubicBezTo>
                  <a:cubicBezTo>
                    <a:pt x="37" y="2009"/>
                    <a:pt x="37" y="2009"/>
                    <a:pt x="37" y="2009"/>
                  </a:cubicBezTo>
                  <a:cubicBezTo>
                    <a:pt x="37" y="2009"/>
                    <a:pt x="22" y="2009"/>
                    <a:pt x="17" y="2011"/>
                  </a:cubicBezTo>
                  <a:cubicBezTo>
                    <a:pt x="11" y="2013"/>
                    <a:pt x="9" y="2018"/>
                    <a:pt x="6" y="2026"/>
                  </a:cubicBezTo>
                  <a:cubicBezTo>
                    <a:pt x="0" y="2043"/>
                    <a:pt x="17" y="2057"/>
                    <a:pt x="23" y="2066"/>
                  </a:cubicBezTo>
                  <a:cubicBezTo>
                    <a:pt x="30" y="2076"/>
                    <a:pt x="44" y="2073"/>
                    <a:pt x="44" y="2073"/>
                  </a:cubicBezTo>
                  <a:cubicBezTo>
                    <a:pt x="44" y="2073"/>
                    <a:pt x="51" y="2096"/>
                    <a:pt x="59" y="2107"/>
                  </a:cubicBezTo>
                  <a:cubicBezTo>
                    <a:pt x="66" y="2118"/>
                    <a:pt x="84" y="2133"/>
                    <a:pt x="96" y="2135"/>
                  </a:cubicBezTo>
                  <a:cubicBezTo>
                    <a:pt x="107" y="2138"/>
                    <a:pt x="113" y="2142"/>
                    <a:pt x="113" y="2142"/>
                  </a:cubicBezTo>
                  <a:cubicBezTo>
                    <a:pt x="113" y="2142"/>
                    <a:pt x="135" y="2184"/>
                    <a:pt x="155" y="2213"/>
                  </a:cubicBezTo>
                  <a:cubicBezTo>
                    <a:pt x="175" y="2242"/>
                    <a:pt x="255" y="2282"/>
                    <a:pt x="284" y="2284"/>
                  </a:cubicBezTo>
                  <a:cubicBezTo>
                    <a:pt x="314" y="2285"/>
                    <a:pt x="377" y="2302"/>
                    <a:pt x="399" y="2311"/>
                  </a:cubicBezTo>
                  <a:cubicBezTo>
                    <a:pt x="421" y="2320"/>
                    <a:pt x="457" y="2327"/>
                    <a:pt x="479" y="2329"/>
                  </a:cubicBezTo>
                  <a:cubicBezTo>
                    <a:pt x="510" y="2332"/>
                    <a:pt x="565" y="2344"/>
                    <a:pt x="623" y="2393"/>
                  </a:cubicBezTo>
                  <a:cubicBezTo>
                    <a:pt x="672" y="2434"/>
                    <a:pt x="725" y="2444"/>
                    <a:pt x="754" y="2451"/>
                  </a:cubicBezTo>
                  <a:cubicBezTo>
                    <a:pt x="783" y="2458"/>
                    <a:pt x="925" y="2467"/>
                    <a:pt x="961" y="2455"/>
                  </a:cubicBezTo>
                  <a:cubicBezTo>
                    <a:pt x="1056" y="2422"/>
                    <a:pt x="1038" y="2185"/>
                    <a:pt x="1038" y="2185"/>
                  </a:cubicBezTo>
                  <a:cubicBezTo>
                    <a:pt x="1038" y="2185"/>
                    <a:pt x="1122" y="2233"/>
                    <a:pt x="1136" y="2242"/>
                  </a:cubicBezTo>
                  <a:cubicBezTo>
                    <a:pt x="1151" y="2251"/>
                    <a:pt x="1154" y="2260"/>
                    <a:pt x="1174" y="2311"/>
                  </a:cubicBezTo>
                  <a:cubicBezTo>
                    <a:pt x="1194" y="2362"/>
                    <a:pt x="1229" y="2387"/>
                    <a:pt x="1249" y="2393"/>
                  </a:cubicBezTo>
                  <a:cubicBezTo>
                    <a:pt x="1269" y="2398"/>
                    <a:pt x="1427" y="2416"/>
                    <a:pt x="1480" y="2402"/>
                  </a:cubicBezTo>
                  <a:cubicBezTo>
                    <a:pt x="1533" y="2387"/>
                    <a:pt x="1529" y="2305"/>
                    <a:pt x="1531" y="2276"/>
                  </a:cubicBezTo>
                  <a:cubicBezTo>
                    <a:pt x="1533" y="2247"/>
                    <a:pt x="1533" y="2085"/>
                    <a:pt x="1533" y="2085"/>
                  </a:cubicBezTo>
                  <a:cubicBezTo>
                    <a:pt x="1562" y="2071"/>
                    <a:pt x="1555" y="1971"/>
                    <a:pt x="1556" y="1931"/>
                  </a:cubicBezTo>
                  <a:cubicBezTo>
                    <a:pt x="1558" y="1891"/>
                    <a:pt x="1621" y="1683"/>
                    <a:pt x="1662" y="1576"/>
                  </a:cubicBezTo>
                  <a:cubicBezTo>
                    <a:pt x="1703" y="1469"/>
                    <a:pt x="1801" y="1100"/>
                    <a:pt x="1845" y="864"/>
                  </a:cubicBezTo>
                  <a:cubicBezTo>
                    <a:pt x="1889" y="628"/>
                    <a:pt x="1848" y="398"/>
                    <a:pt x="1845" y="351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Freeform 9">
              <a:extLst>
                <a:ext uri="{FF2B5EF4-FFF2-40B4-BE49-F238E27FC236}">
                  <a16:creationId xmlns:a16="http://schemas.microsoft.com/office/drawing/2014/main" id="{381942D7-1052-403E-AC52-89E5E4BA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710"/>
              <a:ext cx="1091" cy="540"/>
            </a:xfrm>
            <a:custGeom>
              <a:avLst/>
              <a:gdLst>
                <a:gd name="T0" fmla="*/ 359 w 1225"/>
                <a:gd name="T1" fmla="*/ 193 h 606"/>
                <a:gd name="T2" fmla="*/ 397 w 1225"/>
                <a:gd name="T3" fmla="*/ 226 h 606"/>
                <a:gd name="T4" fmla="*/ 405 w 1225"/>
                <a:gd name="T5" fmla="*/ 241 h 606"/>
                <a:gd name="T6" fmla="*/ 407 w 1225"/>
                <a:gd name="T7" fmla="*/ 232 h 606"/>
                <a:gd name="T8" fmla="*/ 411 w 1225"/>
                <a:gd name="T9" fmla="*/ 251 h 606"/>
                <a:gd name="T10" fmla="*/ 420 w 1225"/>
                <a:gd name="T11" fmla="*/ 274 h 606"/>
                <a:gd name="T12" fmla="*/ 434 w 1225"/>
                <a:gd name="T13" fmla="*/ 292 h 606"/>
                <a:gd name="T14" fmla="*/ 436 w 1225"/>
                <a:gd name="T15" fmla="*/ 359 h 606"/>
                <a:gd name="T16" fmla="*/ 435 w 1225"/>
                <a:gd name="T17" fmla="*/ 382 h 606"/>
                <a:gd name="T18" fmla="*/ 745 w 1225"/>
                <a:gd name="T19" fmla="*/ 322 h 606"/>
                <a:gd name="T20" fmla="*/ 761 w 1225"/>
                <a:gd name="T21" fmla="*/ 317 h 606"/>
                <a:gd name="T22" fmla="*/ 751 w 1225"/>
                <a:gd name="T23" fmla="*/ 145 h 606"/>
                <a:gd name="T24" fmla="*/ 771 w 1225"/>
                <a:gd name="T25" fmla="*/ 0 h 606"/>
                <a:gd name="T26" fmla="*/ 26 w 1225"/>
                <a:gd name="T27" fmla="*/ 0 h 606"/>
                <a:gd name="T28" fmla="*/ 18 w 1225"/>
                <a:gd name="T29" fmla="*/ 40 h 606"/>
                <a:gd name="T30" fmla="*/ 19 w 1225"/>
                <a:gd name="T31" fmla="*/ 78 h 606"/>
                <a:gd name="T32" fmla="*/ 9 w 1225"/>
                <a:gd name="T33" fmla="*/ 109 h 606"/>
                <a:gd name="T34" fmla="*/ 10 w 1225"/>
                <a:gd name="T35" fmla="*/ 141 h 606"/>
                <a:gd name="T36" fmla="*/ 6 w 1225"/>
                <a:gd name="T37" fmla="*/ 176 h 606"/>
                <a:gd name="T38" fmla="*/ 4 w 1225"/>
                <a:gd name="T39" fmla="*/ 200 h 606"/>
                <a:gd name="T40" fmla="*/ 4 w 1225"/>
                <a:gd name="T41" fmla="*/ 210 h 606"/>
                <a:gd name="T42" fmla="*/ 359 w 1225"/>
                <a:gd name="T43" fmla="*/ 193 h 6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25" h="606">
                  <a:moveTo>
                    <a:pt x="572" y="307"/>
                  </a:moveTo>
                  <a:cubicBezTo>
                    <a:pt x="596" y="319"/>
                    <a:pt x="612" y="339"/>
                    <a:pt x="632" y="359"/>
                  </a:cubicBezTo>
                  <a:cubicBezTo>
                    <a:pt x="637" y="366"/>
                    <a:pt x="641" y="374"/>
                    <a:pt x="645" y="383"/>
                  </a:cubicBezTo>
                  <a:cubicBezTo>
                    <a:pt x="646" y="374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842" y="536"/>
                    <a:pt x="1015" y="546"/>
                    <a:pt x="1184" y="511"/>
                  </a:cubicBezTo>
                  <a:cubicBezTo>
                    <a:pt x="1193" y="508"/>
                    <a:pt x="1202" y="506"/>
                    <a:pt x="1210" y="504"/>
                  </a:cubicBezTo>
                  <a:cubicBezTo>
                    <a:pt x="1205" y="430"/>
                    <a:pt x="1196" y="287"/>
                    <a:pt x="1194" y="230"/>
                  </a:cubicBezTo>
                  <a:cubicBezTo>
                    <a:pt x="1191" y="160"/>
                    <a:pt x="1225" y="0"/>
                    <a:pt x="122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55" y="190"/>
                    <a:pt x="392" y="247"/>
                    <a:pt x="572" y="30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0">
              <a:extLst>
                <a:ext uri="{FF2B5EF4-FFF2-40B4-BE49-F238E27FC236}">
                  <a16:creationId xmlns:a16="http://schemas.microsoft.com/office/drawing/2014/main" id="{6CA7597B-4F31-4F24-BF7C-BFDF6E49D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4" y="1710"/>
              <a:ext cx="975" cy="540"/>
            </a:xfrm>
            <a:custGeom>
              <a:avLst/>
              <a:gdLst>
                <a:gd name="T0" fmla="*/ 605 w 1095"/>
                <a:gd name="T1" fmla="*/ 341 h 606"/>
                <a:gd name="T2" fmla="*/ 688 w 1095"/>
                <a:gd name="T3" fmla="*/ 331 h 606"/>
                <a:gd name="T4" fmla="*/ 605 w 1095"/>
                <a:gd name="T5" fmla="*/ 341 h 606"/>
                <a:gd name="T6" fmla="*/ 55 w 1095"/>
                <a:gd name="T7" fmla="*/ 0 h 606"/>
                <a:gd name="T8" fmla="*/ 26 w 1095"/>
                <a:gd name="T9" fmla="*/ 0 h 606"/>
                <a:gd name="T10" fmla="*/ 18 w 1095"/>
                <a:gd name="T11" fmla="*/ 40 h 606"/>
                <a:gd name="T12" fmla="*/ 19 w 1095"/>
                <a:gd name="T13" fmla="*/ 78 h 606"/>
                <a:gd name="T14" fmla="*/ 9 w 1095"/>
                <a:gd name="T15" fmla="*/ 109 h 606"/>
                <a:gd name="T16" fmla="*/ 10 w 1095"/>
                <a:gd name="T17" fmla="*/ 141 h 606"/>
                <a:gd name="T18" fmla="*/ 6 w 1095"/>
                <a:gd name="T19" fmla="*/ 176 h 606"/>
                <a:gd name="T20" fmla="*/ 4 w 1095"/>
                <a:gd name="T21" fmla="*/ 200 h 606"/>
                <a:gd name="T22" fmla="*/ 4 w 1095"/>
                <a:gd name="T23" fmla="*/ 210 h 606"/>
                <a:gd name="T24" fmla="*/ 32 w 1095"/>
                <a:gd name="T25" fmla="*/ 187 h 606"/>
                <a:gd name="T26" fmla="*/ 37 w 1095"/>
                <a:gd name="T27" fmla="*/ 172 h 606"/>
                <a:gd name="T28" fmla="*/ 40 w 1095"/>
                <a:gd name="T29" fmla="*/ 136 h 606"/>
                <a:gd name="T30" fmla="*/ 39 w 1095"/>
                <a:gd name="T31" fmla="*/ 106 h 606"/>
                <a:gd name="T32" fmla="*/ 48 w 1095"/>
                <a:gd name="T33" fmla="*/ 74 h 606"/>
                <a:gd name="T34" fmla="*/ 48 w 1095"/>
                <a:gd name="T35" fmla="*/ 36 h 606"/>
                <a:gd name="T36" fmla="*/ 55 w 1095"/>
                <a:gd name="T37" fmla="*/ 0 h 606"/>
                <a:gd name="T38" fmla="*/ 463 w 1095"/>
                <a:gd name="T39" fmla="*/ 289 h 606"/>
                <a:gd name="T40" fmla="*/ 451 w 1095"/>
                <a:gd name="T41" fmla="*/ 269 h 606"/>
                <a:gd name="T42" fmla="*/ 442 w 1095"/>
                <a:gd name="T43" fmla="*/ 248 h 606"/>
                <a:gd name="T44" fmla="*/ 427 w 1095"/>
                <a:gd name="T45" fmla="*/ 223 h 606"/>
                <a:gd name="T46" fmla="*/ 426 w 1095"/>
                <a:gd name="T47" fmla="*/ 160 h 606"/>
                <a:gd name="T48" fmla="*/ 407 w 1095"/>
                <a:gd name="T49" fmla="*/ 232 h 606"/>
                <a:gd name="T50" fmla="*/ 411 w 1095"/>
                <a:gd name="T51" fmla="*/ 251 h 606"/>
                <a:gd name="T52" fmla="*/ 420 w 1095"/>
                <a:gd name="T53" fmla="*/ 274 h 606"/>
                <a:gd name="T54" fmla="*/ 433 w 1095"/>
                <a:gd name="T55" fmla="*/ 292 h 606"/>
                <a:gd name="T56" fmla="*/ 435 w 1095"/>
                <a:gd name="T57" fmla="*/ 359 h 606"/>
                <a:gd name="T58" fmla="*/ 435 w 1095"/>
                <a:gd name="T59" fmla="*/ 382 h 606"/>
                <a:gd name="T60" fmla="*/ 465 w 1095"/>
                <a:gd name="T61" fmla="*/ 370 h 606"/>
                <a:gd name="T62" fmla="*/ 466 w 1095"/>
                <a:gd name="T63" fmla="*/ 355 h 606"/>
                <a:gd name="T64" fmla="*/ 463 w 1095"/>
                <a:gd name="T65" fmla="*/ 289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95" h="606">
                  <a:moveTo>
                    <a:pt x="963" y="541"/>
                  </a:moveTo>
                  <a:cubicBezTo>
                    <a:pt x="1007" y="536"/>
                    <a:pt x="1051" y="532"/>
                    <a:pt x="1095" y="526"/>
                  </a:cubicBezTo>
                  <a:cubicBezTo>
                    <a:pt x="1051" y="531"/>
                    <a:pt x="1007" y="535"/>
                    <a:pt x="963" y="541"/>
                  </a:cubicBezTo>
                  <a:close/>
                  <a:moveTo>
                    <a:pt x="89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9" y="319"/>
                    <a:pt x="34" y="307"/>
                    <a:pt x="50" y="297"/>
                  </a:cubicBezTo>
                  <a:cubicBezTo>
                    <a:pt x="50" y="286"/>
                    <a:pt x="52" y="279"/>
                    <a:pt x="58" y="273"/>
                  </a:cubicBezTo>
                  <a:cubicBezTo>
                    <a:pt x="66" y="265"/>
                    <a:pt x="62" y="253"/>
                    <a:pt x="64" y="217"/>
                  </a:cubicBezTo>
                  <a:cubicBezTo>
                    <a:pt x="66" y="181"/>
                    <a:pt x="50" y="173"/>
                    <a:pt x="62" y="167"/>
                  </a:cubicBezTo>
                  <a:cubicBezTo>
                    <a:pt x="74" y="161"/>
                    <a:pt x="80" y="145"/>
                    <a:pt x="78" y="117"/>
                  </a:cubicBezTo>
                  <a:cubicBezTo>
                    <a:pt x="76" y="89"/>
                    <a:pt x="70" y="79"/>
                    <a:pt x="76" y="57"/>
                  </a:cubicBezTo>
                  <a:cubicBezTo>
                    <a:pt x="81" y="40"/>
                    <a:pt x="86" y="12"/>
                    <a:pt x="89" y="0"/>
                  </a:cubicBezTo>
                  <a:close/>
                  <a:moveTo>
                    <a:pt x="737" y="458"/>
                  </a:moveTo>
                  <a:cubicBezTo>
                    <a:pt x="742" y="435"/>
                    <a:pt x="729" y="435"/>
                    <a:pt x="716" y="427"/>
                  </a:cubicBezTo>
                  <a:cubicBezTo>
                    <a:pt x="703" y="419"/>
                    <a:pt x="703" y="393"/>
                    <a:pt x="703" y="393"/>
                  </a:cubicBezTo>
                  <a:cubicBezTo>
                    <a:pt x="703" y="393"/>
                    <a:pt x="685" y="360"/>
                    <a:pt x="680" y="353"/>
                  </a:cubicBezTo>
                  <a:cubicBezTo>
                    <a:pt x="660" y="333"/>
                    <a:pt x="673" y="246"/>
                    <a:pt x="677" y="255"/>
                  </a:cubicBezTo>
                  <a:cubicBezTo>
                    <a:pt x="678" y="246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706" y="599"/>
                    <a:pt x="723" y="592"/>
                    <a:pt x="739" y="587"/>
                  </a:cubicBezTo>
                  <a:cubicBezTo>
                    <a:pt x="739" y="574"/>
                    <a:pt x="739" y="565"/>
                    <a:pt x="740" y="563"/>
                  </a:cubicBezTo>
                  <a:cubicBezTo>
                    <a:pt x="742" y="542"/>
                    <a:pt x="732" y="482"/>
                    <a:pt x="737" y="458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1">
              <a:extLst>
                <a:ext uri="{FF2B5EF4-FFF2-40B4-BE49-F238E27FC236}">
                  <a16:creationId xmlns:a16="http://schemas.microsoft.com/office/drawing/2014/main" id="{EDF42295-5C40-41DD-82EA-03243377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710"/>
              <a:ext cx="1091" cy="540"/>
            </a:xfrm>
            <a:custGeom>
              <a:avLst/>
              <a:gdLst>
                <a:gd name="T0" fmla="*/ 26 w 1225"/>
                <a:gd name="T1" fmla="*/ 0 h 606"/>
                <a:gd name="T2" fmla="*/ 18 w 1225"/>
                <a:gd name="T3" fmla="*/ 40 h 606"/>
                <a:gd name="T4" fmla="*/ 19 w 1225"/>
                <a:gd name="T5" fmla="*/ 78 h 606"/>
                <a:gd name="T6" fmla="*/ 9 w 1225"/>
                <a:gd name="T7" fmla="*/ 109 h 606"/>
                <a:gd name="T8" fmla="*/ 10 w 1225"/>
                <a:gd name="T9" fmla="*/ 141 h 606"/>
                <a:gd name="T10" fmla="*/ 6 w 1225"/>
                <a:gd name="T11" fmla="*/ 176 h 606"/>
                <a:gd name="T12" fmla="*/ 4 w 1225"/>
                <a:gd name="T13" fmla="*/ 200 h 606"/>
                <a:gd name="T14" fmla="*/ 4 w 1225"/>
                <a:gd name="T15" fmla="*/ 210 h 606"/>
                <a:gd name="T16" fmla="*/ 359 w 1225"/>
                <a:gd name="T17" fmla="*/ 193 h 606"/>
                <a:gd name="T18" fmla="*/ 397 w 1225"/>
                <a:gd name="T19" fmla="*/ 226 h 606"/>
                <a:gd name="T20" fmla="*/ 405 w 1225"/>
                <a:gd name="T21" fmla="*/ 241 h 606"/>
                <a:gd name="T22" fmla="*/ 407 w 1225"/>
                <a:gd name="T23" fmla="*/ 232 h 606"/>
                <a:gd name="T24" fmla="*/ 411 w 1225"/>
                <a:gd name="T25" fmla="*/ 251 h 606"/>
                <a:gd name="T26" fmla="*/ 420 w 1225"/>
                <a:gd name="T27" fmla="*/ 274 h 606"/>
                <a:gd name="T28" fmla="*/ 434 w 1225"/>
                <a:gd name="T29" fmla="*/ 292 h 606"/>
                <a:gd name="T30" fmla="*/ 436 w 1225"/>
                <a:gd name="T31" fmla="*/ 359 h 606"/>
                <a:gd name="T32" fmla="*/ 435 w 1225"/>
                <a:gd name="T33" fmla="*/ 382 h 606"/>
                <a:gd name="T34" fmla="*/ 745 w 1225"/>
                <a:gd name="T35" fmla="*/ 322 h 606"/>
                <a:gd name="T36" fmla="*/ 761 w 1225"/>
                <a:gd name="T37" fmla="*/ 317 h 606"/>
                <a:gd name="T38" fmla="*/ 751 w 1225"/>
                <a:gd name="T39" fmla="*/ 145 h 606"/>
                <a:gd name="T40" fmla="*/ 771 w 1225"/>
                <a:gd name="T41" fmla="*/ 0 h 6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5" h="606">
                  <a:moveTo>
                    <a:pt x="42" y="0"/>
                  </a:move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55" y="190"/>
                    <a:pt x="392" y="247"/>
                    <a:pt x="572" y="307"/>
                  </a:cubicBezTo>
                  <a:cubicBezTo>
                    <a:pt x="596" y="319"/>
                    <a:pt x="612" y="339"/>
                    <a:pt x="632" y="359"/>
                  </a:cubicBezTo>
                  <a:cubicBezTo>
                    <a:pt x="637" y="366"/>
                    <a:pt x="641" y="374"/>
                    <a:pt x="645" y="383"/>
                  </a:cubicBezTo>
                  <a:cubicBezTo>
                    <a:pt x="646" y="374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842" y="536"/>
                    <a:pt x="1015" y="546"/>
                    <a:pt x="1184" y="511"/>
                  </a:cubicBezTo>
                  <a:cubicBezTo>
                    <a:pt x="1193" y="508"/>
                    <a:pt x="1202" y="506"/>
                    <a:pt x="1210" y="504"/>
                  </a:cubicBezTo>
                  <a:cubicBezTo>
                    <a:pt x="1205" y="430"/>
                    <a:pt x="1196" y="287"/>
                    <a:pt x="1194" y="230"/>
                  </a:cubicBezTo>
                  <a:cubicBezTo>
                    <a:pt x="1191" y="160"/>
                    <a:pt x="1225" y="0"/>
                    <a:pt x="1225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Freeform 12">
              <a:extLst>
                <a:ext uri="{FF2B5EF4-FFF2-40B4-BE49-F238E27FC236}">
                  <a16:creationId xmlns:a16="http://schemas.microsoft.com/office/drawing/2014/main" id="{C77923DA-C400-4D8F-9163-0BA6BDB9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3564"/>
              <a:ext cx="11" cy="259"/>
            </a:xfrm>
            <a:custGeom>
              <a:avLst/>
              <a:gdLst>
                <a:gd name="T0" fmla="*/ 8 w 12"/>
                <a:gd name="T1" fmla="*/ 0 h 291"/>
                <a:gd name="T2" fmla="*/ 6 w 12"/>
                <a:gd name="T3" fmla="*/ 183 h 2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91">
                  <a:moveTo>
                    <a:pt x="12" y="0"/>
                  </a:moveTo>
                  <a:cubicBezTo>
                    <a:pt x="12" y="0"/>
                    <a:pt x="0" y="203"/>
                    <a:pt x="7" y="29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Freeform 13">
              <a:extLst>
                <a:ext uri="{FF2B5EF4-FFF2-40B4-BE49-F238E27FC236}">
                  <a16:creationId xmlns:a16="http://schemas.microsoft.com/office/drawing/2014/main" id="{CCB52C84-19A2-4711-B522-C80B76AEB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483"/>
              <a:ext cx="25" cy="102"/>
            </a:xfrm>
            <a:custGeom>
              <a:avLst/>
              <a:gdLst>
                <a:gd name="T0" fmla="*/ 18 w 28"/>
                <a:gd name="T1" fmla="*/ 0 h 114"/>
                <a:gd name="T2" fmla="*/ 4 w 28"/>
                <a:gd name="T3" fmla="*/ 30 h 114"/>
                <a:gd name="T4" fmla="*/ 1 w 28"/>
                <a:gd name="T5" fmla="*/ 72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14">
                  <a:moveTo>
                    <a:pt x="28" y="0"/>
                  </a:moveTo>
                  <a:cubicBezTo>
                    <a:pt x="24" y="16"/>
                    <a:pt x="13" y="31"/>
                    <a:pt x="8" y="46"/>
                  </a:cubicBezTo>
                  <a:cubicBezTo>
                    <a:pt x="0" y="67"/>
                    <a:pt x="8" y="92"/>
                    <a:pt x="1" y="11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Freeform 14">
              <a:extLst>
                <a:ext uri="{FF2B5EF4-FFF2-40B4-BE49-F238E27FC236}">
                  <a16:creationId xmlns:a16="http://schemas.microsoft.com/office/drawing/2014/main" id="{1F1EB3F3-AAFC-4098-9D8B-10FF8E8A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612"/>
              <a:ext cx="35" cy="15"/>
            </a:xfrm>
            <a:custGeom>
              <a:avLst/>
              <a:gdLst>
                <a:gd name="T0" fmla="*/ 0 w 39"/>
                <a:gd name="T1" fmla="*/ 10 h 17"/>
                <a:gd name="T2" fmla="*/ 25 w 3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7">
                  <a:moveTo>
                    <a:pt x="0" y="17"/>
                  </a:moveTo>
                  <a:cubicBezTo>
                    <a:pt x="12" y="16"/>
                    <a:pt x="32" y="10"/>
                    <a:pt x="3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Freeform 15">
              <a:extLst>
                <a:ext uri="{FF2B5EF4-FFF2-40B4-BE49-F238E27FC236}">
                  <a16:creationId xmlns:a16="http://schemas.microsoft.com/office/drawing/2014/main" id="{5A87C39C-92C1-4BD8-BFA6-208C8179F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3672"/>
              <a:ext cx="7" cy="62"/>
            </a:xfrm>
            <a:custGeom>
              <a:avLst/>
              <a:gdLst>
                <a:gd name="T0" fmla="*/ 4 w 8"/>
                <a:gd name="T1" fmla="*/ 43 h 70"/>
                <a:gd name="T2" fmla="*/ 4 w 8"/>
                <a:gd name="T3" fmla="*/ 0 h 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70">
                  <a:moveTo>
                    <a:pt x="6" y="70"/>
                  </a:moveTo>
                  <a:cubicBezTo>
                    <a:pt x="8" y="47"/>
                    <a:pt x="0" y="22"/>
                    <a:pt x="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Freeform 16">
              <a:extLst>
                <a:ext uri="{FF2B5EF4-FFF2-40B4-BE49-F238E27FC236}">
                  <a16:creationId xmlns:a16="http://schemas.microsoft.com/office/drawing/2014/main" id="{93873E1D-416A-4F54-9029-5FDFADF1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649"/>
              <a:ext cx="25" cy="165"/>
            </a:xfrm>
            <a:custGeom>
              <a:avLst/>
              <a:gdLst>
                <a:gd name="T0" fmla="*/ 15 w 28"/>
                <a:gd name="T1" fmla="*/ 0 h 186"/>
                <a:gd name="T2" fmla="*/ 13 w 28"/>
                <a:gd name="T3" fmla="*/ 30 h 186"/>
                <a:gd name="T4" fmla="*/ 12 w 28"/>
                <a:gd name="T5" fmla="*/ 64 h 186"/>
                <a:gd name="T6" fmla="*/ 0 w 28"/>
                <a:gd name="T7" fmla="*/ 115 h 1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86">
                  <a:moveTo>
                    <a:pt x="23" y="0"/>
                  </a:moveTo>
                  <a:cubicBezTo>
                    <a:pt x="28" y="14"/>
                    <a:pt x="22" y="34"/>
                    <a:pt x="21" y="49"/>
                  </a:cubicBezTo>
                  <a:cubicBezTo>
                    <a:pt x="21" y="67"/>
                    <a:pt x="20" y="85"/>
                    <a:pt x="18" y="103"/>
                  </a:cubicBezTo>
                  <a:cubicBezTo>
                    <a:pt x="15" y="130"/>
                    <a:pt x="12" y="161"/>
                    <a:pt x="0" y="186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7">
              <a:extLst>
                <a:ext uri="{FF2B5EF4-FFF2-40B4-BE49-F238E27FC236}">
                  <a16:creationId xmlns:a16="http://schemas.microsoft.com/office/drawing/2014/main" id="{AE64AF40-6214-4BBF-9E30-130B76B7C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835"/>
              <a:ext cx="31" cy="44"/>
            </a:xfrm>
            <a:custGeom>
              <a:avLst/>
              <a:gdLst>
                <a:gd name="T0" fmla="*/ 21 w 35"/>
                <a:gd name="T1" fmla="*/ 32 h 49"/>
                <a:gd name="T2" fmla="*/ 0 w 35"/>
                <a:gd name="T3" fmla="*/ 0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49">
                  <a:moveTo>
                    <a:pt x="35" y="49"/>
                  </a:moveTo>
                  <a:cubicBezTo>
                    <a:pt x="20" y="33"/>
                    <a:pt x="19" y="1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8">
              <a:extLst>
                <a:ext uri="{FF2B5EF4-FFF2-40B4-BE49-F238E27FC236}">
                  <a16:creationId xmlns:a16="http://schemas.microsoft.com/office/drawing/2014/main" id="{9B35AB7F-4179-41A5-930D-01EE2CD4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7"/>
              <a:ext cx="25" cy="197"/>
            </a:xfrm>
            <a:custGeom>
              <a:avLst/>
              <a:gdLst>
                <a:gd name="T0" fmla="*/ 17 w 28"/>
                <a:gd name="T1" fmla="*/ 0 h 221"/>
                <a:gd name="T2" fmla="*/ 17 w 28"/>
                <a:gd name="T3" fmla="*/ 62 h 221"/>
                <a:gd name="T4" fmla="*/ 12 w 28"/>
                <a:gd name="T5" fmla="*/ 98 h 221"/>
                <a:gd name="T6" fmla="*/ 0 w 28"/>
                <a:gd name="T7" fmla="*/ 140 h 2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1">
                  <a:moveTo>
                    <a:pt x="27" y="0"/>
                  </a:moveTo>
                  <a:cubicBezTo>
                    <a:pt x="28" y="32"/>
                    <a:pt x="25" y="64"/>
                    <a:pt x="26" y="96"/>
                  </a:cubicBezTo>
                  <a:cubicBezTo>
                    <a:pt x="26" y="117"/>
                    <a:pt x="23" y="135"/>
                    <a:pt x="18" y="155"/>
                  </a:cubicBezTo>
                  <a:cubicBezTo>
                    <a:pt x="12" y="177"/>
                    <a:pt x="12" y="202"/>
                    <a:pt x="0" y="22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9">
              <a:extLst>
                <a:ext uri="{FF2B5EF4-FFF2-40B4-BE49-F238E27FC236}">
                  <a16:creationId xmlns:a16="http://schemas.microsoft.com/office/drawing/2014/main" id="{51F95F79-C12A-461A-AF84-BE4CFA97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658"/>
              <a:ext cx="20" cy="85"/>
            </a:xfrm>
            <a:custGeom>
              <a:avLst/>
              <a:gdLst>
                <a:gd name="T0" fmla="*/ 10 w 23"/>
                <a:gd name="T1" fmla="*/ 0 h 95"/>
                <a:gd name="T2" fmla="*/ 0 w 23"/>
                <a:gd name="T3" fmla="*/ 61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95">
                  <a:moveTo>
                    <a:pt x="18" y="0"/>
                  </a:moveTo>
                  <a:cubicBezTo>
                    <a:pt x="18" y="30"/>
                    <a:pt x="23" y="72"/>
                    <a:pt x="0" y="9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20">
              <a:extLst>
                <a:ext uri="{FF2B5EF4-FFF2-40B4-BE49-F238E27FC236}">
                  <a16:creationId xmlns:a16="http://schemas.microsoft.com/office/drawing/2014/main" id="{30647157-9E2C-4A32-A9F5-4902DCF9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3662"/>
              <a:ext cx="39" cy="102"/>
            </a:xfrm>
            <a:custGeom>
              <a:avLst/>
              <a:gdLst>
                <a:gd name="T0" fmla="*/ 27 w 44"/>
                <a:gd name="T1" fmla="*/ 71 h 115"/>
                <a:gd name="T2" fmla="*/ 12 w 44"/>
                <a:gd name="T3" fmla="*/ 48 h 115"/>
                <a:gd name="T4" fmla="*/ 0 w 44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37" y="102"/>
                    <a:pt x="27" y="91"/>
                    <a:pt x="20" y="78"/>
                  </a:cubicBezTo>
                  <a:cubicBezTo>
                    <a:pt x="6" y="53"/>
                    <a:pt x="4" y="28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21">
              <a:extLst>
                <a:ext uri="{FF2B5EF4-FFF2-40B4-BE49-F238E27FC236}">
                  <a16:creationId xmlns:a16="http://schemas.microsoft.com/office/drawing/2014/main" id="{F1688F56-6288-46EC-A938-ADBD6BF5E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429"/>
              <a:ext cx="14" cy="149"/>
            </a:xfrm>
            <a:custGeom>
              <a:avLst/>
              <a:gdLst>
                <a:gd name="T0" fmla="*/ 0 w 15"/>
                <a:gd name="T1" fmla="*/ 106 h 167"/>
                <a:gd name="T2" fmla="*/ 4 w 1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67">
                  <a:moveTo>
                    <a:pt x="0" y="167"/>
                  </a:moveTo>
                  <a:cubicBezTo>
                    <a:pt x="1" y="112"/>
                    <a:pt x="15" y="56"/>
                    <a:pt x="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22">
              <a:extLst>
                <a:ext uri="{FF2B5EF4-FFF2-40B4-BE49-F238E27FC236}">
                  <a16:creationId xmlns:a16="http://schemas.microsoft.com/office/drawing/2014/main" id="{7BE9A58D-00AB-456A-9E31-ABC408905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3561"/>
              <a:ext cx="118" cy="53"/>
            </a:xfrm>
            <a:custGeom>
              <a:avLst/>
              <a:gdLst>
                <a:gd name="T0" fmla="*/ 0 w 132"/>
                <a:gd name="T1" fmla="*/ 0 h 60"/>
                <a:gd name="T2" fmla="*/ 9 w 132"/>
                <a:gd name="T3" fmla="*/ 4 h 60"/>
                <a:gd name="T4" fmla="*/ 21 w 132"/>
                <a:gd name="T5" fmla="*/ 4 h 60"/>
                <a:gd name="T6" fmla="*/ 39 w 132"/>
                <a:gd name="T7" fmla="*/ 16 h 60"/>
                <a:gd name="T8" fmla="*/ 60 w 132"/>
                <a:gd name="T9" fmla="*/ 30 h 60"/>
                <a:gd name="T10" fmla="*/ 84 w 132"/>
                <a:gd name="T11" fmla="*/ 37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60">
                  <a:moveTo>
                    <a:pt x="0" y="0"/>
                  </a:moveTo>
                  <a:cubicBezTo>
                    <a:pt x="4" y="0"/>
                    <a:pt x="9" y="3"/>
                    <a:pt x="13" y="5"/>
                  </a:cubicBezTo>
                  <a:cubicBezTo>
                    <a:pt x="20" y="7"/>
                    <a:pt x="27" y="6"/>
                    <a:pt x="33" y="8"/>
                  </a:cubicBezTo>
                  <a:cubicBezTo>
                    <a:pt x="44" y="11"/>
                    <a:pt x="52" y="19"/>
                    <a:pt x="61" y="26"/>
                  </a:cubicBezTo>
                  <a:cubicBezTo>
                    <a:pt x="72" y="35"/>
                    <a:pt x="82" y="43"/>
                    <a:pt x="94" y="50"/>
                  </a:cubicBezTo>
                  <a:cubicBezTo>
                    <a:pt x="105" y="57"/>
                    <a:pt x="120" y="53"/>
                    <a:pt x="132" y="6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23">
              <a:extLst>
                <a:ext uri="{FF2B5EF4-FFF2-40B4-BE49-F238E27FC236}">
                  <a16:creationId xmlns:a16="http://schemas.microsoft.com/office/drawing/2014/main" id="{5A3F4F90-D411-4131-B04F-F408F8D0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614"/>
              <a:ext cx="17" cy="2"/>
            </a:xfrm>
            <a:custGeom>
              <a:avLst/>
              <a:gdLst>
                <a:gd name="T0" fmla="*/ 1 w 19"/>
                <a:gd name="T1" fmla="*/ 2 h 2"/>
                <a:gd name="T2" fmla="*/ 4 w 19"/>
                <a:gd name="T3" fmla="*/ 1 h 2"/>
                <a:gd name="T4" fmla="*/ 12 w 19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">
                  <a:moveTo>
                    <a:pt x="1" y="2"/>
                  </a:moveTo>
                  <a:cubicBezTo>
                    <a:pt x="0" y="0"/>
                    <a:pt x="2" y="2"/>
                    <a:pt x="4" y="1"/>
                  </a:cubicBezTo>
                  <a:cubicBezTo>
                    <a:pt x="9" y="1"/>
                    <a:pt x="15" y="1"/>
                    <a:pt x="19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24">
              <a:extLst>
                <a:ext uri="{FF2B5EF4-FFF2-40B4-BE49-F238E27FC236}">
                  <a16:creationId xmlns:a16="http://schemas.microsoft.com/office/drawing/2014/main" id="{2C98210A-8258-4447-9DF5-ED7F7E16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3610"/>
              <a:ext cx="153" cy="48"/>
            </a:xfrm>
            <a:custGeom>
              <a:avLst/>
              <a:gdLst>
                <a:gd name="T0" fmla="*/ 0 w 172"/>
                <a:gd name="T1" fmla="*/ 0 h 55"/>
                <a:gd name="T2" fmla="*/ 14 w 172"/>
                <a:gd name="T3" fmla="*/ 3 h 55"/>
                <a:gd name="T4" fmla="*/ 25 w 172"/>
                <a:gd name="T5" fmla="*/ 3 h 55"/>
                <a:gd name="T6" fmla="*/ 53 w 172"/>
                <a:gd name="T7" fmla="*/ 3 h 55"/>
                <a:gd name="T8" fmla="*/ 82 w 172"/>
                <a:gd name="T9" fmla="*/ 14 h 55"/>
                <a:gd name="T10" fmla="*/ 93 w 172"/>
                <a:gd name="T11" fmla="*/ 24 h 55"/>
                <a:gd name="T12" fmla="*/ 108 w 172"/>
                <a:gd name="T13" fmla="*/ 3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55">
                  <a:moveTo>
                    <a:pt x="0" y="0"/>
                  </a:moveTo>
                  <a:cubicBezTo>
                    <a:pt x="6" y="4"/>
                    <a:pt x="16" y="4"/>
                    <a:pt x="23" y="4"/>
                  </a:cubicBezTo>
                  <a:cubicBezTo>
                    <a:pt x="29" y="5"/>
                    <a:pt x="34" y="6"/>
                    <a:pt x="40" y="6"/>
                  </a:cubicBezTo>
                  <a:cubicBezTo>
                    <a:pt x="55" y="8"/>
                    <a:pt x="71" y="3"/>
                    <a:pt x="86" y="5"/>
                  </a:cubicBezTo>
                  <a:cubicBezTo>
                    <a:pt x="102" y="7"/>
                    <a:pt x="117" y="15"/>
                    <a:pt x="130" y="24"/>
                  </a:cubicBezTo>
                  <a:cubicBezTo>
                    <a:pt x="137" y="30"/>
                    <a:pt x="143" y="35"/>
                    <a:pt x="150" y="40"/>
                  </a:cubicBezTo>
                  <a:cubicBezTo>
                    <a:pt x="157" y="45"/>
                    <a:pt x="164" y="52"/>
                    <a:pt x="172" y="5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Freeform 25">
              <a:extLst>
                <a:ext uri="{FF2B5EF4-FFF2-40B4-BE49-F238E27FC236}">
                  <a16:creationId xmlns:a16="http://schemas.microsoft.com/office/drawing/2014/main" id="{7B146B2F-86C8-4591-8898-3956189F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3661"/>
              <a:ext cx="34" cy="6"/>
            </a:xfrm>
            <a:custGeom>
              <a:avLst/>
              <a:gdLst>
                <a:gd name="T0" fmla="*/ 0 w 38"/>
                <a:gd name="T1" fmla="*/ 1 h 7"/>
                <a:gd name="T2" fmla="*/ 24 w 38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7">
                  <a:moveTo>
                    <a:pt x="0" y="1"/>
                  </a:moveTo>
                  <a:cubicBezTo>
                    <a:pt x="10" y="7"/>
                    <a:pt x="28" y="1"/>
                    <a:pt x="3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0" name="Freeform 26">
              <a:extLst>
                <a:ext uri="{FF2B5EF4-FFF2-40B4-BE49-F238E27FC236}">
                  <a16:creationId xmlns:a16="http://schemas.microsoft.com/office/drawing/2014/main" id="{76FAA492-59B3-4608-BCC0-7A9B2CD87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3662"/>
              <a:ext cx="125" cy="36"/>
            </a:xfrm>
            <a:custGeom>
              <a:avLst/>
              <a:gdLst>
                <a:gd name="T0" fmla="*/ 0 w 140"/>
                <a:gd name="T1" fmla="*/ 1 h 40"/>
                <a:gd name="T2" fmla="*/ 25 w 140"/>
                <a:gd name="T3" fmla="*/ 2 h 40"/>
                <a:gd name="T4" fmla="*/ 43 w 140"/>
                <a:gd name="T5" fmla="*/ 4 h 40"/>
                <a:gd name="T6" fmla="*/ 63 w 140"/>
                <a:gd name="T7" fmla="*/ 11 h 40"/>
                <a:gd name="T8" fmla="*/ 75 w 140"/>
                <a:gd name="T9" fmla="*/ 19 h 40"/>
                <a:gd name="T10" fmla="*/ 89 w 140"/>
                <a:gd name="T11" fmla="*/ 2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40">
                  <a:moveTo>
                    <a:pt x="0" y="1"/>
                  </a:moveTo>
                  <a:cubicBezTo>
                    <a:pt x="11" y="5"/>
                    <a:pt x="26" y="0"/>
                    <a:pt x="39" y="2"/>
                  </a:cubicBezTo>
                  <a:cubicBezTo>
                    <a:pt x="49" y="3"/>
                    <a:pt x="58" y="4"/>
                    <a:pt x="68" y="4"/>
                  </a:cubicBezTo>
                  <a:cubicBezTo>
                    <a:pt x="81" y="5"/>
                    <a:pt x="89" y="9"/>
                    <a:pt x="99" y="16"/>
                  </a:cubicBezTo>
                  <a:cubicBezTo>
                    <a:pt x="106" y="20"/>
                    <a:pt x="112" y="24"/>
                    <a:pt x="118" y="29"/>
                  </a:cubicBezTo>
                  <a:cubicBezTo>
                    <a:pt x="126" y="37"/>
                    <a:pt x="129" y="37"/>
                    <a:pt x="140" y="4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27">
              <a:extLst>
                <a:ext uri="{FF2B5EF4-FFF2-40B4-BE49-F238E27FC236}">
                  <a16:creationId xmlns:a16="http://schemas.microsoft.com/office/drawing/2014/main" id="{AB892186-E508-4541-BAE0-348B1DCF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698"/>
              <a:ext cx="26" cy="2"/>
            </a:xfrm>
            <a:custGeom>
              <a:avLst/>
              <a:gdLst>
                <a:gd name="T0" fmla="*/ 0 w 29"/>
                <a:gd name="T1" fmla="*/ 0 h 3"/>
                <a:gd name="T2" fmla="*/ 19 w 29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">
                  <a:moveTo>
                    <a:pt x="0" y="0"/>
                  </a:moveTo>
                  <a:cubicBezTo>
                    <a:pt x="9" y="2"/>
                    <a:pt x="19" y="2"/>
                    <a:pt x="29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28">
              <a:extLst>
                <a:ext uri="{FF2B5EF4-FFF2-40B4-BE49-F238E27FC236}">
                  <a16:creationId xmlns:a16="http://schemas.microsoft.com/office/drawing/2014/main" id="{C33FCF27-7837-4D86-9EAE-1DA34053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3694"/>
              <a:ext cx="130" cy="44"/>
            </a:xfrm>
            <a:custGeom>
              <a:avLst/>
              <a:gdLst>
                <a:gd name="T0" fmla="*/ 0 w 146"/>
                <a:gd name="T1" fmla="*/ 22 h 49"/>
                <a:gd name="T2" fmla="*/ 12 w 146"/>
                <a:gd name="T3" fmla="*/ 2 h 49"/>
                <a:gd name="T4" fmla="*/ 36 w 146"/>
                <a:gd name="T5" fmla="*/ 4 h 49"/>
                <a:gd name="T6" fmla="*/ 61 w 146"/>
                <a:gd name="T7" fmla="*/ 14 h 49"/>
                <a:gd name="T8" fmla="*/ 76 w 146"/>
                <a:gd name="T9" fmla="*/ 21 h 49"/>
                <a:gd name="T10" fmla="*/ 89 w 146"/>
                <a:gd name="T11" fmla="*/ 31 h 49"/>
                <a:gd name="T12" fmla="*/ 92 w 146"/>
                <a:gd name="T13" fmla="*/ 3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49">
                  <a:moveTo>
                    <a:pt x="0" y="33"/>
                  </a:moveTo>
                  <a:cubicBezTo>
                    <a:pt x="4" y="21"/>
                    <a:pt x="3" y="5"/>
                    <a:pt x="19" y="2"/>
                  </a:cubicBezTo>
                  <a:cubicBezTo>
                    <a:pt x="30" y="0"/>
                    <a:pt x="46" y="4"/>
                    <a:pt x="57" y="7"/>
                  </a:cubicBezTo>
                  <a:cubicBezTo>
                    <a:pt x="71" y="12"/>
                    <a:pt x="83" y="15"/>
                    <a:pt x="97" y="22"/>
                  </a:cubicBezTo>
                  <a:cubicBezTo>
                    <a:pt x="105" y="25"/>
                    <a:pt x="113" y="27"/>
                    <a:pt x="120" y="32"/>
                  </a:cubicBezTo>
                  <a:cubicBezTo>
                    <a:pt x="127" y="36"/>
                    <a:pt x="133" y="44"/>
                    <a:pt x="141" y="47"/>
                  </a:cubicBezTo>
                  <a:cubicBezTo>
                    <a:pt x="143" y="48"/>
                    <a:pt x="145" y="48"/>
                    <a:pt x="146" y="49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29">
              <a:extLst>
                <a:ext uri="{FF2B5EF4-FFF2-40B4-BE49-F238E27FC236}">
                  <a16:creationId xmlns:a16="http://schemas.microsoft.com/office/drawing/2014/main" id="{535796D3-7A2F-4F52-87A7-18563346A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3744"/>
              <a:ext cx="8" cy="2"/>
            </a:xfrm>
            <a:custGeom>
              <a:avLst/>
              <a:gdLst>
                <a:gd name="T0" fmla="*/ 0 w 10"/>
                <a:gd name="T1" fmla="*/ 0 h 2"/>
                <a:gd name="T2" fmla="*/ 4 w 10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2" y="2"/>
                    <a:pt x="6" y="1"/>
                    <a:pt x="1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30">
              <a:extLst>
                <a:ext uri="{FF2B5EF4-FFF2-40B4-BE49-F238E27FC236}">
                  <a16:creationId xmlns:a16="http://schemas.microsoft.com/office/drawing/2014/main" id="{27385188-C51E-45F8-9BF8-559B91EC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3739"/>
              <a:ext cx="6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Freeform 31">
              <a:extLst>
                <a:ext uri="{FF2B5EF4-FFF2-40B4-BE49-F238E27FC236}">
                  <a16:creationId xmlns:a16="http://schemas.microsoft.com/office/drawing/2014/main" id="{D15F717E-3AE8-4B1A-A47A-0503383D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686"/>
              <a:ext cx="8" cy="3"/>
            </a:xfrm>
            <a:custGeom>
              <a:avLst/>
              <a:gdLst>
                <a:gd name="T0" fmla="*/ 0 w 9"/>
                <a:gd name="T1" fmla="*/ 3 h 3"/>
                <a:gd name="T2" fmla="*/ 5 w 9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3" y="3"/>
                    <a:pt x="7" y="2"/>
                    <a:pt x="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Freeform 32">
              <a:extLst>
                <a:ext uri="{FF2B5EF4-FFF2-40B4-BE49-F238E27FC236}">
                  <a16:creationId xmlns:a16="http://schemas.microsoft.com/office/drawing/2014/main" id="{8DEE950B-9285-44AF-A3A7-604B5784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3661"/>
              <a:ext cx="7" cy="1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33">
              <a:extLst>
                <a:ext uri="{FF2B5EF4-FFF2-40B4-BE49-F238E27FC236}">
                  <a16:creationId xmlns:a16="http://schemas.microsoft.com/office/drawing/2014/main" id="{E40BD6C6-8D6E-424C-9FB9-B0B0CFCF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617"/>
              <a:ext cx="8" cy="2"/>
            </a:xfrm>
            <a:custGeom>
              <a:avLst/>
              <a:gdLst>
                <a:gd name="T0" fmla="*/ 0 w 10"/>
                <a:gd name="T1" fmla="*/ 0 h 3"/>
                <a:gd name="T2" fmla="*/ 4 w 10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3" y="2"/>
                    <a:pt x="7" y="3"/>
                    <a:pt x="1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34">
              <a:extLst>
                <a:ext uri="{FF2B5EF4-FFF2-40B4-BE49-F238E27FC236}">
                  <a16:creationId xmlns:a16="http://schemas.microsoft.com/office/drawing/2014/main" id="{DE85DD92-9430-4B94-8932-48BC8AA6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489"/>
              <a:ext cx="70" cy="26"/>
            </a:xfrm>
            <a:custGeom>
              <a:avLst/>
              <a:gdLst>
                <a:gd name="T0" fmla="*/ 5 w 79"/>
                <a:gd name="T1" fmla="*/ 0 h 30"/>
                <a:gd name="T2" fmla="*/ 27 w 79"/>
                <a:gd name="T3" fmla="*/ 16 h 30"/>
                <a:gd name="T4" fmla="*/ 49 w 79"/>
                <a:gd name="T5" fmla="*/ 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30">
                  <a:moveTo>
                    <a:pt x="9" y="0"/>
                  </a:moveTo>
                  <a:cubicBezTo>
                    <a:pt x="0" y="7"/>
                    <a:pt x="38" y="29"/>
                    <a:pt x="45" y="29"/>
                  </a:cubicBezTo>
                  <a:cubicBezTo>
                    <a:pt x="56" y="30"/>
                    <a:pt x="77" y="21"/>
                    <a:pt x="79" y="1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35">
              <a:extLst>
                <a:ext uri="{FF2B5EF4-FFF2-40B4-BE49-F238E27FC236}">
                  <a16:creationId xmlns:a16="http://schemas.microsoft.com/office/drawing/2014/main" id="{AC7AEEFF-B0DA-41C8-8E17-72921A69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3562"/>
              <a:ext cx="31" cy="20"/>
            </a:xfrm>
            <a:custGeom>
              <a:avLst/>
              <a:gdLst>
                <a:gd name="T0" fmla="*/ 2 w 35"/>
                <a:gd name="T1" fmla="*/ 2 h 23"/>
                <a:gd name="T2" fmla="*/ 13 w 35"/>
                <a:gd name="T3" fmla="*/ 13 h 23"/>
                <a:gd name="T4" fmla="*/ 21 w 3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3">
                  <a:moveTo>
                    <a:pt x="2" y="2"/>
                  </a:moveTo>
                  <a:cubicBezTo>
                    <a:pt x="0" y="14"/>
                    <a:pt x="9" y="22"/>
                    <a:pt x="21" y="23"/>
                  </a:cubicBezTo>
                  <a:cubicBezTo>
                    <a:pt x="35" y="23"/>
                    <a:pt x="31" y="9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36">
              <a:extLst>
                <a:ext uri="{FF2B5EF4-FFF2-40B4-BE49-F238E27FC236}">
                  <a16:creationId xmlns:a16="http://schemas.microsoft.com/office/drawing/2014/main" id="{48802B15-816D-44F1-8D31-EC651373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3610"/>
              <a:ext cx="27" cy="19"/>
            </a:xfrm>
            <a:custGeom>
              <a:avLst/>
              <a:gdLst>
                <a:gd name="T0" fmla="*/ 2 w 30"/>
                <a:gd name="T1" fmla="*/ 0 h 21"/>
                <a:gd name="T2" fmla="*/ 11 w 30"/>
                <a:gd name="T3" fmla="*/ 12 h 21"/>
                <a:gd name="T4" fmla="*/ 20 w 30"/>
                <a:gd name="T5" fmla="*/ 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1">
                  <a:moveTo>
                    <a:pt x="2" y="0"/>
                  </a:moveTo>
                  <a:cubicBezTo>
                    <a:pt x="0" y="11"/>
                    <a:pt x="5" y="15"/>
                    <a:pt x="15" y="18"/>
                  </a:cubicBezTo>
                  <a:cubicBezTo>
                    <a:pt x="25" y="21"/>
                    <a:pt x="28" y="13"/>
                    <a:pt x="30" y="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37">
              <a:extLst>
                <a:ext uri="{FF2B5EF4-FFF2-40B4-BE49-F238E27FC236}">
                  <a16:creationId xmlns:a16="http://schemas.microsoft.com/office/drawing/2014/main" id="{BC9CE28C-6995-4535-B557-6FC67573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667"/>
              <a:ext cx="26" cy="18"/>
            </a:xfrm>
            <a:custGeom>
              <a:avLst/>
              <a:gdLst>
                <a:gd name="T0" fmla="*/ 1 w 29"/>
                <a:gd name="T1" fmla="*/ 5 h 20"/>
                <a:gd name="T2" fmla="*/ 2 w 29"/>
                <a:gd name="T3" fmla="*/ 13 h 20"/>
                <a:gd name="T4" fmla="*/ 10 w 29"/>
                <a:gd name="T5" fmla="*/ 13 h 20"/>
                <a:gd name="T6" fmla="*/ 18 w 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0">
                  <a:moveTo>
                    <a:pt x="1" y="7"/>
                  </a:moveTo>
                  <a:cubicBezTo>
                    <a:pt x="1" y="9"/>
                    <a:pt x="0" y="17"/>
                    <a:pt x="2" y="19"/>
                  </a:cubicBezTo>
                  <a:cubicBezTo>
                    <a:pt x="3" y="20"/>
                    <a:pt x="12" y="20"/>
                    <a:pt x="15" y="19"/>
                  </a:cubicBezTo>
                  <a:cubicBezTo>
                    <a:pt x="24" y="17"/>
                    <a:pt x="29" y="9"/>
                    <a:pt x="2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Freeform 38">
              <a:extLst>
                <a:ext uri="{FF2B5EF4-FFF2-40B4-BE49-F238E27FC236}">
                  <a16:creationId xmlns:a16="http://schemas.microsoft.com/office/drawing/2014/main" id="{73441ABB-32A2-4D29-8DD5-24DB85C3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3697"/>
              <a:ext cx="26" cy="23"/>
            </a:xfrm>
            <a:custGeom>
              <a:avLst/>
              <a:gdLst>
                <a:gd name="T0" fmla="*/ 4 w 29"/>
                <a:gd name="T1" fmla="*/ 0 h 26"/>
                <a:gd name="T2" fmla="*/ 11 w 29"/>
                <a:gd name="T3" fmla="*/ 16 h 26"/>
                <a:gd name="T4" fmla="*/ 18 w 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6">
                  <a:moveTo>
                    <a:pt x="7" y="0"/>
                  </a:moveTo>
                  <a:cubicBezTo>
                    <a:pt x="6" y="11"/>
                    <a:pt x="0" y="26"/>
                    <a:pt x="16" y="26"/>
                  </a:cubicBezTo>
                  <a:cubicBezTo>
                    <a:pt x="28" y="26"/>
                    <a:pt x="29" y="7"/>
                    <a:pt x="2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Line 39">
              <a:extLst>
                <a:ext uri="{FF2B5EF4-FFF2-40B4-BE49-F238E27FC236}">
                  <a16:creationId xmlns:a16="http://schemas.microsoft.com/office/drawing/2014/main" id="{980C0314-C70A-4A8F-9E9D-CE5D3F5F3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4067"/>
              <a:ext cx="387" cy="1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4" name="Freeform 40">
              <a:extLst>
                <a:ext uri="{FF2B5EF4-FFF2-40B4-BE49-F238E27FC236}">
                  <a16:creationId xmlns:a16="http://schemas.microsoft.com/office/drawing/2014/main" id="{7B681706-664B-4802-9426-220E201E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4020"/>
              <a:ext cx="420" cy="1"/>
            </a:xfrm>
            <a:custGeom>
              <a:avLst/>
              <a:gdLst>
                <a:gd name="T0" fmla="*/ 0 w 471"/>
                <a:gd name="T1" fmla="*/ 0 h 1"/>
                <a:gd name="T2" fmla="*/ 298 w 47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1" h="1">
                  <a:moveTo>
                    <a:pt x="0" y="0"/>
                  </a:moveTo>
                  <a:cubicBezTo>
                    <a:pt x="0" y="0"/>
                    <a:pt x="466" y="0"/>
                    <a:pt x="471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Freeform 41">
              <a:extLst>
                <a:ext uri="{FF2B5EF4-FFF2-40B4-BE49-F238E27FC236}">
                  <a16:creationId xmlns:a16="http://schemas.microsoft.com/office/drawing/2014/main" id="{7498A9EE-CEF7-43C4-B7A0-D8CA027A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710"/>
              <a:ext cx="72" cy="328"/>
            </a:xfrm>
            <a:custGeom>
              <a:avLst/>
              <a:gdLst>
                <a:gd name="T0" fmla="*/ 0 w 80"/>
                <a:gd name="T1" fmla="*/ 231 h 369"/>
                <a:gd name="T2" fmla="*/ 5 w 80"/>
                <a:gd name="T3" fmla="*/ 204 h 369"/>
                <a:gd name="T4" fmla="*/ 17 w 80"/>
                <a:gd name="T5" fmla="*/ 147 h 369"/>
                <a:gd name="T6" fmla="*/ 27 w 80"/>
                <a:gd name="T7" fmla="*/ 104 h 369"/>
                <a:gd name="T8" fmla="*/ 37 w 80"/>
                <a:gd name="T9" fmla="*/ 65 h 369"/>
                <a:gd name="T10" fmla="*/ 48 w 80"/>
                <a:gd name="T11" fmla="*/ 28 h 369"/>
                <a:gd name="T12" fmla="*/ 53 w 80"/>
                <a:gd name="T13" fmla="*/ 0 h 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369">
                  <a:moveTo>
                    <a:pt x="0" y="369"/>
                  </a:moveTo>
                  <a:cubicBezTo>
                    <a:pt x="0" y="369"/>
                    <a:pt x="1" y="353"/>
                    <a:pt x="9" y="326"/>
                  </a:cubicBezTo>
                  <a:cubicBezTo>
                    <a:pt x="16" y="299"/>
                    <a:pt x="26" y="258"/>
                    <a:pt x="26" y="235"/>
                  </a:cubicBezTo>
                  <a:cubicBezTo>
                    <a:pt x="26" y="212"/>
                    <a:pt x="34" y="186"/>
                    <a:pt x="41" y="166"/>
                  </a:cubicBezTo>
                  <a:cubicBezTo>
                    <a:pt x="49" y="146"/>
                    <a:pt x="53" y="128"/>
                    <a:pt x="55" y="104"/>
                  </a:cubicBezTo>
                  <a:cubicBezTo>
                    <a:pt x="57" y="80"/>
                    <a:pt x="70" y="52"/>
                    <a:pt x="72" y="46"/>
                  </a:cubicBezTo>
                  <a:cubicBezTo>
                    <a:pt x="74" y="40"/>
                    <a:pt x="80" y="0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6" name="Freeform 42">
              <a:extLst>
                <a:ext uri="{FF2B5EF4-FFF2-40B4-BE49-F238E27FC236}">
                  <a16:creationId xmlns:a16="http://schemas.microsoft.com/office/drawing/2014/main" id="{E3992ADB-F461-4991-91A2-E00DAC7B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994"/>
              <a:ext cx="96" cy="22"/>
            </a:xfrm>
            <a:custGeom>
              <a:avLst/>
              <a:gdLst>
                <a:gd name="T0" fmla="*/ 0 w 107"/>
                <a:gd name="T1" fmla="*/ 17 h 24"/>
                <a:gd name="T2" fmla="*/ 21 w 107"/>
                <a:gd name="T3" fmla="*/ 11 h 24"/>
                <a:gd name="T4" fmla="*/ 69 w 107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24">
                  <a:moveTo>
                    <a:pt x="0" y="24"/>
                  </a:moveTo>
                  <a:cubicBezTo>
                    <a:pt x="1" y="21"/>
                    <a:pt x="25" y="16"/>
                    <a:pt x="32" y="15"/>
                  </a:cubicBezTo>
                  <a:cubicBezTo>
                    <a:pt x="57" y="9"/>
                    <a:pt x="84" y="8"/>
                    <a:pt x="10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7" name="Freeform 43">
              <a:extLst>
                <a:ext uri="{FF2B5EF4-FFF2-40B4-BE49-F238E27FC236}">
                  <a16:creationId xmlns:a16="http://schemas.microsoft.com/office/drawing/2014/main" id="{04260BFE-4835-4240-8E2C-E1ED3E5B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940"/>
              <a:ext cx="63" cy="4"/>
            </a:xfrm>
            <a:custGeom>
              <a:avLst/>
              <a:gdLst>
                <a:gd name="T0" fmla="*/ 0 w 70"/>
                <a:gd name="T1" fmla="*/ 2 h 5"/>
                <a:gd name="T2" fmla="*/ 46 w 70"/>
                <a:gd name="T3" fmla="*/ 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5">
                  <a:moveTo>
                    <a:pt x="0" y="5"/>
                  </a:moveTo>
                  <a:cubicBezTo>
                    <a:pt x="23" y="5"/>
                    <a:pt x="46" y="0"/>
                    <a:pt x="7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44">
              <a:extLst>
                <a:ext uri="{FF2B5EF4-FFF2-40B4-BE49-F238E27FC236}">
                  <a16:creationId xmlns:a16="http://schemas.microsoft.com/office/drawing/2014/main" id="{94ED04A2-B427-4BC4-8C59-79ED0BD83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841"/>
              <a:ext cx="152" cy="36"/>
            </a:xfrm>
            <a:custGeom>
              <a:avLst/>
              <a:gdLst>
                <a:gd name="T0" fmla="*/ 0 w 170"/>
                <a:gd name="T1" fmla="*/ 26 h 40"/>
                <a:gd name="T2" fmla="*/ 109 w 170"/>
                <a:gd name="T3" fmla="*/ 1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0" h="40">
                  <a:moveTo>
                    <a:pt x="0" y="40"/>
                  </a:moveTo>
                  <a:cubicBezTo>
                    <a:pt x="30" y="0"/>
                    <a:pt x="128" y="6"/>
                    <a:pt x="170" y="1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45">
              <a:extLst>
                <a:ext uri="{FF2B5EF4-FFF2-40B4-BE49-F238E27FC236}">
                  <a16:creationId xmlns:a16="http://schemas.microsoft.com/office/drawing/2014/main" id="{33E9E5BB-7AB0-489B-A2EA-A3FA907AC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777"/>
              <a:ext cx="59" cy="7"/>
            </a:xfrm>
            <a:custGeom>
              <a:avLst/>
              <a:gdLst>
                <a:gd name="T0" fmla="*/ 0 w 66"/>
                <a:gd name="T1" fmla="*/ 2 h 8"/>
                <a:gd name="T2" fmla="*/ 42 w 6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8">
                  <a:moveTo>
                    <a:pt x="0" y="2"/>
                  </a:moveTo>
                  <a:cubicBezTo>
                    <a:pt x="16" y="8"/>
                    <a:pt x="47" y="0"/>
                    <a:pt x="66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46">
              <a:extLst>
                <a:ext uri="{FF2B5EF4-FFF2-40B4-BE49-F238E27FC236}">
                  <a16:creationId xmlns:a16="http://schemas.microsoft.com/office/drawing/2014/main" id="{9132DB38-0E04-4E79-9392-CEA85A4E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3909"/>
              <a:ext cx="495" cy="290"/>
            </a:xfrm>
            <a:custGeom>
              <a:avLst/>
              <a:gdLst>
                <a:gd name="T0" fmla="*/ 351 w 555"/>
                <a:gd name="T1" fmla="*/ 205 h 326"/>
                <a:gd name="T2" fmla="*/ 0 w 555"/>
                <a:gd name="T3" fmla="*/ 20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5" h="326">
                  <a:moveTo>
                    <a:pt x="555" y="326"/>
                  </a:moveTo>
                  <a:cubicBezTo>
                    <a:pt x="555" y="326"/>
                    <a:pt x="472" y="0"/>
                    <a:pt x="0" y="32"/>
                  </a:cubicBez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1" name="Freeform 47">
              <a:extLst>
                <a:ext uri="{FF2B5EF4-FFF2-40B4-BE49-F238E27FC236}">
                  <a16:creationId xmlns:a16="http://schemas.microsoft.com/office/drawing/2014/main" id="{A64FB149-BFB1-4B92-90BB-457B6540D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732"/>
              <a:ext cx="72" cy="332"/>
            </a:xfrm>
            <a:custGeom>
              <a:avLst/>
              <a:gdLst>
                <a:gd name="T0" fmla="*/ 1 w 81"/>
                <a:gd name="T1" fmla="*/ 188 h 374"/>
                <a:gd name="T2" fmla="*/ 14 w 81"/>
                <a:gd name="T3" fmla="*/ 146 h 374"/>
                <a:gd name="T4" fmla="*/ 20 w 81"/>
                <a:gd name="T5" fmla="*/ 109 h 374"/>
                <a:gd name="T6" fmla="*/ 28 w 81"/>
                <a:gd name="T7" fmla="*/ 84 h 374"/>
                <a:gd name="T8" fmla="*/ 32 w 81"/>
                <a:gd name="T9" fmla="*/ 52 h 374"/>
                <a:gd name="T10" fmla="*/ 42 w 81"/>
                <a:gd name="T11" fmla="*/ 27 h 374"/>
                <a:gd name="T12" fmla="*/ 51 w 81"/>
                <a:gd name="T13" fmla="*/ 0 h 374"/>
                <a:gd name="T14" fmla="*/ 47 w 81"/>
                <a:gd name="T15" fmla="*/ 25 h 374"/>
                <a:gd name="T16" fmla="*/ 36 w 81"/>
                <a:gd name="T17" fmla="*/ 86 h 374"/>
                <a:gd name="T18" fmla="*/ 32 w 81"/>
                <a:gd name="T19" fmla="*/ 120 h 374"/>
                <a:gd name="T20" fmla="*/ 23 w 81"/>
                <a:gd name="T21" fmla="*/ 147 h 374"/>
                <a:gd name="T22" fmla="*/ 11 w 81"/>
                <a:gd name="T23" fmla="*/ 233 h 3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374">
                  <a:moveTo>
                    <a:pt x="1" y="303"/>
                  </a:moveTo>
                  <a:cubicBezTo>
                    <a:pt x="0" y="280"/>
                    <a:pt x="17" y="258"/>
                    <a:pt x="23" y="236"/>
                  </a:cubicBezTo>
                  <a:cubicBezTo>
                    <a:pt x="28" y="216"/>
                    <a:pt x="24" y="194"/>
                    <a:pt x="32" y="175"/>
                  </a:cubicBezTo>
                  <a:cubicBezTo>
                    <a:pt x="37" y="162"/>
                    <a:pt x="42" y="149"/>
                    <a:pt x="44" y="135"/>
                  </a:cubicBezTo>
                  <a:cubicBezTo>
                    <a:pt x="47" y="118"/>
                    <a:pt x="47" y="101"/>
                    <a:pt x="51" y="84"/>
                  </a:cubicBezTo>
                  <a:cubicBezTo>
                    <a:pt x="55" y="69"/>
                    <a:pt x="62" y="57"/>
                    <a:pt x="67" y="43"/>
                  </a:cubicBezTo>
                  <a:cubicBezTo>
                    <a:pt x="72" y="29"/>
                    <a:pt x="73" y="13"/>
                    <a:pt x="81" y="0"/>
                  </a:cubicBezTo>
                  <a:cubicBezTo>
                    <a:pt x="79" y="14"/>
                    <a:pt x="80" y="28"/>
                    <a:pt x="77" y="41"/>
                  </a:cubicBezTo>
                  <a:cubicBezTo>
                    <a:pt x="70" y="74"/>
                    <a:pt x="64" y="106"/>
                    <a:pt x="58" y="139"/>
                  </a:cubicBezTo>
                  <a:cubicBezTo>
                    <a:pt x="55" y="157"/>
                    <a:pt x="52" y="175"/>
                    <a:pt x="51" y="193"/>
                  </a:cubicBezTo>
                  <a:cubicBezTo>
                    <a:pt x="49" y="209"/>
                    <a:pt x="42" y="223"/>
                    <a:pt x="37" y="238"/>
                  </a:cubicBezTo>
                  <a:cubicBezTo>
                    <a:pt x="22" y="279"/>
                    <a:pt x="18" y="336"/>
                    <a:pt x="18" y="374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2" name="Freeform 48">
              <a:extLst>
                <a:ext uri="{FF2B5EF4-FFF2-40B4-BE49-F238E27FC236}">
                  <a16:creationId xmlns:a16="http://schemas.microsoft.com/office/drawing/2014/main" id="{A1B04E0E-1BFB-420F-B5A8-479C254D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86"/>
              <a:ext cx="124" cy="73"/>
            </a:xfrm>
            <a:custGeom>
              <a:avLst/>
              <a:gdLst>
                <a:gd name="T0" fmla="*/ 0 w 139"/>
                <a:gd name="T1" fmla="*/ 52 h 82"/>
                <a:gd name="T2" fmla="*/ 21 w 139"/>
                <a:gd name="T3" fmla="*/ 42 h 82"/>
                <a:gd name="T4" fmla="*/ 40 w 139"/>
                <a:gd name="T5" fmla="*/ 37 h 82"/>
                <a:gd name="T6" fmla="*/ 88 w 139"/>
                <a:gd name="T7" fmla="*/ 34 h 82"/>
                <a:gd name="T8" fmla="*/ 34 w 139"/>
                <a:gd name="T9" fmla="*/ 33 h 82"/>
                <a:gd name="T10" fmla="*/ 11 w 139"/>
                <a:gd name="T11" fmla="*/ 0 h 82"/>
                <a:gd name="T12" fmla="*/ 4 w 139"/>
                <a:gd name="T13" fmla="*/ 2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82">
                  <a:moveTo>
                    <a:pt x="0" y="82"/>
                  </a:moveTo>
                  <a:cubicBezTo>
                    <a:pt x="7" y="82"/>
                    <a:pt x="21" y="71"/>
                    <a:pt x="32" y="67"/>
                  </a:cubicBezTo>
                  <a:cubicBezTo>
                    <a:pt x="41" y="64"/>
                    <a:pt x="54" y="61"/>
                    <a:pt x="64" y="60"/>
                  </a:cubicBezTo>
                  <a:cubicBezTo>
                    <a:pt x="87" y="57"/>
                    <a:pt x="116" y="50"/>
                    <a:pt x="139" y="54"/>
                  </a:cubicBezTo>
                  <a:cubicBezTo>
                    <a:pt x="115" y="44"/>
                    <a:pt x="80" y="54"/>
                    <a:pt x="54" y="52"/>
                  </a:cubicBezTo>
                  <a:cubicBezTo>
                    <a:pt x="27" y="49"/>
                    <a:pt x="23" y="22"/>
                    <a:pt x="17" y="0"/>
                  </a:cubicBezTo>
                  <a:cubicBezTo>
                    <a:pt x="10" y="9"/>
                    <a:pt x="8" y="24"/>
                    <a:pt x="7" y="35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3" name="Freeform 49">
              <a:extLst>
                <a:ext uri="{FF2B5EF4-FFF2-40B4-BE49-F238E27FC236}">
                  <a16:creationId xmlns:a16="http://schemas.microsoft.com/office/drawing/2014/main" id="{1357A2AE-63AA-4578-89D3-BA799F548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3541"/>
              <a:ext cx="125" cy="289"/>
            </a:xfrm>
            <a:custGeom>
              <a:avLst/>
              <a:gdLst>
                <a:gd name="T0" fmla="*/ 0 w 140"/>
                <a:gd name="T1" fmla="*/ 157 h 325"/>
                <a:gd name="T2" fmla="*/ 67 w 140"/>
                <a:gd name="T3" fmla="*/ 127 h 325"/>
                <a:gd name="T4" fmla="*/ 75 w 140"/>
                <a:gd name="T5" fmla="*/ 73 h 325"/>
                <a:gd name="T6" fmla="*/ 89 w 140"/>
                <a:gd name="T7" fmla="*/ 0 h 325"/>
                <a:gd name="T8" fmla="*/ 87 w 140"/>
                <a:gd name="T9" fmla="*/ 33 h 325"/>
                <a:gd name="T10" fmla="*/ 86 w 140"/>
                <a:gd name="T11" fmla="*/ 79 h 325"/>
                <a:gd name="T12" fmla="*/ 82 w 140"/>
                <a:gd name="T13" fmla="*/ 141 h 325"/>
                <a:gd name="T14" fmla="*/ 56 w 140"/>
                <a:gd name="T15" fmla="*/ 188 h 325"/>
                <a:gd name="T16" fmla="*/ 3 w 140"/>
                <a:gd name="T17" fmla="*/ 165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325">
                  <a:moveTo>
                    <a:pt x="0" y="251"/>
                  </a:moveTo>
                  <a:cubicBezTo>
                    <a:pt x="43" y="306"/>
                    <a:pt x="94" y="252"/>
                    <a:pt x="105" y="203"/>
                  </a:cubicBezTo>
                  <a:cubicBezTo>
                    <a:pt x="112" y="174"/>
                    <a:pt x="115" y="147"/>
                    <a:pt x="118" y="117"/>
                  </a:cubicBezTo>
                  <a:cubicBezTo>
                    <a:pt x="121" y="77"/>
                    <a:pt x="134" y="39"/>
                    <a:pt x="140" y="0"/>
                  </a:cubicBezTo>
                  <a:cubicBezTo>
                    <a:pt x="135" y="16"/>
                    <a:pt x="138" y="36"/>
                    <a:pt x="137" y="53"/>
                  </a:cubicBezTo>
                  <a:cubicBezTo>
                    <a:pt x="136" y="77"/>
                    <a:pt x="135" y="102"/>
                    <a:pt x="135" y="126"/>
                  </a:cubicBezTo>
                  <a:cubicBezTo>
                    <a:pt x="135" y="159"/>
                    <a:pt x="136" y="194"/>
                    <a:pt x="129" y="226"/>
                  </a:cubicBezTo>
                  <a:cubicBezTo>
                    <a:pt x="122" y="256"/>
                    <a:pt x="114" y="281"/>
                    <a:pt x="87" y="299"/>
                  </a:cubicBezTo>
                  <a:cubicBezTo>
                    <a:pt x="47" y="325"/>
                    <a:pt x="27" y="291"/>
                    <a:pt x="3" y="26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Freeform 50">
              <a:extLst>
                <a:ext uri="{FF2B5EF4-FFF2-40B4-BE49-F238E27FC236}">
                  <a16:creationId xmlns:a16="http://schemas.microsoft.com/office/drawing/2014/main" id="{7EB8BAFA-5029-4FEE-B4D2-2378BC695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757"/>
              <a:ext cx="409" cy="195"/>
            </a:xfrm>
            <a:custGeom>
              <a:avLst/>
              <a:gdLst>
                <a:gd name="T0" fmla="*/ 3 w 458"/>
                <a:gd name="T1" fmla="*/ 4 h 219"/>
                <a:gd name="T2" fmla="*/ 30 w 458"/>
                <a:gd name="T3" fmla="*/ 20 h 219"/>
                <a:gd name="T4" fmla="*/ 44 w 458"/>
                <a:gd name="T5" fmla="*/ 47 h 219"/>
                <a:gd name="T6" fmla="*/ 97 w 458"/>
                <a:gd name="T7" fmla="*/ 92 h 219"/>
                <a:gd name="T8" fmla="*/ 160 w 458"/>
                <a:gd name="T9" fmla="*/ 106 h 219"/>
                <a:gd name="T10" fmla="*/ 228 w 458"/>
                <a:gd name="T11" fmla="*/ 123 h 219"/>
                <a:gd name="T12" fmla="*/ 255 w 458"/>
                <a:gd name="T13" fmla="*/ 126 h 219"/>
                <a:gd name="T14" fmla="*/ 291 w 458"/>
                <a:gd name="T15" fmla="*/ 138 h 219"/>
                <a:gd name="T16" fmla="*/ 238 w 458"/>
                <a:gd name="T17" fmla="*/ 116 h 219"/>
                <a:gd name="T18" fmla="*/ 193 w 458"/>
                <a:gd name="T19" fmla="*/ 99 h 219"/>
                <a:gd name="T20" fmla="*/ 110 w 458"/>
                <a:gd name="T21" fmla="*/ 84 h 219"/>
                <a:gd name="T22" fmla="*/ 48 w 458"/>
                <a:gd name="T23" fmla="*/ 40 h 219"/>
                <a:gd name="T24" fmla="*/ 29 w 458"/>
                <a:gd name="T25" fmla="*/ 8 h 219"/>
                <a:gd name="T26" fmla="*/ 0 w 458"/>
                <a:gd name="T27" fmla="*/ 0 h 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8" h="219">
                  <a:moveTo>
                    <a:pt x="3" y="4"/>
                  </a:moveTo>
                  <a:cubicBezTo>
                    <a:pt x="10" y="19"/>
                    <a:pt x="37" y="17"/>
                    <a:pt x="47" y="32"/>
                  </a:cubicBezTo>
                  <a:cubicBezTo>
                    <a:pt x="55" y="44"/>
                    <a:pt x="60" y="61"/>
                    <a:pt x="69" y="74"/>
                  </a:cubicBezTo>
                  <a:cubicBezTo>
                    <a:pt x="91" y="107"/>
                    <a:pt x="117" y="131"/>
                    <a:pt x="153" y="146"/>
                  </a:cubicBezTo>
                  <a:cubicBezTo>
                    <a:pt x="188" y="162"/>
                    <a:pt x="215" y="164"/>
                    <a:pt x="252" y="168"/>
                  </a:cubicBezTo>
                  <a:cubicBezTo>
                    <a:pt x="289" y="172"/>
                    <a:pt x="322" y="189"/>
                    <a:pt x="358" y="195"/>
                  </a:cubicBezTo>
                  <a:cubicBezTo>
                    <a:pt x="371" y="197"/>
                    <a:pt x="386" y="197"/>
                    <a:pt x="400" y="199"/>
                  </a:cubicBezTo>
                  <a:cubicBezTo>
                    <a:pt x="421" y="202"/>
                    <a:pt x="438" y="213"/>
                    <a:pt x="458" y="219"/>
                  </a:cubicBezTo>
                  <a:cubicBezTo>
                    <a:pt x="429" y="212"/>
                    <a:pt x="403" y="194"/>
                    <a:pt x="375" y="184"/>
                  </a:cubicBezTo>
                  <a:cubicBezTo>
                    <a:pt x="352" y="175"/>
                    <a:pt x="327" y="162"/>
                    <a:pt x="303" y="157"/>
                  </a:cubicBezTo>
                  <a:cubicBezTo>
                    <a:pt x="261" y="148"/>
                    <a:pt x="215" y="149"/>
                    <a:pt x="174" y="134"/>
                  </a:cubicBezTo>
                  <a:cubicBezTo>
                    <a:pt x="137" y="120"/>
                    <a:pt x="98" y="95"/>
                    <a:pt x="76" y="63"/>
                  </a:cubicBezTo>
                  <a:cubicBezTo>
                    <a:pt x="65" y="47"/>
                    <a:pt x="60" y="24"/>
                    <a:pt x="45" y="12"/>
                  </a:cubicBezTo>
                  <a:cubicBezTo>
                    <a:pt x="35" y="4"/>
                    <a:pt x="14" y="0"/>
                    <a:pt x="0" y="0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5" name="Freeform 51">
              <a:extLst>
                <a:ext uri="{FF2B5EF4-FFF2-40B4-BE49-F238E27FC236}">
                  <a16:creationId xmlns:a16="http://schemas.microsoft.com/office/drawing/2014/main" id="{74C010BC-0A31-44BB-B576-8F65E595A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795"/>
              <a:ext cx="66" cy="61"/>
            </a:xfrm>
            <a:custGeom>
              <a:avLst/>
              <a:gdLst>
                <a:gd name="T0" fmla="*/ 47 w 74"/>
                <a:gd name="T1" fmla="*/ 44 h 68"/>
                <a:gd name="T2" fmla="*/ 0 w 74"/>
                <a:gd name="T3" fmla="*/ 0 h 68"/>
                <a:gd name="T4" fmla="*/ 36 w 74"/>
                <a:gd name="T5" fmla="*/ 39 h 68"/>
                <a:gd name="T6" fmla="*/ 43 w 74"/>
                <a:gd name="T7" fmla="*/ 42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68">
                  <a:moveTo>
                    <a:pt x="74" y="68"/>
                  </a:moveTo>
                  <a:cubicBezTo>
                    <a:pt x="66" y="40"/>
                    <a:pt x="24" y="13"/>
                    <a:pt x="0" y="0"/>
                  </a:cubicBezTo>
                  <a:cubicBezTo>
                    <a:pt x="0" y="39"/>
                    <a:pt x="37" y="34"/>
                    <a:pt x="56" y="59"/>
                  </a:cubicBezTo>
                  <a:cubicBezTo>
                    <a:pt x="61" y="60"/>
                    <a:pt x="63" y="63"/>
                    <a:pt x="68" y="6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52">
              <a:extLst>
                <a:ext uri="{FF2B5EF4-FFF2-40B4-BE49-F238E27FC236}">
                  <a16:creationId xmlns:a16="http://schemas.microsoft.com/office/drawing/2014/main" id="{C8615186-3152-4C01-B935-0CE36DD3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552"/>
              <a:ext cx="132" cy="114"/>
            </a:xfrm>
            <a:custGeom>
              <a:avLst/>
              <a:gdLst>
                <a:gd name="T0" fmla="*/ 0 w 148"/>
                <a:gd name="T1" fmla="*/ 61 h 128"/>
                <a:gd name="T2" fmla="*/ 57 w 148"/>
                <a:gd name="T3" fmla="*/ 56 h 128"/>
                <a:gd name="T4" fmla="*/ 92 w 148"/>
                <a:gd name="T5" fmla="*/ 0 h 128"/>
                <a:gd name="T6" fmla="*/ 80 w 148"/>
                <a:gd name="T7" fmla="*/ 33 h 128"/>
                <a:gd name="T8" fmla="*/ 62 w 148"/>
                <a:gd name="T9" fmla="*/ 61 h 128"/>
                <a:gd name="T10" fmla="*/ 0 w 148"/>
                <a:gd name="T11" fmla="*/ 69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128">
                  <a:moveTo>
                    <a:pt x="0" y="97"/>
                  </a:moveTo>
                  <a:cubicBezTo>
                    <a:pt x="36" y="103"/>
                    <a:pt x="62" y="118"/>
                    <a:pt x="91" y="90"/>
                  </a:cubicBezTo>
                  <a:cubicBezTo>
                    <a:pt x="116" y="65"/>
                    <a:pt x="125" y="28"/>
                    <a:pt x="145" y="0"/>
                  </a:cubicBezTo>
                  <a:cubicBezTo>
                    <a:pt x="148" y="18"/>
                    <a:pt x="134" y="37"/>
                    <a:pt x="127" y="53"/>
                  </a:cubicBezTo>
                  <a:cubicBezTo>
                    <a:pt x="120" y="69"/>
                    <a:pt x="111" y="82"/>
                    <a:pt x="99" y="95"/>
                  </a:cubicBezTo>
                  <a:cubicBezTo>
                    <a:pt x="73" y="124"/>
                    <a:pt x="35" y="128"/>
                    <a:pt x="0" y="109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53">
              <a:extLst>
                <a:ext uri="{FF2B5EF4-FFF2-40B4-BE49-F238E27FC236}">
                  <a16:creationId xmlns:a16="http://schemas.microsoft.com/office/drawing/2014/main" id="{608C45A2-CB03-4BAE-B8BF-7488A48F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490"/>
              <a:ext cx="18" cy="16"/>
            </a:xfrm>
            <a:custGeom>
              <a:avLst/>
              <a:gdLst>
                <a:gd name="T0" fmla="*/ 2 w 20"/>
                <a:gd name="T1" fmla="*/ 10 h 18"/>
                <a:gd name="T2" fmla="*/ 13 w 20"/>
                <a:gd name="T3" fmla="*/ 4 h 18"/>
                <a:gd name="T4" fmla="*/ 7 w 20"/>
                <a:gd name="T5" fmla="*/ 0 h 18"/>
                <a:gd name="T6" fmla="*/ 8 w 20"/>
                <a:gd name="T7" fmla="*/ 2 h 18"/>
                <a:gd name="T8" fmla="*/ 0 w 20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2" y="16"/>
                  </a:moveTo>
                  <a:cubicBezTo>
                    <a:pt x="10" y="18"/>
                    <a:pt x="18" y="15"/>
                    <a:pt x="20" y="7"/>
                  </a:cubicBezTo>
                  <a:cubicBezTo>
                    <a:pt x="18" y="5"/>
                    <a:pt x="14" y="3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8" y="6"/>
                    <a:pt x="5" y="16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54">
              <a:extLst>
                <a:ext uri="{FF2B5EF4-FFF2-40B4-BE49-F238E27FC236}">
                  <a16:creationId xmlns:a16="http://schemas.microsoft.com/office/drawing/2014/main" id="{471D1AC7-3686-4784-81A3-91204D18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3507"/>
              <a:ext cx="275" cy="75"/>
            </a:xfrm>
            <a:custGeom>
              <a:avLst/>
              <a:gdLst>
                <a:gd name="T0" fmla="*/ 4 w 309"/>
                <a:gd name="T1" fmla="*/ 2 h 84"/>
                <a:gd name="T2" fmla="*/ 25 w 309"/>
                <a:gd name="T3" fmla="*/ 12 h 84"/>
                <a:gd name="T4" fmla="*/ 41 w 309"/>
                <a:gd name="T5" fmla="*/ 21 h 84"/>
                <a:gd name="T6" fmla="*/ 55 w 309"/>
                <a:gd name="T7" fmla="*/ 30 h 84"/>
                <a:gd name="T8" fmla="*/ 77 w 309"/>
                <a:gd name="T9" fmla="*/ 38 h 84"/>
                <a:gd name="T10" fmla="*/ 131 w 309"/>
                <a:gd name="T11" fmla="*/ 43 h 84"/>
                <a:gd name="T12" fmla="*/ 194 w 309"/>
                <a:gd name="T13" fmla="*/ 42 h 84"/>
                <a:gd name="T14" fmla="*/ 189 w 309"/>
                <a:gd name="T15" fmla="*/ 44 h 84"/>
                <a:gd name="T16" fmla="*/ 169 w 309"/>
                <a:gd name="T17" fmla="*/ 46 h 84"/>
                <a:gd name="T18" fmla="*/ 133 w 309"/>
                <a:gd name="T19" fmla="*/ 53 h 84"/>
                <a:gd name="T20" fmla="*/ 83 w 309"/>
                <a:gd name="T21" fmla="*/ 48 h 84"/>
                <a:gd name="T22" fmla="*/ 36 w 309"/>
                <a:gd name="T23" fmla="*/ 29 h 84"/>
                <a:gd name="T24" fmla="*/ 17 w 309"/>
                <a:gd name="T25" fmla="*/ 13 h 84"/>
                <a:gd name="T26" fmla="*/ 0 w 309"/>
                <a:gd name="T27" fmla="*/ 4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9" h="84">
                  <a:moveTo>
                    <a:pt x="5" y="2"/>
                  </a:moveTo>
                  <a:cubicBezTo>
                    <a:pt x="18" y="0"/>
                    <a:pt x="30" y="11"/>
                    <a:pt x="40" y="18"/>
                  </a:cubicBezTo>
                  <a:cubicBezTo>
                    <a:pt x="48" y="24"/>
                    <a:pt x="56" y="28"/>
                    <a:pt x="65" y="32"/>
                  </a:cubicBezTo>
                  <a:cubicBezTo>
                    <a:pt x="73" y="37"/>
                    <a:pt x="81" y="42"/>
                    <a:pt x="89" y="47"/>
                  </a:cubicBezTo>
                  <a:cubicBezTo>
                    <a:pt x="100" y="52"/>
                    <a:pt x="112" y="54"/>
                    <a:pt x="123" y="59"/>
                  </a:cubicBezTo>
                  <a:cubicBezTo>
                    <a:pt x="149" y="71"/>
                    <a:pt x="179" y="65"/>
                    <a:pt x="208" y="68"/>
                  </a:cubicBezTo>
                  <a:cubicBezTo>
                    <a:pt x="243" y="73"/>
                    <a:pt x="275" y="67"/>
                    <a:pt x="309" y="66"/>
                  </a:cubicBezTo>
                  <a:cubicBezTo>
                    <a:pt x="305" y="66"/>
                    <a:pt x="304" y="68"/>
                    <a:pt x="300" y="69"/>
                  </a:cubicBezTo>
                  <a:cubicBezTo>
                    <a:pt x="290" y="72"/>
                    <a:pt x="279" y="72"/>
                    <a:pt x="269" y="73"/>
                  </a:cubicBezTo>
                  <a:cubicBezTo>
                    <a:pt x="250" y="76"/>
                    <a:pt x="231" y="83"/>
                    <a:pt x="212" y="83"/>
                  </a:cubicBezTo>
                  <a:cubicBezTo>
                    <a:pt x="186" y="84"/>
                    <a:pt x="159" y="82"/>
                    <a:pt x="133" y="76"/>
                  </a:cubicBezTo>
                  <a:cubicBezTo>
                    <a:pt x="105" y="69"/>
                    <a:pt x="81" y="63"/>
                    <a:pt x="57" y="46"/>
                  </a:cubicBezTo>
                  <a:cubicBezTo>
                    <a:pt x="46" y="38"/>
                    <a:pt x="39" y="27"/>
                    <a:pt x="27" y="21"/>
                  </a:cubicBezTo>
                  <a:cubicBezTo>
                    <a:pt x="19" y="17"/>
                    <a:pt x="9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" name="Freeform 55">
              <a:extLst>
                <a:ext uri="{FF2B5EF4-FFF2-40B4-BE49-F238E27FC236}">
                  <a16:creationId xmlns:a16="http://schemas.microsoft.com/office/drawing/2014/main" id="{03EC2907-73E5-4099-AF41-07FDA483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567"/>
              <a:ext cx="106" cy="51"/>
            </a:xfrm>
            <a:custGeom>
              <a:avLst/>
              <a:gdLst>
                <a:gd name="T0" fmla="*/ 0 w 119"/>
                <a:gd name="T1" fmla="*/ 1 h 58"/>
                <a:gd name="T2" fmla="*/ 36 w 119"/>
                <a:gd name="T3" fmla="*/ 7 h 58"/>
                <a:gd name="T4" fmla="*/ 53 w 119"/>
                <a:gd name="T5" fmla="*/ 18 h 58"/>
                <a:gd name="T6" fmla="*/ 75 w 119"/>
                <a:gd name="T7" fmla="*/ 35 h 58"/>
                <a:gd name="T8" fmla="*/ 48 w 119"/>
                <a:gd name="T9" fmla="*/ 22 h 58"/>
                <a:gd name="T10" fmla="*/ 33 w 119"/>
                <a:gd name="T11" fmla="*/ 9 h 58"/>
                <a:gd name="T12" fmla="*/ 19 w 119"/>
                <a:gd name="T13" fmla="*/ 5 h 58"/>
                <a:gd name="T14" fmla="*/ 11 w 119"/>
                <a:gd name="T15" fmla="*/ 4 h 58"/>
                <a:gd name="T16" fmla="*/ 2 w 119"/>
                <a:gd name="T17" fmla="*/ 4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58">
                  <a:moveTo>
                    <a:pt x="0" y="1"/>
                  </a:moveTo>
                  <a:cubicBezTo>
                    <a:pt x="20" y="0"/>
                    <a:pt x="40" y="1"/>
                    <a:pt x="57" y="11"/>
                  </a:cubicBezTo>
                  <a:cubicBezTo>
                    <a:pt x="68" y="16"/>
                    <a:pt x="74" y="23"/>
                    <a:pt x="83" y="31"/>
                  </a:cubicBezTo>
                  <a:cubicBezTo>
                    <a:pt x="94" y="41"/>
                    <a:pt x="106" y="49"/>
                    <a:pt x="119" y="58"/>
                  </a:cubicBezTo>
                  <a:cubicBezTo>
                    <a:pt x="102" y="54"/>
                    <a:pt x="90" y="46"/>
                    <a:pt x="77" y="36"/>
                  </a:cubicBezTo>
                  <a:cubicBezTo>
                    <a:pt x="68" y="30"/>
                    <a:pt x="61" y="21"/>
                    <a:pt x="52" y="15"/>
                  </a:cubicBezTo>
                  <a:cubicBezTo>
                    <a:pt x="45" y="11"/>
                    <a:pt x="38" y="11"/>
                    <a:pt x="30" y="9"/>
                  </a:cubicBezTo>
                  <a:cubicBezTo>
                    <a:pt x="26" y="8"/>
                    <a:pt x="21" y="6"/>
                    <a:pt x="17" y="5"/>
                  </a:cubicBezTo>
                  <a:cubicBezTo>
                    <a:pt x="11" y="5"/>
                    <a:pt x="7" y="8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" name="Freeform 56">
              <a:extLst>
                <a:ext uri="{FF2B5EF4-FFF2-40B4-BE49-F238E27FC236}">
                  <a16:creationId xmlns:a16="http://schemas.microsoft.com/office/drawing/2014/main" id="{60FAA113-85EA-4E36-B7A4-C6D60E46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622"/>
              <a:ext cx="86" cy="28"/>
            </a:xfrm>
            <a:custGeom>
              <a:avLst/>
              <a:gdLst>
                <a:gd name="T0" fmla="*/ 0 w 97"/>
                <a:gd name="T1" fmla="*/ 0 h 32"/>
                <a:gd name="T2" fmla="*/ 29 w 97"/>
                <a:gd name="T3" fmla="*/ 2 h 32"/>
                <a:gd name="T4" fmla="*/ 59 w 97"/>
                <a:gd name="T5" fmla="*/ 19 h 32"/>
                <a:gd name="T6" fmla="*/ 35 w 97"/>
                <a:gd name="T7" fmla="*/ 5 h 32"/>
                <a:gd name="T8" fmla="*/ 22 w 97"/>
                <a:gd name="T9" fmla="*/ 5 h 32"/>
                <a:gd name="T10" fmla="*/ 6 w 97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2">
                  <a:moveTo>
                    <a:pt x="0" y="0"/>
                  </a:moveTo>
                  <a:cubicBezTo>
                    <a:pt x="15" y="4"/>
                    <a:pt x="32" y="2"/>
                    <a:pt x="47" y="2"/>
                  </a:cubicBezTo>
                  <a:cubicBezTo>
                    <a:pt x="69" y="2"/>
                    <a:pt x="82" y="18"/>
                    <a:pt x="97" y="32"/>
                  </a:cubicBezTo>
                  <a:cubicBezTo>
                    <a:pt x="83" y="26"/>
                    <a:pt x="71" y="14"/>
                    <a:pt x="57" y="9"/>
                  </a:cubicBezTo>
                  <a:cubicBezTo>
                    <a:pt x="50" y="8"/>
                    <a:pt x="43" y="9"/>
                    <a:pt x="36" y="9"/>
                  </a:cubicBezTo>
                  <a:cubicBezTo>
                    <a:pt x="27" y="8"/>
                    <a:pt x="19" y="5"/>
                    <a:pt x="1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" name="Freeform 57">
              <a:extLst>
                <a:ext uri="{FF2B5EF4-FFF2-40B4-BE49-F238E27FC236}">
                  <a16:creationId xmlns:a16="http://schemas.microsoft.com/office/drawing/2014/main" id="{1C8BBE3F-08A6-4BF3-A755-253EAA5D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3672"/>
              <a:ext cx="63" cy="25"/>
            </a:xfrm>
            <a:custGeom>
              <a:avLst/>
              <a:gdLst>
                <a:gd name="T0" fmla="*/ 0 w 71"/>
                <a:gd name="T1" fmla="*/ 0 h 28"/>
                <a:gd name="T2" fmla="*/ 26 w 71"/>
                <a:gd name="T3" fmla="*/ 3 h 28"/>
                <a:gd name="T4" fmla="*/ 44 w 71"/>
                <a:gd name="T5" fmla="*/ 18 h 28"/>
                <a:gd name="T6" fmla="*/ 2 w 71"/>
                <a:gd name="T7" fmla="*/ 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28">
                  <a:moveTo>
                    <a:pt x="0" y="0"/>
                  </a:moveTo>
                  <a:cubicBezTo>
                    <a:pt x="12" y="6"/>
                    <a:pt x="28" y="0"/>
                    <a:pt x="42" y="3"/>
                  </a:cubicBezTo>
                  <a:cubicBezTo>
                    <a:pt x="52" y="6"/>
                    <a:pt x="69" y="17"/>
                    <a:pt x="71" y="28"/>
                  </a:cubicBezTo>
                  <a:cubicBezTo>
                    <a:pt x="49" y="15"/>
                    <a:pt x="27" y="10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" name="Freeform 58">
              <a:extLst>
                <a:ext uri="{FF2B5EF4-FFF2-40B4-BE49-F238E27FC236}">
                  <a16:creationId xmlns:a16="http://schemas.microsoft.com/office/drawing/2014/main" id="{8BD15185-0B04-4130-88BB-D259701C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3547"/>
              <a:ext cx="53" cy="210"/>
            </a:xfrm>
            <a:custGeom>
              <a:avLst/>
              <a:gdLst>
                <a:gd name="T0" fmla="*/ 37 w 60"/>
                <a:gd name="T1" fmla="*/ 139 h 236"/>
                <a:gd name="T2" fmla="*/ 36 w 60"/>
                <a:gd name="T3" fmla="*/ 141 h 236"/>
                <a:gd name="T4" fmla="*/ 7 w 60"/>
                <a:gd name="T5" fmla="*/ 99 h 236"/>
                <a:gd name="T6" fmla="*/ 13 w 60"/>
                <a:gd name="T7" fmla="*/ 0 h 236"/>
                <a:gd name="T8" fmla="*/ 12 w 60"/>
                <a:gd name="T9" fmla="*/ 15 h 236"/>
                <a:gd name="T10" fmla="*/ 11 w 60"/>
                <a:gd name="T11" fmla="*/ 47 h 236"/>
                <a:gd name="T12" fmla="*/ 12 w 60"/>
                <a:gd name="T13" fmla="*/ 96 h 236"/>
                <a:gd name="T14" fmla="*/ 30 w 60"/>
                <a:gd name="T15" fmla="*/ 141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236">
                  <a:moveTo>
                    <a:pt x="60" y="221"/>
                  </a:moveTo>
                  <a:cubicBezTo>
                    <a:pt x="60" y="222"/>
                    <a:pt x="60" y="223"/>
                    <a:pt x="59" y="224"/>
                  </a:cubicBezTo>
                  <a:cubicBezTo>
                    <a:pt x="24" y="236"/>
                    <a:pt x="16" y="180"/>
                    <a:pt x="11" y="157"/>
                  </a:cubicBezTo>
                  <a:cubicBezTo>
                    <a:pt x="0" y="105"/>
                    <a:pt x="9" y="50"/>
                    <a:pt x="22" y="0"/>
                  </a:cubicBezTo>
                  <a:cubicBezTo>
                    <a:pt x="25" y="7"/>
                    <a:pt x="21" y="17"/>
                    <a:pt x="20" y="24"/>
                  </a:cubicBezTo>
                  <a:cubicBezTo>
                    <a:pt x="18" y="41"/>
                    <a:pt x="18" y="58"/>
                    <a:pt x="18" y="75"/>
                  </a:cubicBezTo>
                  <a:cubicBezTo>
                    <a:pt x="18" y="100"/>
                    <a:pt x="16" y="127"/>
                    <a:pt x="20" y="153"/>
                  </a:cubicBezTo>
                  <a:cubicBezTo>
                    <a:pt x="22" y="163"/>
                    <a:pt x="39" y="228"/>
                    <a:pt x="50" y="2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" name="Freeform 59">
              <a:extLst>
                <a:ext uri="{FF2B5EF4-FFF2-40B4-BE49-F238E27FC236}">
                  <a16:creationId xmlns:a16="http://schemas.microsoft.com/office/drawing/2014/main" id="{E3A1B272-EC06-45B4-9289-2ED0475B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12"/>
              <a:ext cx="104" cy="1120"/>
            </a:xfrm>
            <a:custGeom>
              <a:avLst/>
              <a:gdLst>
                <a:gd name="T0" fmla="*/ 52 w 116"/>
                <a:gd name="T1" fmla="*/ 0 h 1260"/>
                <a:gd name="T2" fmla="*/ 74 w 116"/>
                <a:gd name="T3" fmla="*/ 787 h 1260"/>
                <a:gd name="T4" fmla="*/ 52 w 116"/>
                <a:gd name="T5" fmla="*/ 0 h 1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260">
                  <a:moveTo>
                    <a:pt x="80" y="0"/>
                  </a:moveTo>
                  <a:cubicBezTo>
                    <a:pt x="80" y="0"/>
                    <a:pt x="0" y="596"/>
                    <a:pt x="116" y="1260"/>
                  </a:cubicBezTo>
                  <a:cubicBezTo>
                    <a:pt x="116" y="1260"/>
                    <a:pt x="32" y="48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" name="Freeform 60">
              <a:extLst>
                <a:ext uri="{FF2B5EF4-FFF2-40B4-BE49-F238E27FC236}">
                  <a16:creationId xmlns:a16="http://schemas.microsoft.com/office/drawing/2014/main" id="{8C5B3A41-1DC7-45D2-A400-B1D0B899D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375"/>
              <a:ext cx="71" cy="936"/>
            </a:xfrm>
            <a:custGeom>
              <a:avLst/>
              <a:gdLst>
                <a:gd name="T0" fmla="*/ 28 w 80"/>
                <a:gd name="T1" fmla="*/ 0 h 1052"/>
                <a:gd name="T2" fmla="*/ 28 w 80"/>
                <a:gd name="T3" fmla="*/ 276 h 1052"/>
                <a:gd name="T4" fmla="*/ 0 w 80"/>
                <a:gd name="T5" fmla="*/ 659 h 1052"/>
                <a:gd name="T6" fmla="*/ 45 w 80"/>
                <a:gd name="T7" fmla="*/ 331 h 1052"/>
                <a:gd name="T8" fmla="*/ 28 w 80"/>
                <a:gd name="T9" fmla="*/ 0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052">
                  <a:moveTo>
                    <a:pt x="44" y="0"/>
                  </a:moveTo>
                  <a:cubicBezTo>
                    <a:pt x="44" y="0"/>
                    <a:pt x="40" y="352"/>
                    <a:pt x="44" y="440"/>
                  </a:cubicBezTo>
                  <a:cubicBezTo>
                    <a:pt x="48" y="528"/>
                    <a:pt x="52" y="904"/>
                    <a:pt x="0" y="1052"/>
                  </a:cubicBezTo>
                  <a:cubicBezTo>
                    <a:pt x="0" y="1052"/>
                    <a:pt x="80" y="756"/>
                    <a:pt x="72" y="528"/>
                  </a:cubicBezTo>
                  <a:cubicBezTo>
                    <a:pt x="64" y="30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61">
            <a:extLst>
              <a:ext uri="{FF2B5EF4-FFF2-40B4-BE49-F238E27FC236}">
                <a16:creationId xmlns:a16="http://schemas.microsoft.com/office/drawing/2014/main" id="{E27D0715-52B9-4F62-8368-0C87686BB2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5800" y="3879850"/>
            <a:ext cx="3048000" cy="2357438"/>
            <a:chOff x="3152" y="119"/>
            <a:chExt cx="2387" cy="1845"/>
          </a:xfrm>
        </p:grpSpPr>
        <p:sp>
          <p:nvSpPr>
            <p:cNvPr id="27777" name="AutoShape 62">
              <a:extLst>
                <a:ext uri="{FF2B5EF4-FFF2-40B4-BE49-F238E27FC236}">
                  <a16:creationId xmlns:a16="http://schemas.microsoft.com/office/drawing/2014/main" id="{FCEFF1F1-E64B-417E-8331-26A6F97F7F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52" y="119"/>
              <a:ext cx="2387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63">
              <a:extLst>
                <a:ext uri="{FF2B5EF4-FFF2-40B4-BE49-F238E27FC236}">
                  <a16:creationId xmlns:a16="http://schemas.microsoft.com/office/drawing/2014/main" id="{DB01FF66-ED91-42CE-A77E-A0184FE7A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1197"/>
              <a:ext cx="509" cy="765"/>
            </a:xfrm>
            <a:custGeom>
              <a:avLst/>
              <a:gdLst>
                <a:gd name="T0" fmla="*/ 119 w 827"/>
                <a:gd name="T1" fmla="*/ 46 h 1243"/>
                <a:gd name="T2" fmla="*/ 113 w 827"/>
                <a:gd name="T3" fmla="*/ 42 h 1243"/>
                <a:gd name="T4" fmla="*/ 106 w 827"/>
                <a:gd name="T5" fmla="*/ 35 h 1243"/>
                <a:gd name="T6" fmla="*/ 96 w 827"/>
                <a:gd name="T7" fmla="*/ 31 h 1243"/>
                <a:gd name="T8" fmla="*/ 89 w 827"/>
                <a:gd name="T9" fmla="*/ 24 h 1243"/>
                <a:gd name="T10" fmla="*/ 79 w 827"/>
                <a:gd name="T11" fmla="*/ 20 h 1243"/>
                <a:gd name="T12" fmla="*/ 72 w 827"/>
                <a:gd name="T13" fmla="*/ 18 h 1243"/>
                <a:gd name="T14" fmla="*/ 63 w 827"/>
                <a:gd name="T15" fmla="*/ 17 h 1243"/>
                <a:gd name="T16" fmla="*/ 58 w 827"/>
                <a:gd name="T17" fmla="*/ 12 h 1243"/>
                <a:gd name="T18" fmla="*/ 48 w 827"/>
                <a:gd name="T19" fmla="*/ 6 h 1243"/>
                <a:gd name="T20" fmla="*/ 38 w 827"/>
                <a:gd name="T21" fmla="*/ 0 h 1243"/>
                <a:gd name="T22" fmla="*/ 22 w 827"/>
                <a:gd name="T23" fmla="*/ 50 h 1243"/>
                <a:gd name="T24" fmla="*/ 6 w 827"/>
                <a:gd name="T25" fmla="*/ 70 h 1243"/>
                <a:gd name="T26" fmla="*/ 0 w 827"/>
                <a:gd name="T27" fmla="*/ 75 h 1243"/>
                <a:gd name="T28" fmla="*/ 2 w 827"/>
                <a:gd name="T29" fmla="*/ 76 h 1243"/>
                <a:gd name="T30" fmla="*/ 37 w 827"/>
                <a:gd name="T31" fmla="*/ 98 h 1243"/>
                <a:gd name="T32" fmla="*/ 59 w 827"/>
                <a:gd name="T33" fmla="*/ 114 h 1243"/>
                <a:gd name="T34" fmla="*/ 81 w 827"/>
                <a:gd name="T35" fmla="*/ 134 h 1243"/>
                <a:gd name="T36" fmla="*/ 75 w 827"/>
                <a:gd name="T37" fmla="*/ 134 h 1243"/>
                <a:gd name="T38" fmla="*/ 64 w 827"/>
                <a:gd name="T39" fmla="*/ 135 h 1243"/>
                <a:gd name="T40" fmla="*/ 47 w 827"/>
                <a:gd name="T41" fmla="*/ 135 h 1243"/>
                <a:gd name="T42" fmla="*/ 20 w 827"/>
                <a:gd name="T43" fmla="*/ 132 h 1243"/>
                <a:gd name="T44" fmla="*/ 34 w 827"/>
                <a:gd name="T45" fmla="*/ 178 h 1243"/>
                <a:gd name="T46" fmla="*/ 119 w 827"/>
                <a:gd name="T47" fmla="*/ 178 h 1243"/>
                <a:gd name="T48" fmla="*/ 119 w 827"/>
                <a:gd name="T49" fmla="*/ 46 h 12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7" h="1243">
                  <a:moveTo>
                    <a:pt x="827" y="321"/>
                  </a:moveTo>
                  <a:cubicBezTo>
                    <a:pt x="827" y="321"/>
                    <a:pt x="801" y="317"/>
                    <a:pt x="785" y="295"/>
                  </a:cubicBezTo>
                  <a:cubicBezTo>
                    <a:pt x="769" y="273"/>
                    <a:pt x="769" y="259"/>
                    <a:pt x="737" y="245"/>
                  </a:cubicBezTo>
                  <a:cubicBezTo>
                    <a:pt x="705" y="231"/>
                    <a:pt x="689" y="241"/>
                    <a:pt x="671" y="219"/>
                  </a:cubicBezTo>
                  <a:cubicBezTo>
                    <a:pt x="653" y="197"/>
                    <a:pt x="645" y="177"/>
                    <a:pt x="623" y="169"/>
                  </a:cubicBezTo>
                  <a:cubicBezTo>
                    <a:pt x="601" y="161"/>
                    <a:pt x="565" y="149"/>
                    <a:pt x="549" y="143"/>
                  </a:cubicBezTo>
                  <a:cubicBezTo>
                    <a:pt x="533" y="137"/>
                    <a:pt x="515" y="121"/>
                    <a:pt x="501" y="123"/>
                  </a:cubicBezTo>
                  <a:cubicBezTo>
                    <a:pt x="487" y="125"/>
                    <a:pt x="451" y="125"/>
                    <a:pt x="439" y="115"/>
                  </a:cubicBezTo>
                  <a:cubicBezTo>
                    <a:pt x="427" y="105"/>
                    <a:pt x="415" y="95"/>
                    <a:pt x="403" y="85"/>
                  </a:cubicBezTo>
                  <a:cubicBezTo>
                    <a:pt x="391" y="75"/>
                    <a:pt x="351" y="47"/>
                    <a:pt x="337" y="41"/>
                  </a:cubicBezTo>
                  <a:cubicBezTo>
                    <a:pt x="328" y="37"/>
                    <a:pt x="293" y="17"/>
                    <a:pt x="265" y="0"/>
                  </a:cubicBezTo>
                  <a:cubicBezTo>
                    <a:pt x="285" y="121"/>
                    <a:pt x="209" y="244"/>
                    <a:pt x="149" y="350"/>
                  </a:cubicBezTo>
                  <a:cubicBezTo>
                    <a:pt x="121" y="402"/>
                    <a:pt x="81" y="446"/>
                    <a:pt x="37" y="490"/>
                  </a:cubicBezTo>
                  <a:cubicBezTo>
                    <a:pt x="24" y="501"/>
                    <a:pt x="13" y="512"/>
                    <a:pt x="0" y="521"/>
                  </a:cubicBezTo>
                  <a:cubicBezTo>
                    <a:pt x="6" y="524"/>
                    <a:pt x="13" y="527"/>
                    <a:pt x="19" y="531"/>
                  </a:cubicBezTo>
                  <a:cubicBezTo>
                    <a:pt x="127" y="591"/>
                    <a:pt x="210" y="648"/>
                    <a:pt x="258" y="688"/>
                  </a:cubicBezTo>
                  <a:cubicBezTo>
                    <a:pt x="307" y="727"/>
                    <a:pt x="373" y="769"/>
                    <a:pt x="413" y="798"/>
                  </a:cubicBezTo>
                  <a:cubicBezTo>
                    <a:pt x="452" y="827"/>
                    <a:pt x="566" y="929"/>
                    <a:pt x="566" y="929"/>
                  </a:cubicBezTo>
                  <a:cubicBezTo>
                    <a:pt x="566" y="929"/>
                    <a:pt x="545" y="931"/>
                    <a:pt x="527" y="933"/>
                  </a:cubicBezTo>
                  <a:cubicBezTo>
                    <a:pt x="510" y="935"/>
                    <a:pt x="467" y="937"/>
                    <a:pt x="445" y="941"/>
                  </a:cubicBezTo>
                  <a:cubicBezTo>
                    <a:pt x="423" y="946"/>
                    <a:pt x="355" y="948"/>
                    <a:pt x="328" y="946"/>
                  </a:cubicBezTo>
                  <a:cubicBezTo>
                    <a:pt x="305" y="944"/>
                    <a:pt x="215" y="935"/>
                    <a:pt x="141" y="918"/>
                  </a:cubicBezTo>
                  <a:cubicBezTo>
                    <a:pt x="208" y="1012"/>
                    <a:pt x="237" y="1127"/>
                    <a:pt x="234" y="1243"/>
                  </a:cubicBezTo>
                  <a:cubicBezTo>
                    <a:pt x="827" y="1243"/>
                    <a:pt x="827" y="1243"/>
                    <a:pt x="827" y="1243"/>
                  </a:cubicBezTo>
                  <a:lnTo>
                    <a:pt x="827" y="3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64">
              <a:extLst>
                <a:ext uri="{FF2B5EF4-FFF2-40B4-BE49-F238E27FC236}">
                  <a16:creationId xmlns:a16="http://schemas.microsoft.com/office/drawing/2014/main" id="{16678934-3E46-41F4-8E64-66CC10596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1197"/>
              <a:ext cx="422" cy="610"/>
            </a:xfrm>
            <a:custGeom>
              <a:avLst/>
              <a:gdLst>
                <a:gd name="T0" fmla="*/ 44 w 686"/>
                <a:gd name="T1" fmla="*/ 135 h 991"/>
                <a:gd name="T2" fmla="*/ 27 w 686"/>
                <a:gd name="T3" fmla="*/ 135 h 991"/>
                <a:gd name="T4" fmla="*/ 0 w 686"/>
                <a:gd name="T5" fmla="*/ 132 h 991"/>
                <a:gd name="T6" fmla="*/ 4 w 686"/>
                <a:gd name="T7" fmla="*/ 140 h 991"/>
                <a:gd name="T8" fmla="*/ 23 w 686"/>
                <a:gd name="T9" fmla="*/ 142 h 991"/>
                <a:gd name="T10" fmla="*/ 40 w 686"/>
                <a:gd name="T11" fmla="*/ 142 h 991"/>
                <a:gd name="T12" fmla="*/ 52 w 686"/>
                <a:gd name="T13" fmla="*/ 140 h 991"/>
                <a:gd name="T14" fmla="*/ 75 w 686"/>
                <a:gd name="T15" fmla="*/ 135 h 991"/>
                <a:gd name="T16" fmla="*/ 62 w 686"/>
                <a:gd name="T17" fmla="*/ 134 h 991"/>
                <a:gd name="T18" fmla="*/ 44 w 686"/>
                <a:gd name="T19" fmla="*/ 135 h 991"/>
                <a:gd name="T20" fmla="*/ 92 w 686"/>
                <a:gd name="T21" fmla="*/ 42 h 991"/>
                <a:gd name="T22" fmla="*/ 86 w 686"/>
                <a:gd name="T23" fmla="*/ 35 h 991"/>
                <a:gd name="T24" fmla="*/ 76 w 686"/>
                <a:gd name="T25" fmla="*/ 31 h 991"/>
                <a:gd name="T26" fmla="*/ 70 w 686"/>
                <a:gd name="T27" fmla="*/ 24 h 991"/>
                <a:gd name="T28" fmla="*/ 58 w 686"/>
                <a:gd name="T29" fmla="*/ 20 h 991"/>
                <a:gd name="T30" fmla="*/ 52 w 686"/>
                <a:gd name="T31" fmla="*/ 18 h 991"/>
                <a:gd name="T32" fmla="*/ 43 w 686"/>
                <a:gd name="T33" fmla="*/ 17 h 991"/>
                <a:gd name="T34" fmla="*/ 38 w 686"/>
                <a:gd name="T35" fmla="*/ 12 h 991"/>
                <a:gd name="T36" fmla="*/ 28 w 686"/>
                <a:gd name="T37" fmla="*/ 6 h 991"/>
                <a:gd name="T38" fmla="*/ 18 w 686"/>
                <a:gd name="T39" fmla="*/ 0 h 991"/>
                <a:gd name="T40" fmla="*/ 18 w 686"/>
                <a:gd name="T41" fmla="*/ 9 h 991"/>
                <a:gd name="T42" fmla="*/ 25 w 686"/>
                <a:gd name="T43" fmla="*/ 12 h 991"/>
                <a:gd name="T44" fmla="*/ 34 w 686"/>
                <a:gd name="T45" fmla="*/ 18 h 991"/>
                <a:gd name="T46" fmla="*/ 39 w 686"/>
                <a:gd name="T47" fmla="*/ 23 h 991"/>
                <a:gd name="T48" fmla="*/ 48 w 686"/>
                <a:gd name="T49" fmla="*/ 24 h 991"/>
                <a:gd name="T50" fmla="*/ 55 w 686"/>
                <a:gd name="T51" fmla="*/ 26 h 991"/>
                <a:gd name="T52" fmla="*/ 65 w 686"/>
                <a:gd name="T53" fmla="*/ 30 h 991"/>
                <a:gd name="T54" fmla="*/ 73 w 686"/>
                <a:gd name="T55" fmla="*/ 38 h 991"/>
                <a:gd name="T56" fmla="*/ 82 w 686"/>
                <a:gd name="T57" fmla="*/ 41 h 991"/>
                <a:gd name="T58" fmla="*/ 89 w 686"/>
                <a:gd name="T59" fmla="*/ 49 h 991"/>
                <a:gd name="T60" fmla="*/ 98 w 686"/>
                <a:gd name="T61" fmla="*/ 53 h 991"/>
                <a:gd name="T62" fmla="*/ 98 w 686"/>
                <a:gd name="T63" fmla="*/ 46 h 991"/>
                <a:gd name="T64" fmla="*/ 92 w 686"/>
                <a:gd name="T65" fmla="*/ 42 h 9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86" h="991">
                  <a:moveTo>
                    <a:pt x="304" y="941"/>
                  </a:moveTo>
                  <a:cubicBezTo>
                    <a:pt x="282" y="946"/>
                    <a:pt x="214" y="948"/>
                    <a:pt x="187" y="946"/>
                  </a:cubicBezTo>
                  <a:cubicBezTo>
                    <a:pt x="164" y="944"/>
                    <a:pt x="74" y="935"/>
                    <a:pt x="0" y="918"/>
                  </a:cubicBezTo>
                  <a:cubicBezTo>
                    <a:pt x="12" y="935"/>
                    <a:pt x="23" y="953"/>
                    <a:pt x="33" y="972"/>
                  </a:cubicBezTo>
                  <a:cubicBezTo>
                    <a:pt x="91" y="982"/>
                    <a:pt x="146" y="987"/>
                    <a:pt x="164" y="989"/>
                  </a:cubicBezTo>
                  <a:cubicBezTo>
                    <a:pt x="190" y="991"/>
                    <a:pt x="259" y="989"/>
                    <a:pt x="281" y="984"/>
                  </a:cubicBezTo>
                  <a:cubicBezTo>
                    <a:pt x="303" y="980"/>
                    <a:pt x="345" y="978"/>
                    <a:pt x="363" y="976"/>
                  </a:cubicBezTo>
                  <a:cubicBezTo>
                    <a:pt x="380" y="974"/>
                    <a:pt x="524" y="944"/>
                    <a:pt x="524" y="944"/>
                  </a:cubicBezTo>
                  <a:cubicBezTo>
                    <a:pt x="524" y="944"/>
                    <a:pt x="527" y="922"/>
                    <a:pt x="429" y="930"/>
                  </a:cubicBezTo>
                  <a:cubicBezTo>
                    <a:pt x="409" y="931"/>
                    <a:pt x="318" y="938"/>
                    <a:pt x="304" y="941"/>
                  </a:cubicBezTo>
                  <a:close/>
                  <a:moveTo>
                    <a:pt x="644" y="295"/>
                  </a:moveTo>
                  <a:cubicBezTo>
                    <a:pt x="628" y="273"/>
                    <a:pt x="628" y="259"/>
                    <a:pt x="596" y="245"/>
                  </a:cubicBezTo>
                  <a:cubicBezTo>
                    <a:pt x="564" y="231"/>
                    <a:pt x="548" y="241"/>
                    <a:pt x="530" y="219"/>
                  </a:cubicBezTo>
                  <a:cubicBezTo>
                    <a:pt x="512" y="197"/>
                    <a:pt x="504" y="177"/>
                    <a:pt x="482" y="169"/>
                  </a:cubicBezTo>
                  <a:cubicBezTo>
                    <a:pt x="460" y="161"/>
                    <a:pt x="424" y="149"/>
                    <a:pt x="408" y="143"/>
                  </a:cubicBezTo>
                  <a:cubicBezTo>
                    <a:pt x="392" y="137"/>
                    <a:pt x="374" y="121"/>
                    <a:pt x="360" y="123"/>
                  </a:cubicBezTo>
                  <a:cubicBezTo>
                    <a:pt x="346" y="125"/>
                    <a:pt x="310" y="125"/>
                    <a:pt x="298" y="115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50" y="75"/>
                    <a:pt x="210" y="47"/>
                    <a:pt x="196" y="41"/>
                  </a:cubicBezTo>
                  <a:cubicBezTo>
                    <a:pt x="187" y="37"/>
                    <a:pt x="152" y="17"/>
                    <a:pt x="124" y="0"/>
                  </a:cubicBezTo>
                  <a:cubicBezTo>
                    <a:pt x="128" y="20"/>
                    <a:pt x="128" y="39"/>
                    <a:pt x="127" y="59"/>
                  </a:cubicBezTo>
                  <a:cubicBezTo>
                    <a:pt x="147" y="70"/>
                    <a:pt x="166" y="81"/>
                    <a:pt x="173" y="84"/>
                  </a:cubicBezTo>
                  <a:cubicBezTo>
                    <a:pt x="187" y="90"/>
                    <a:pt x="227" y="118"/>
                    <a:pt x="239" y="128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87" y="168"/>
                    <a:pt x="323" y="168"/>
                    <a:pt x="337" y="166"/>
                  </a:cubicBezTo>
                  <a:cubicBezTo>
                    <a:pt x="351" y="164"/>
                    <a:pt x="369" y="180"/>
                    <a:pt x="385" y="186"/>
                  </a:cubicBezTo>
                  <a:cubicBezTo>
                    <a:pt x="401" y="192"/>
                    <a:pt x="437" y="204"/>
                    <a:pt x="459" y="212"/>
                  </a:cubicBezTo>
                  <a:cubicBezTo>
                    <a:pt x="481" y="220"/>
                    <a:pt x="489" y="240"/>
                    <a:pt x="507" y="262"/>
                  </a:cubicBezTo>
                  <a:cubicBezTo>
                    <a:pt x="525" y="284"/>
                    <a:pt x="541" y="274"/>
                    <a:pt x="573" y="288"/>
                  </a:cubicBezTo>
                  <a:cubicBezTo>
                    <a:pt x="605" y="302"/>
                    <a:pt x="605" y="316"/>
                    <a:pt x="621" y="338"/>
                  </a:cubicBezTo>
                  <a:cubicBezTo>
                    <a:pt x="637" y="360"/>
                    <a:pt x="686" y="371"/>
                    <a:pt x="686" y="371"/>
                  </a:cubicBezTo>
                  <a:cubicBezTo>
                    <a:pt x="686" y="321"/>
                    <a:pt x="686" y="321"/>
                    <a:pt x="686" y="321"/>
                  </a:cubicBezTo>
                  <a:cubicBezTo>
                    <a:pt x="686" y="321"/>
                    <a:pt x="660" y="317"/>
                    <a:pt x="644" y="29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65">
              <a:extLst>
                <a:ext uri="{FF2B5EF4-FFF2-40B4-BE49-F238E27FC236}">
                  <a16:creationId xmlns:a16="http://schemas.microsoft.com/office/drawing/2014/main" id="{77B8A456-9913-4DAD-B262-D35396B6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197"/>
              <a:ext cx="510" cy="765"/>
            </a:xfrm>
            <a:custGeom>
              <a:avLst/>
              <a:gdLst>
                <a:gd name="T0" fmla="*/ 119 w 829"/>
                <a:gd name="T1" fmla="*/ 46 h 1243"/>
                <a:gd name="T2" fmla="*/ 113 w 829"/>
                <a:gd name="T3" fmla="*/ 42 h 1243"/>
                <a:gd name="T4" fmla="*/ 106 w 829"/>
                <a:gd name="T5" fmla="*/ 35 h 1243"/>
                <a:gd name="T6" fmla="*/ 96 w 829"/>
                <a:gd name="T7" fmla="*/ 31 h 1243"/>
                <a:gd name="T8" fmla="*/ 89 w 829"/>
                <a:gd name="T9" fmla="*/ 24 h 1243"/>
                <a:gd name="T10" fmla="*/ 79 w 829"/>
                <a:gd name="T11" fmla="*/ 20 h 1243"/>
                <a:gd name="T12" fmla="*/ 71 w 829"/>
                <a:gd name="T13" fmla="*/ 18 h 1243"/>
                <a:gd name="T14" fmla="*/ 63 w 829"/>
                <a:gd name="T15" fmla="*/ 17 h 1243"/>
                <a:gd name="T16" fmla="*/ 58 w 829"/>
                <a:gd name="T17" fmla="*/ 12 h 1243"/>
                <a:gd name="T18" fmla="*/ 48 w 829"/>
                <a:gd name="T19" fmla="*/ 6 h 1243"/>
                <a:gd name="T20" fmla="*/ 38 w 829"/>
                <a:gd name="T21" fmla="*/ 0 h 1243"/>
                <a:gd name="T22" fmla="*/ 22 w 829"/>
                <a:gd name="T23" fmla="*/ 50 h 1243"/>
                <a:gd name="T24" fmla="*/ 6 w 829"/>
                <a:gd name="T25" fmla="*/ 70 h 1243"/>
                <a:gd name="T26" fmla="*/ 0 w 829"/>
                <a:gd name="T27" fmla="*/ 75 h 1243"/>
                <a:gd name="T28" fmla="*/ 2 w 829"/>
                <a:gd name="T29" fmla="*/ 76 h 1243"/>
                <a:gd name="T30" fmla="*/ 37 w 829"/>
                <a:gd name="T31" fmla="*/ 98 h 1243"/>
                <a:gd name="T32" fmla="*/ 59 w 829"/>
                <a:gd name="T33" fmla="*/ 114 h 1243"/>
                <a:gd name="T34" fmla="*/ 81 w 829"/>
                <a:gd name="T35" fmla="*/ 133 h 1243"/>
                <a:gd name="T36" fmla="*/ 75 w 829"/>
                <a:gd name="T37" fmla="*/ 134 h 1243"/>
                <a:gd name="T38" fmla="*/ 64 w 829"/>
                <a:gd name="T39" fmla="*/ 135 h 1243"/>
                <a:gd name="T40" fmla="*/ 47 w 829"/>
                <a:gd name="T41" fmla="*/ 135 h 1243"/>
                <a:gd name="T42" fmla="*/ 20 w 829"/>
                <a:gd name="T43" fmla="*/ 132 h 1243"/>
                <a:gd name="T44" fmla="*/ 34 w 829"/>
                <a:gd name="T45" fmla="*/ 178 h 12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9" h="1243">
                  <a:moveTo>
                    <a:pt x="829" y="321"/>
                  </a:moveTo>
                  <a:cubicBezTo>
                    <a:pt x="829" y="321"/>
                    <a:pt x="801" y="317"/>
                    <a:pt x="785" y="295"/>
                  </a:cubicBezTo>
                  <a:cubicBezTo>
                    <a:pt x="769" y="273"/>
                    <a:pt x="769" y="259"/>
                    <a:pt x="737" y="245"/>
                  </a:cubicBezTo>
                  <a:cubicBezTo>
                    <a:pt x="705" y="231"/>
                    <a:pt x="689" y="241"/>
                    <a:pt x="671" y="219"/>
                  </a:cubicBezTo>
                  <a:cubicBezTo>
                    <a:pt x="653" y="197"/>
                    <a:pt x="645" y="177"/>
                    <a:pt x="623" y="169"/>
                  </a:cubicBezTo>
                  <a:cubicBezTo>
                    <a:pt x="601" y="161"/>
                    <a:pt x="565" y="149"/>
                    <a:pt x="549" y="143"/>
                  </a:cubicBezTo>
                  <a:cubicBezTo>
                    <a:pt x="533" y="137"/>
                    <a:pt x="515" y="121"/>
                    <a:pt x="501" y="123"/>
                  </a:cubicBezTo>
                  <a:cubicBezTo>
                    <a:pt x="487" y="125"/>
                    <a:pt x="451" y="125"/>
                    <a:pt x="439" y="115"/>
                  </a:cubicBezTo>
                  <a:cubicBezTo>
                    <a:pt x="427" y="105"/>
                    <a:pt x="415" y="95"/>
                    <a:pt x="403" y="85"/>
                  </a:cubicBezTo>
                  <a:cubicBezTo>
                    <a:pt x="391" y="75"/>
                    <a:pt x="351" y="47"/>
                    <a:pt x="337" y="41"/>
                  </a:cubicBezTo>
                  <a:cubicBezTo>
                    <a:pt x="327" y="37"/>
                    <a:pt x="293" y="17"/>
                    <a:pt x="265" y="0"/>
                  </a:cubicBezTo>
                  <a:cubicBezTo>
                    <a:pt x="285" y="121"/>
                    <a:pt x="209" y="243"/>
                    <a:pt x="149" y="350"/>
                  </a:cubicBezTo>
                  <a:cubicBezTo>
                    <a:pt x="121" y="402"/>
                    <a:pt x="81" y="446"/>
                    <a:pt x="37" y="490"/>
                  </a:cubicBezTo>
                  <a:cubicBezTo>
                    <a:pt x="24" y="501"/>
                    <a:pt x="12" y="511"/>
                    <a:pt x="0" y="521"/>
                  </a:cubicBezTo>
                  <a:cubicBezTo>
                    <a:pt x="6" y="524"/>
                    <a:pt x="13" y="527"/>
                    <a:pt x="19" y="531"/>
                  </a:cubicBezTo>
                  <a:cubicBezTo>
                    <a:pt x="127" y="591"/>
                    <a:pt x="210" y="648"/>
                    <a:pt x="258" y="687"/>
                  </a:cubicBezTo>
                  <a:cubicBezTo>
                    <a:pt x="307" y="727"/>
                    <a:pt x="373" y="769"/>
                    <a:pt x="412" y="797"/>
                  </a:cubicBezTo>
                  <a:cubicBezTo>
                    <a:pt x="452" y="826"/>
                    <a:pt x="565" y="928"/>
                    <a:pt x="565" y="928"/>
                  </a:cubicBezTo>
                  <a:cubicBezTo>
                    <a:pt x="565" y="928"/>
                    <a:pt x="544" y="931"/>
                    <a:pt x="527" y="933"/>
                  </a:cubicBezTo>
                  <a:cubicBezTo>
                    <a:pt x="510" y="935"/>
                    <a:pt x="467" y="937"/>
                    <a:pt x="445" y="941"/>
                  </a:cubicBezTo>
                  <a:cubicBezTo>
                    <a:pt x="423" y="946"/>
                    <a:pt x="354" y="948"/>
                    <a:pt x="328" y="946"/>
                  </a:cubicBezTo>
                  <a:cubicBezTo>
                    <a:pt x="305" y="944"/>
                    <a:pt x="215" y="935"/>
                    <a:pt x="141" y="918"/>
                  </a:cubicBezTo>
                  <a:cubicBezTo>
                    <a:pt x="207" y="1012"/>
                    <a:pt x="237" y="1127"/>
                    <a:pt x="234" y="1243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66">
              <a:extLst>
                <a:ext uri="{FF2B5EF4-FFF2-40B4-BE49-F238E27FC236}">
                  <a16:creationId xmlns:a16="http://schemas.microsoft.com/office/drawing/2014/main" id="{0001C086-68D3-45F6-96CC-A02AC80D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939"/>
              <a:ext cx="1906" cy="1023"/>
            </a:xfrm>
            <a:custGeom>
              <a:avLst/>
              <a:gdLst>
                <a:gd name="T0" fmla="*/ 429 w 3100"/>
                <a:gd name="T1" fmla="*/ 191 h 1663"/>
                <a:gd name="T2" fmla="*/ 424 w 3100"/>
                <a:gd name="T3" fmla="*/ 190 h 1663"/>
                <a:gd name="T4" fmla="*/ 328 w 3100"/>
                <a:gd name="T5" fmla="*/ 165 h 1663"/>
                <a:gd name="T6" fmla="*/ 226 w 3100"/>
                <a:gd name="T7" fmla="*/ 126 h 1663"/>
                <a:gd name="T8" fmla="*/ 170 w 3100"/>
                <a:gd name="T9" fmla="*/ 87 h 1663"/>
                <a:gd name="T10" fmla="*/ 129 w 3100"/>
                <a:gd name="T11" fmla="*/ 62 h 1663"/>
                <a:gd name="T12" fmla="*/ 98 w 3100"/>
                <a:gd name="T13" fmla="*/ 43 h 1663"/>
                <a:gd name="T14" fmla="*/ 77 w 3100"/>
                <a:gd name="T15" fmla="*/ 30 h 1663"/>
                <a:gd name="T16" fmla="*/ 57 w 3100"/>
                <a:gd name="T17" fmla="*/ 17 h 1663"/>
                <a:gd name="T18" fmla="*/ 41 w 3100"/>
                <a:gd name="T19" fmla="*/ 11 h 1663"/>
                <a:gd name="T20" fmla="*/ 28 w 3100"/>
                <a:gd name="T21" fmla="*/ 5 h 1663"/>
                <a:gd name="T22" fmla="*/ 18 w 3100"/>
                <a:gd name="T23" fmla="*/ 4 h 1663"/>
                <a:gd name="T24" fmla="*/ 6 w 3100"/>
                <a:gd name="T25" fmla="*/ 1 h 1663"/>
                <a:gd name="T26" fmla="*/ 2 w 3100"/>
                <a:gd name="T27" fmla="*/ 12 h 1663"/>
                <a:gd name="T28" fmla="*/ 1 w 3100"/>
                <a:gd name="T29" fmla="*/ 18 h 1663"/>
                <a:gd name="T30" fmla="*/ 6 w 3100"/>
                <a:gd name="T31" fmla="*/ 26 h 1663"/>
                <a:gd name="T32" fmla="*/ 4 w 3100"/>
                <a:gd name="T33" fmla="*/ 32 h 1663"/>
                <a:gd name="T34" fmla="*/ 9 w 3100"/>
                <a:gd name="T35" fmla="*/ 40 h 1663"/>
                <a:gd name="T36" fmla="*/ 6 w 3100"/>
                <a:gd name="T37" fmla="*/ 47 h 1663"/>
                <a:gd name="T38" fmla="*/ 17 w 3100"/>
                <a:gd name="T39" fmla="*/ 57 h 1663"/>
                <a:gd name="T40" fmla="*/ 18 w 3100"/>
                <a:gd name="T41" fmla="*/ 65 h 1663"/>
                <a:gd name="T42" fmla="*/ 23 w 3100"/>
                <a:gd name="T43" fmla="*/ 71 h 1663"/>
                <a:gd name="T44" fmla="*/ 26 w 3100"/>
                <a:gd name="T45" fmla="*/ 73 h 1663"/>
                <a:gd name="T46" fmla="*/ 26 w 3100"/>
                <a:gd name="T47" fmla="*/ 76 h 1663"/>
                <a:gd name="T48" fmla="*/ 35 w 3100"/>
                <a:gd name="T49" fmla="*/ 93 h 1663"/>
                <a:gd name="T50" fmla="*/ 60 w 3100"/>
                <a:gd name="T51" fmla="*/ 114 h 1663"/>
                <a:gd name="T52" fmla="*/ 82 w 3100"/>
                <a:gd name="T53" fmla="*/ 133 h 1663"/>
                <a:gd name="T54" fmla="*/ 96 w 3100"/>
                <a:gd name="T55" fmla="*/ 159 h 1663"/>
                <a:gd name="T56" fmla="*/ 116 w 3100"/>
                <a:gd name="T57" fmla="*/ 179 h 1663"/>
                <a:gd name="T58" fmla="*/ 145 w 3100"/>
                <a:gd name="T59" fmla="*/ 177 h 1663"/>
                <a:gd name="T60" fmla="*/ 179 w 3100"/>
                <a:gd name="T61" fmla="*/ 171 h 1663"/>
                <a:gd name="T62" fmla="*/ 281 w 3100"/>
                <a:gd name="T63" fmla="*/ 238 h 1663"/>
                <a:gd name="T64" fmla="*/ 443 w 3100"/>
                <a:gd name="T65" fmla="*/ 238 h 1663"/>
                <a:gd name="T66" fmla="*/ 429 w 3100"/>
                <a:gd name="T67" fmla="*/ 191 h 16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00" h="1663">
                  <a:moveTo>
                    <a:pt x="3004" y="1338"/>
                  </a:moveTo>
                  <a:cubicBezTo>
                    <a:pt x="2993" y="1336"/>
                    <a:pt x="2982" y="1333"/>
                    <a:pt x="2972" y="1330"/>
                  </a:cubicBezTo>
                  <a:cubicBezTo>
                    <a:pt x="2894" y="1308"/>
                    <a:pt x="2361" y="1164"/>
                    <a:pt x="2297" y="1151"/>
                  </a:cubicBezTo>
                  <a:cubicBezTo>
                    <a:pt x="2233" y="1138"/>
                    <a:pt x="1782" y="999"/>
                    <a:pt x="1585" y="879"/>
                  </a:cubicBezTo>
                  <a:cubicBezTo>
                    <a:pt x="1387" y="759"/>
                    <a:pt x="1243" y="639"/>
                    <a:pt x="1187" y="607"/>
                  </a:cubicBezTo>
                  <a:cubicBezTo>
                    <a:pt x="1131" y="575"/>
                    <a:pt x="942" y="450"/>
                    <a:pt x="905" y="431"/>
                  </a:cubicBezTo>
                  <a:cubicBezTo>
                    <a:pt x="867" y="412"/>
                    <a:pt x="705" y="308"/>
                    <a:pt x="683" y="303"/>
                  </a:cubicBezTo>
                  <a:cubicBezTo>
                    <a:pt x="662" y="298"/>
                    <a:pt x="581" y="243"/>
                    <a:pt x="539" y="212"/>
                  </a:cubicBezTo>
                  <a:cubicBezTo>
                    <a:pt x="497" y="182"/>
                    <a:pt x="421" y="123"/>
                    <a:pt x="401" y="121"/>
                  </a:cubicBezTo>
                  <a:cubicBezTo>
                    <a:pt x="382" y="119"/>
                    <a:pt x="319" y="96"/>
                    <a:pt x="289" y="76"/>
                  </a:cubicBezTo>
                  <a:cubicBezTo>
                    <a:pt x="258" y="56"/>
                    <a:pt x="206" y="32"/>
                    <a:pt x="192" y="34"/>
                  </a:cubicBezTo>
                  <a:cubicBezTo>
                    <a:pt x="179" y="36"/>
                    <a:pt x="127" y="31"/>
                    <a:pt x="127" y="31"/>
                  </a:cubicBezTo>
                  <a:cubicBezTo>
                    <a:pt x="127" y="31"/>
                    <a:pt x="45" y="0"/>
                    <a:pt x="35" y="4"/>
                  </a:cubicBezTo>
                  <a:cubicBezTo>
                    <a:pt x="27" y="7"/>
                    <a:pt x="0" y="37"/>
                    <a:pt x="15" y="84"/>
                  </a:cubicBezTo>
                  <a:cubicBezTo>
                    <a:pt x="15" y="84"/>
                    <a:pt x="2" y="100"/>
                    <a:pt x="10" y="127"/>
                  </a:cubicBezTo>
                  <a:cubicBezTo>
                    <a:pt x="19" y="153"/>
                    <a:pt x="32" y="179"/>
                    <a:pt x="43" y="183"/>
                  </a:cubicBezTo>
                  <a:cubicBezTo>
                    <a:pt x="43" y="183"/>
                    <a:pt x="25" y="205"/>
                    <a:pt x="30" y="222"/>
                  </a:cubicBezTo>
                  <a:cubicBezTo>
                    <a:pt x="34" y="239"/>
                    <a:pt x="47" y="269"/>
                    <a:pt x="61" y="276"/>
                  </a:cubicBezTo>
                  <a:cubicBezTo>
                    <a:pt x="61" y="276"/>
                    <a:pt x="35" y="298"/>
                    <a:pt x="46" y="326"/>
                  </a:cubicBezTo>
                  <a:cubicBezTo>
                    <a:pt x="57" y="354"/>
                    <a:pt x="86" y="390"/>
                    <a:pt x="119" y="397"/>
                  </a:cubicBezTo>
                  <a:cubicBezTo>
                    <a:pt x="119" y="397"/>
                    <a:pt x="112" y="439"/>
                    <a:pt x="126" y="457"/>
                  </a:cubicBezTo>
                  <a:cubicBezTo>
                    <a:pt x="140" y="476"/>
                    <a:pt x="152" y="492"/>
                    <a:pt x="161" y="499"/>
                  </a:cubicBezTo>
                  <a:cubicBezTo>
                    <a:pt x="170" y="505"/>
                    <a:pt x="175" y="501"/>
                    <a:pt x="181" y="508"/>
                  </a:cubicBezTo>
                  <a:cubicBezTo>
                    <a:pt x="186" y="515"/>
                    <a:pt x="182" y="532"/>
                    <a:pt x="182" y="532"/>
                  </a:cubicBezTo>
                  <a:cubicBezTo>
                    <a:pt x="182" y="532"/>
                    <a:pt x="193" y="596"/>
                    <a:pt x="245" y="648"/>
                  </a:cubicBezTo>
                  <a:cubicBezTo>
                    <a:pt x="297" y="701"/>
                    <a:pt x="381" y="772"/>
                    <a:pt x="417" y="799"/>
                  </a:cubicBezTo>
                  <a:cubicBezTo>
                    <a:pt x="453" y="826"/>
                    <a:pt x="542" y="886"/>
                    <a:pt x="572" y="929"/>
                  </a:cubicBezTo>
                  <a:cubicBezTo>
                    <a:pt x="602" y="973"/>
                    <a:pt x="650" y="1079"/>
                    <a:pt x="669" y="1114"/>
                  </a:cubicBezTo>
                  <a:cubicBezTo>
                    <a:pt x="688" y="1150"/>
                    <a:pt x="753" y="1248"/>
                    <a:pt x="812" y="1250"/>
                  </a:cubicBezTo>
                  <a:cubicBezTo>
                    <a:pt x="871" y="1252"/>
                    <a:pt x="982" y="1244"/>
                    <a:pt x="1017" y="1232"/>
                  </a:cubicBezTo>
                  <a:cubicBezTo>
                    <a:pt x="1052" y="1220"/>
                    <a:pt x="1181" y="1175"/>
                    <a:pt x="1251" y="1193"/>
                  </a:cubicBezTo>
                  <a:cubicBezTo>
                    <a:pt x="1251" y="1193"/>
                    <a:pt x="1706" y="1455"/>
                    <a:pt x="1966" y="1663"/>
                  </a:cubicBezTo>
                  <a:cubicBezTo>
                    <a:pt x="3097" y="1663"/>
                    <a:pt x="3097" y="1663"/>
                    <a:pt x="3097" y="1663"/>
                  </a:cubicBezTo>
                  <a:cubicBezTo>
                    <a:pt x="3100" y="1547"/>
                    <a:pt x="3071" y="1432"/>
                    <a:pt x="3004" y="1338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67">
              <a:extLst>
                <a:ext uri="{FF2B5EF4-FFF2-40B4-BE49-F238E27FC236}">
                  <a16:creationId xmlns:a16="http://schemas.microsoft.com/office/drawing/2014/main" id="{9B0B4A42-1AD9-4263-B310-9BB2C3D76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" y="973"/>
              <a:ext cx="1903" cy="989"/>
            </a:xfrm>
            <a:custGeom>
              <a:avLst/>
              <a:gdLst>
                <a:gd name="T0" fmla="*/ 6 w 3095"/>
                <a:gd name="T1" fmla="*/ 18 h 1608"/>
                <a:gd name="T2" fmla="*/ 4 w 3095"/>
                <a:gd name="T3" fmla="*/ 14 h 1608"/>
                <a:gd name="T4" fmla="*/ 6 w 3095"/>
                <a:gd name="T5" fmla="*/ 8 h 1608"/>
                <a:gd name="T6" fmla="*/ 1 w 3095"/>
                <a:gd name="T7" fmla="*/ 0 h 1608"/>
                <a:gd name="T8" fmla="*/ 2 w 3095"/>
                <a:gd name="T9" fmla="*/ 4 h 1608"/>
                <a:gd name="T10" fmla="*/ 1 w 3095"/>
                <a:gd name="T11" fmla="*/ 10 h 1608"/>
                <a:gd name="T12" fmla="*/ 6 w 3095"/>
                <a:gd name="T13" fmla="*/ 18 h 1608"/>
                <a:gd name="T14" fmla="*/ 6 w 3095"/>
                <a:gd name="T15" fmla="*/ 28 h 1608"/>
                <a:gd name="T16" fmla="*/ 9 w 3095"/>
                <a:gd name="T17" fmla="*/ 22 h 1608"/>
                <a:gd name="T18" fmla="*/ 6 w 3095"/>
                <a:gd name="T19" fmla="*/ 18 h 1608"/>
                <a:gd name="T20" fmla="*/ 4 w 3095"/>
                <a:gd name="T21" fmla="*/ 24 h 1608"/>
                <a:gd name="T22" fmla="*/ 7 w 3095"/>
                <a:gd name="T23" fmla="*/ 31 h 1608"/>
                <a:gd name="T24" fmla="*/ 6 w 3095"/>
                <a:gd name="T25" fmla="*/ 28 h 1608"/>
                <a:gd name="T26" fmla="*/ 297 w 3095"/>
                <a:gd name="T27" fmla="*/ 230 h 1608"/>
                <a:gd name="T28" fmla="*/ 173 w 3095"/>
                <a:gd name="T29" fmla="*/ 159 h 1608"/>
                <a:gd name="T30" fmla="*/ 145 w 3095"/>
                <a:gd name="T31" fmla="*/ 158 h 1608"/>
                <a:gd name="T32" fmla="*/ 116 w 3095"/>
                <a:gd name="T33" fmla="*/ 161 h 1608"/>
                <a:gd name="T34" fmla="*/ 95 w 3095"/>
                <a:gd name="T35" fmla="*/ 141 h 1608"/>
                <a:gd name="T36" fmla="*/ 81 w 3095"/>
                <a:gd name="T37" fmla="*/ 114 h 1608"/>
                <a:gd name="T38" fmla="*/ 60 w 3095"/>
                <a:gd name="T39" fmla="*/ 96 h 1608"/>
                <a:gd name="T40" fmla="*/ 35 w 3095"/>
                <a:gd name="T41" fmla="*/ 74 h 1608"/>
                <a:gd name="T42" fmla="*/ 26 w 3095"/>
                <a:gd name="T43" fmla="*/ 58 h 1608"/>
                <a:gd name="T44" fmla="*/ 26 w 3095"/>
                <a:gd name="T45" fmla="*/ 55 h 1608"/>
                <a:gd name="T46" fmla="*/ 23 w 3095"/>
                <a:gd name="T47" fmla="*/ 54 h 1608"/>
                <a:gd name="T48" fmla="*/ 18 w 3095"/>
                <a:gd name="T49" fmla="*/ 47 h 1608"/>
                <a:gd name="T50" fmla="*/ 17 w 3095"/>
                <a:gd name="T51" fmla="*/ 39 h 1608"/>
                <a:gd name="T52" fmla="*/ 9 w 3095"/>
                <a:gd name="T53" fmla="*/ 32 h 1608"/>
                <a:gd name="T54" fmla="*/ 6 w 3095"/>
                <a:gd name="T55" fmla="*/ 39 h 1608"/>
                <a:gd name="T56" fmla="*/ 17 w 3095"/>
                <a:gd name="T57" fmla="*/ 49 h 1608"/>
                <a:gd name="T58" fmla="*/ 18 w 3095"/>
                <a:gd name="T59" fmla="*/ 57 h 1608"/>
                <a:gd name="T60" fmla="*/ 23 w 3095"/>
                <a:gd name="T61" fmla="*/ 63 h 1608"/>
                <a:gd name="T62" fmla="*/ 26 w 3095"/>
                <a:gd name="T63" fmla="*/ 65 h 1608"/>
                <a:gd name="T64" fmla="*/ 26 w 3095"/>
                <a:gd name="T65" fmla="*/ 68 h 1608"/>
                <a:gd name="T66" fmla="*/ 35 w 3095"/>
                <a:gd name="T67" fmla="*/ 85 h 1608"/>
                <a:gd name="T68" fmla="*/ 60 w 3095"/>
                <a:gd name="T69" fmla="*/ 106 h 1608"/>
                <a:gd name="T70" fmla="*/ 81 w 3095"/>
                <a:gd name="T71" fmla="*/ 125 h 1608"/>
                <a:gd name="T72" fmla="*/ 95 w 3095"/>
                <a:gd name="T73" fmla="*/ 151 h 1608"/>
                <a:gd name="T74" fmla="*/ 116 w 3095"/>
                <a:gd name="T75" fmla="*/ 171 h 1608"/>
                <a:gd name="T76" fmla="*/ 145 w 3095"/>
                <a:gd name="T77" fmla="*/ 169 h 1608"/>
                <a:gd name="T78" fmla="*/ 178 w 3095"/>
                <a:gd name="T79" fmla="*/ 163 h 1608"/>
                <a:gd name="T80" fmla="*/ 281 w 3095"/>
                <a:gd name="T81" fmla="*/ 230 h 1608"/>
                <a:gd name="T82" fmla="*/ 442 w 3095"/>
                <a:gd name="T83" fmla="*/ 230 h 16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5" h="1608">
                  <a:moveTo>
                    <a:pt x="40" y="127"/>
                  </a:moveTo>
                  <a:cubicBezTo>
                    <a:pt x="34" y="117"/>
                    <a:pt x="30" y="104"/>
                    <a:pt x="28" y="95"/>
                  </a:cubicBezTo>
                  <a:cubicBezTo>
                    <a:pt x="23" y="78"/>
                    <a:pt x="41" y="56"/>
                    <a:pt x="41" y="56"/>
                  </a:cubicBezTo>
                  <a:cubicBezTo>
                    <a:pt x="30" y="52"/>
                    <a:pt x="18" y="27"/>
                    <a:pt x="9" y="0"/>
                  </a:cubicBezTo>
                  <a:cubicBezTo>
                    <a:pt x="8" y="9"/>
                    <a:pt x="10" y="18"/>
                    <a:pt x="13" y="29"/>
                  </a:cubicBezTo>
                  <a:cubicBezTo>
                    <a:pt x="13" y="29"/>
                    <a:pt x="0" y="45"/>
                    <a:pt x="8" y="72"/>
                  </a:cubicBezTo>
                  <a:cubicBezTo>
                    <a:pt x="17" y="98"/>
                    <a:pt x="30" y="123"/>
                    <a:pt x="40" y="127"/>
                  </a:cubicBezTo>
                  <a:close/>
                  <a:moveTo>
                    <a:pt x="44" y="199"/>
                  </a:moveTo>
                  <a:cubicBezTo>
                    <a:pt x="33" y="171"/>
                    <a:pt x="59" y="149"/>
                    <a:pt x="59" y="149"/>
                  </a:cubicBezTo>
                  <a:cubicBezTo>
                    <a:pt x="53" y="146"/>
                    <a:pt x="46" y="138"/>
                    <a:pt x="41" y="128"/>
                  </a:cubicBezTo>
                  <a:cubicBezTo>
                    <a:pt x="39" y="131"/>
                    <a:pt x="23" y="151"/>
                    <a:pt x="28" y="167"/>
                  </a:cubicBezTo>
                  <a:cubicBezTo>
                    <a:pt x="31" y="182"/>
                    <a:pt x="41" y="205"/>
                    <a:pt x="53" y="216"/>
                  </a:cubicBezTo>
                  <a:cubicBezTo>
                    <a:pt x="49" y="210"/>
                    <a:pt x="46" y="205"/>
                    <a:pt x="44" y="199"/>
                  </a:cubicBezTo>
                  <a:close/>
                  <a:moveTo>
                    <a:pt x="2076" y="1606"/>
                  </a:moveTo>
                  <a:cubicBezTo>
                    <a:pt x="1816" y="1398"/>
                    <a:pt x="1213" y="1112"/>
                    <a:pt x="1213" y="1112"/>
                  </a:cubicBezTo>
                  <a:cubicBezTo>
                    <a:pt x="1143" y="1094"/>
                    <a:pt x="1050" y="1093"/>
                    <a:pt x="1015" y="1105"/>
                  </a:cubicBezTo>
                  <a:cubicBezTo>
                    <a:pt x="980" y="1117"/>
                    <a:pt x="869" y="1125"/>
                    <a:pt x="810" y="1123"/>
                  </a:cubicBezTo>
                  <a:cubicBezTo>
                    <a:pt x="751" y="1121"/>
                    <a:pt x="686" y="1023"/>
                    <a:pt x="667" y="987"/>
                  </a:cubicBezTo>
                  <a:cubicBezTo>
                    <a:pt x="648" y="952"/>
                    <a:pt x="600" y="846"/>
                    <a:pt x="570" y="802"/>
                  </a:cubicBezTo>
                  <a:cubicBezTo>
                    <a:pt x="540" y="759"/>
                    <a:pt x="451" y="699"/>
                    <a:pt x="415" y="672"/>
                  </a:cubicBezTo>
                  <a:cubicBezTo>
                    <a:pt x="379" y="645"/>
                    <a:pt x="295" y="574"/>
                    <a:pt x="243" y="521"/>
                  </a:cubicBezTo>
                  <a:cubicBezTo>
                    <a:pt x="191" y="469"/>
                    <a:pt x="180" y="405"/>
                    <a:pt x="180" y="405"/>
                  </a:cubicBezTo>
                  <a:cubicBezTo>
                    <a:pt x="180" y="405"/>
                    <a:pt x="184" y="388"/>
                    <a:pt x="179" y="381"/>
                  </a:cubicBezTo>
                  <a:cubicBezTo>
                    <a:pt x="173" y="374"/>
                    <a:pt x="168" y="378"/>
                    <a:pt x="159" y="372"/>
                  </a:cubicBezTo>
                  <a:cubicBezTo>
                    <a:pt x="150" y="365"/>
                    <a:pt x="138" y="349"/>
                    <a:pt x="124" y="330"/>
                  </a:cubicBezTo>
                  <a:cubicBezTo>
                    <a:pt x="110" y="312"/>
                    <a:pt x="117" y="270"/>
                    <a:pt x="117" y="270"/>
                  </a:cubicBezTo>
                  <a:cubicBezTo>
                    <a:pt x="93" y="265"/>
                    <a:pt x="71" y="245"/>
                    <a:pt x="57" y="223"/>
                  </a:cubicBezTo>
                  <a:cubicBezTo>
                    <a:pt x="51" y="230"/>
                    <a:pt x="35" y="248"/>
                    <a:pt x="44" y="271"/>
                  </a:cubicBezTo>
                  <a:cubicBezTo>
                    <a:pt x="55" y="299"/>
                    <a:pt x="84" y="335"/>
                    <a:pt x="117" y="342"/>
                  </a:cubicBezTo>
                  <a:cubicBezTo>
                    <a:pt x="117" y="342"/>
                    <a:pt x="110" y="384"/>
                    <a:pt x="124" y="402"/>
                  </a:cubicBezTo>
                  <a:cubicBezTo>
                    <a:pt x="138" y="421"/>
                    <a:pt x="150" y="437"/>
                    <a:pt x="159" y="444"/>
                  </a:cubicBezTo>
                  <a:cubicBezTo>
                    <a:pt x="168" y="450"/>
                    <a:pt x="173" y="446"/>
                    <a:pt x="179" y="453"/>
                  </a:cubicBezTo>
                  <a:cubicBezTo>
                    <a:pt x="184" y="460"/>
                    <a:pt x="180" y="477"/>
                    <a:pt x="180" y="477"/>
                  </a:cubicBezTo>
                  <a:cubicBezTo>
                    <a:pt x="180" y="477"/>
                    <a:pt x="191" y="541"/>
                    <a:pt x="243" y="593"/>
                  </a:cubicBezTo>
                  <a:cubicBezTo>
                    <a:pt x="295" y="646"/>
                    <a:pt x="379" y="717"/>
                    <a:pt x="415" y="744"/>
                  </a:cubicBezTo>
                  <a:cubicBezTo>
                    <a:pt x="451" y="771"/>
                    <a:pt x="540" y="831"/>
                    <a:pt x="570" y="874"/>
                  </a:cubicBezTo>
                  <a:cubicBezTo>
                    <a:pt x="600" y="918"/>
                    <a:pt x="648" y="1024"/>
                    <a:pt x="667" y="1059"/>
                  </a:cubicBezTo>
                  <a:cubicBezTo>
                    <a:pt x="686" y="1095"/>
                    <a:pt x="751" y="1193"/>
                    <a:pt x="810" y="1195"/>
                  </a:cubicBezTo>
                  <a:cubicBezTo>
                    <a:pt x="869" y="1197"/>
                    <a:pt x="980" y="1189"/>
                    <a:pt x="1015" y="1177"/>
                  </a:cubicBezTo>
                  <a:cubicBezTo>
                    <a:pt x="1050" y="1165"/>
                    <a:pt x="1179" y="1120"/>
                    <a:pt x="1249" y="1138"/>
                  </a:cubicBezTo>
                  <a:cubicBezTo>
                    <a:pt x="1249" y="1138"/>
                    <a:pt x="1704" y="1400"/>
                    <a:pt x="1964" y="1608"/>
                  </a:cubicBezTo>
                  <a:cubicBezTo>
                    <a:pt x="3095" y="1608"/>
                    <a:pt x="3095" y="1608"/>
                    <a:pt x="3095" y="1608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68">
              <a:extLst>
                <a:ext uri="{FF2B5EF4-FFF2-40B4-BE49-F238E27FC236}">
                  <a16:creationId xmlns:a16="http://schemas.microsoft.com/office/drawing/2014/main" id="{5A6F1DA5-4FD3-4579-9374-D130BDE5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939"/>
              <a:ext cx="1906" cy="1023"/>
            </a:xfrm>
            <a:custGeom>
              <a:avLst/>
              <a:gdLst>
                <a:gd name="T0" fmla="*/ 443 w 3100"/>
                <a:gd name="T1" fmla="*/ 238 h 1663"/>
                <a:gd name="T2" fmla="*/ 429 w 3100"/>
                <a:gd name="T3" fmla="*/ 191 h 1663"/>
                <a:gd name="T4" fmla="*/ 424 w 3100"/>
                <a:gd name="T5" fmla="*/ 190 h 1663"/>
                <a:gd name="T6" fmla="*/ 328 w 3100"/>
                <a:gd name="T7" fmla="*/ 165 h 1663"/>
                <a:gd name="T8" fmla="*/ 226 w 3100"/>
                <a:gd name="T9" fmla="*/ 126 h 1663"/>
                <a:gd name="T10" fmla="*/ 170 w 3100"/>
                <a:gd name="T11" fmla="*/ 87 h 1663"/>
                <a:gd name="T12" fmla="*/ 129 w 3100"/>
                <a:gd name="T13" fmla="*/ 62 h 1663"/>
                <a:gd name="T14" fmla="*/ 98 w 3100"/>
                <a:gd name="T15" fmla="*/ 43 h 1663"/>
                <a:gd name="T16" fmla="*/ 77 w 3100"/>
                <a:gd name="T17" fmla="*/ 30 h 1663"/>
                <a:gd name="T18" fmla="*/ 57 w 3100"/>
                <a:gd name="T19" fmla="*/ 17 h 1663"/>
                <a:gd name="T20" fmla="*/ 41 w 3100"/>
                <a:gd name="T21" fmla="*/ 11 h 1663"/>
                <a:gd name="T22" fmla="*/ 28 w 3100"/>
                <a:gd name="T23" fmla="*/ 5 h 1663"/>
                <a:gd name="T24" fmla="*/ 18 w 3100"/>
                <a:gd name="T25" fmla="*/ 4 h 1663"/>
                <a:gd name="T26" fmla="*/ 6 w 3100"/>
                <a:gd name="T27" fmla="*/ 1 h 1663"/>
                <a:gd name="T28" fmla="*/ 2 w 3100"/>
                <a:gd name="T29" fmla="*/ 12 h 1663"/>
                <a:gd name="T30" fmla="*/ 1 w 3100"/>
                <a:gd name="T31" fmla="*/ 18 h 1663"/>
                <a:gd name="T32" fmla="*/ 6 w 3100"/>
                <a:gd name="T33" fmla="*/ 26 h 1663"/>
                <a:gd name="T34" fmla="*/ 4 w 3100"/>
                <a:gd name="T35" fmla="*/ 32 h 1663"/>
                <a:gd name="T36" fmla="*/ 9 w 3100"/>
                <a:gd name="T37" fmla="*/ 40 h 1663"/>
                <a:gd name="T38" fmla="*/ 6 w 3100"/>
                <a:gd name="T39" fmla="*/ 47 h 1663"/>
                <a:gd name="T40" fmla="*/ 17 w 3100"/>
                <a:gd name="T41" fmla="*/ 57 h 1663"/>
                <a:gd name="T42" fmla="*/ 18 w 3100"/>
                <a:gd name="T43" fmla="*/ 65 h 1663"/>
                <a:gd name="T44" fmla="*/ 23 w 3100"/>
                <a:gd name="T45" fmla="*/ 71 h 1663"/>
                <a:gd name="T46" fmla="*/ 26 w 3100"/>
                <a:gd name="T47" fmla="*/ 73 h 1663"/>
                <a:gd name="T48" fmla="*/ 26 w 3100"/>
                <a:gd name="T49" fmla="*/ 76 h 1663"/>
                <a:gd name="T50" fmla="*/ 35 w 3100"/>
                <a:gd name="T51" fmla="*/ 93 h 1663"/>
                <a:gd name="T52" fmla="*/ 60 w 3100"/>
                <a:gd name="T53" fmla="*/ 114 h 1663"/>
                <a:gd name="T54" fmla="*/ 82 w 3100"/>
                <a:gd name="T55" fmla="*/ 133 h 1663"/>
                <a:gd name="T56" fmla="*/ 96 w 3100"/>
                <a:gd name="T57" fmla="*/ 159 h 1663"/>
                <a:gd name="T58" fmla="*/ 116 w 3100"/>
                <a:gd name="T59" fmla="*/ 179 h 1663"/>
                <a:gd name="T60" fmla="*/ 145 w 3100"/>
                <a:gd name="T61" fmla="*/ 177 h 1663"/>
                <a:gd name="T62" fmla="*/ 179 w 3100"/>
                <a:gd name="T63" fmla="*/ 171 h 1663"/>
                <a:gd name="T64" fmla="*/ 281 w 3100"/>
                <a:gd name="T65" fmla="*/ 238 h 16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0" h="1663">
                  <a:moveTo>
                    <a:pt x="3097" y="1663"/>
                  </a:moveTo>
                  <a:cubicBezTo>
                    <a:pt x="3100" y="1547"/>
                    <a:pt x="3071" y="1432"/>
                    <a:pt x="3004" y="1338"/>
                  </a:cubicBezTo>
                  <a:cubicBezTo>
                    <a:pt x="2993" y="1336"/>
                    <a:pt x="2982" y="1333"/>
                    <a:pt x="2972" y="1330"/>
                  </a:cubicBezTo>
                  <a:cubicBezTo>
                    <a:pt x="2894" y="1308"/>
                    <a:pt x="2361" y="1164"/>
                    <a:pt x="2297" y="1151"/>
                  </a:cubicBezTo>
                  <a:cubicBezTo>
                    <a:pt x="2233" y="1138"/>
                    <a:pt x="1782" y="999"/>
                    <a:pt x="1585" y="879"/>
                  </a:cubicBezTo>
                  <a:cubicBezTo>
                    <a:pt x="1387" y="759"/>
                    <a:pt x="1243" y="639"/>
                    <a:pt x="1187" y="607"/>
                  </a:cubicBezTo>
                  <a:cubicBezTo>
                    <a:pt x="1131" y="575"/>
                    <a:pt x="942" y="450"/>
                    <a:pt x="905" y="431"/>
                  </a:cubicBezTo>
                  <a:cubicBezTo>
                    <a:pt x="867" y="412"/>
                    <a:pt x="705" y="308"/>
                    <a:pt x="683" y="303"/>
                  </a:cubicBezTo>
                  <a:cubicBezTo>
                    <a:pt x="662" y="298"/>
                    <a:pt x="581" y="243"/>
                    <a:pt x="539" y="212"/>
                  </a:cubicBezTo>
                  <a:cubicBezTo>
                    <a:pt x="497" y="182"/>
                    <a:pt x="421" y="123"/>
                    <a:pt x="401" y="121"/>
                  </a:cubicBezTo>
                  <a:cubicBezTo>
                    <a:pt x="382" y="119"/>
                    <a:pt x="319" y="96"/>
                    <a:pt x="289" y="76"/>
                  </a:cubicBezTo>
                  <a:cubicBezTo>
                    <a:pt x="258" y="56"/>
                    <a:pt x="206" y="32"/>
                    <a:pt x="192" y="34"/>
                  </a:cubicBezTo>
                  <a:cubicBezTo>
                    <a:pt x="179" y="36"/>
                    <a:pt x="127" y="31"/>
                    <a:pt x="127" y="31"/>
                  </a:cubicBezTo>
                  <a:cubicBezTo>
                    <a:pt x="127" y="31"/>
                    <a:pt x="45" y="0"/>
                    <a:pt x="35" y="4"/>
                  </a:cubicBezTo>
                  <a:cubicBezTo>
                    <a:pt x="27" y="7"/>
                    <a:pt x="0" y="37"/>
                    <a:pt x="15" y="84"/>
                  </a:cubicBezTo>
                  <a:cubicBezTo>
                    <a:pt x="15" y="84"/>
                    <a:pt x="2" y="100"/>
                    <a:pt x="10" y="127"/>
                  </a:cubicBezTo>
                  <a:cubicBezTo>
                    <a:pt x="19" y="153"/>
                    <a:pt x="32" y="179"/>
                    <a:pt x="43" y="183"/>
                  </a:cubicBezTo>
                  <a:cubicBezTo>
                    <a:pt x="43" y="183"/>
                    <a:pt x="25" y="205"/>
                    <a:pt x="30" y="222"/>
                  </a:cubicBezTo>
                  <a:cubicBezTo>
                    <a:pt x="34" y="239"/>
                    <a:pt x="47" y="269"/>
                    <a:pt x="61" y="276"/>
                  </a:cubicBezTo>
                  <a:cubicBezTo>
                    <a:pt x="61" y="276"/>
                    <a:pt x="35" y="298"/>
                    <a:pt x="46" y="326"/>
                  </a:cubicBezTo>
                  <a:cubicBezTo>
                    <a:pt x="57" y="354"/>
                    <a:pt x="86" y="390"/>
                    <a:pt x="119" y="397"/>
                  </a:cubicBezTo>
                  <a:cubicBezTo>
                    <a:pt x="119" y="397"/>
                    <a:pt x="112" y="439"/>
                    <a:pt x="126" y="457"/>
                  </a:cubicBezTo>
                  <a:cubicBezTo>
                    <a:pt x="140" y="476"/>
                    <a:pt x="152" y="492"/>
                    <a:pt x="161" y="499"/>
                  </a:cubicBezTo>
                  <a:cubicBezTo>
                    <a:pt x="170" y="505"/>
                    <a:pt x="175" y="501"/>
                    <a:pt x="181" y="508"/>
                  </a:cubicBezTo>
                  <a:cubicBezTo>
                    <a:pt x="186" y="515"/>
                    <a:pt x="182" y="532"/>
                    <a:pt x="182" y="532"/>
                  </a:cubicBezTo>
                  <a:cubicBezTo>
                    <a:pt x="182" y="532"/>
                    <a:pt x="193" y="596"/>
                    <a:pt x="245" y="648"/>
                  </a:cubicBezTo>
                  <a:cubicBezTo>
                    <a:pt x="297" y="701"/>
                    <a:pt x="381" y="772"/>
                    <a:pt x="417" y="799"/>
                  </a:cubicBezTo>
                  <a:cubicBezTo>
                    <a:pt x="453" y="826"/>
                    <a:pt x="542" y="886"/>
                    <a:pt x="572" y="929"/>
                  </a:cubicBezTo>
                  <a:cubicBezTo>
                    <a:pt x="602" y="973"/>
                    <a:pt x="650" y="1079"/>
                    <a:pt x="669" y="1114"/>
                  </a:cubicBezTo>
                  <a:cubicBezTo>
                    <a:pt x="688" y="1150"/>
                    <a:pt x="753" y="1248"/>
                    <a:pt x="812" y="1250"/>
                  </a:cubicBezTo>
                  <a:cubicBezTo>
                    <a:pt x="871" y="1252"/>
                    <a:pt x="982" y="1244"/>
                    <a:pt x="1017" y="1232"/>
                  </a:cubicBezTo>
                  <a:cubicBezTo>
                    <a:pt x="1052" y="1220"/>
                    <a:pt x="1181" y="1175"/>
                    <a:pt x="1251" y="1193"/>
                  </a:cubicBezTo>
                  <a:cubicBezTo>
                    <a:pt x="1251" y="1193"/>
                    <a:pt x="1706" y="1455"/>
                    <a:pt x="1966" y="166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69">
              <a:extLst>
                <a:ext uri="{FF2B5EF4-FFF2-40B4-BE49-F238E27FC236}">
                  <a16:creationId xmlns:a16="http://schemas.microsoft.com/office/drawing/2014/main" id="{DFA016F1-24D5-48EC-AAFC-5ACC7543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176"/>
              <a:ext cx="1381" cy="1342"/>
            </a:xfrm>
            <a:custGeom>
              <a:avLst/>
              <a:gdLst>
                <a:gd name="T0" fmla="*/ 301 w 2246"/>
                <a:gd name="T1" fmla="*/ 288 h 2182"/>
                <a:gd name="T2" fmla="*/ 319 w 2246"/>
                <a:gd name="T3" fmla="*/ 238 h 2182"/>
                <a:gd name="T4" fmla="*/ 314 w 2246"/>
                <a:gd name="T5" fmla="*/ 235 h 2182"/>
                <a:gd name="T6" fmla="*/ 225 w 2246"/>
                <a:gd name="T7" fmla="*/ 193 h 2182"/>
                <a:gd name="T8" fmla="*/ 137 w 2246"/>
                <a:gd name="T9" fmla="*/ 156 h 2182"/>
                <a:gd name="T10" fmla="*/ 122 w 2246"/>
                <a:gd name="T11" fmla="*/ 143 h 2182"/>
                <a:gd name="T12" fmla="*/ 111 w 2246"/>
                <a:gd name="T13" fmla="*/ 123 h 2182"/>
                <a:gd name="T14" fmla="*/ 114 w 2246"/>
                <a:gd name="T15" fmla="*/ 93 h 2182"/>
                <a:gd name="T16" fmla="*/ 114 w 2246"/>
                <a:gd name="T17" fmla="*/ 70 h 2182"/>
                <a:gd name="T18" fmla="*/ 118 w 2246"/>
                <a:gd name="T19" fmla="*/ 60 h 2182"/>
                <a:gd name="T20" fmla="*/ 124 w 2246"/>
                <a:gd name="T21" fmla="*/ 50 h 2182"/>
                <a:gd name="T22" fmla="*/ 135 w 2246"/>
                <a:gd name="T23" fmla="*/ 40 h 2182"/>
                <a:gd name="T24" fmla="*/ 142 w 2246"/>
                <a:gd name="T25" fmla="*/ 34 h 2182"/>
                <a:gd name="T26" fmla="*/ 149 w 2246"/>
                <a:gd name="T27" fmla="*/ 31 h 2182"/>
                <a:gd name="T28" fmla="*/ 157 w 2246"/>
                <a:gd name="T29" fmla="*/ 29 h 2182"/>
                <a:gd name="T30" fmla="*/ 157 w 2246"/>
                <a:gd name="T31" fmla="*/ 28 h 2182"/>
                <a:gd name="T32" fmla="*/ 156 w 2246"/>
                <a:gd name="T33" fmla="*/ 17 h 2182"/>
                <a:gd name="T34" fmla="*/ 141 w 2246"/>
                <a:gd name="T35" fmla="*/ 13 h 2182"/>
                <a:gd name="T36" fmla="*/ 143 w 2246"/>
                <a:gd name="T37" fmla="*/ 10 h 2182"/>
                <a:gd name="T38" fmla="*/ 143 w 2246"/>
                <a:gd name="T39" fmla="*/ 6 h 2182"/>
                <a:gd name="T40" fmla="*/ 137 w 2246"/>
                <a:gd name="T41" fmla="*/ 2 h 2182"/>
                <a:gd name="T42" fmla="*/ 133 w 2246"/>
                <a:gd name="T43" fmla="*/ 2 h 2182"/>
                <a:gd name="T44" fmla="*/ 128 w 2246"/>
                <a:gd name="T45" fmla="*/ 1 h 2182"/>
                <a:gd name="T46" fmla="*/ 119 w 2246"/>
                <a:gd name="T47" fmla="*/ 4 h 2182"/>
                <a:gd name="T48" fmla="*/ 111 w 2246"/>
                <a:gd name="T49" fmla="*/ 4 h 2182"/>
                <a:gd name="T50" fmla="*/ 106 w 2246"/>
                <a:gd name="T51" fmla="*/ 10 h 2182"/>
                <a:gd name="T52" fmla="*/ 105 w 2246"/>
                <a:gd name="T53" fmla="*/ 15 h 2182"/>
                <a:gd name="T54" fmla="*/ 85 w 2246"/>
                <a:gd name="T55" fmla="*/ 20 h 2182"/>
                <a:gd name="T56" fmla="*/ 69 w 2246"/>
                <a:gd name="T57" fmla="*/ 34 h 2182"/>
                <a:gd name="T58" fmla="*/ 62 w 2246"/>
                <a:gd name="T59" fmla="*/ 46 h 2182"/>
                <a:gd name="T60" fmla="*/ 54 w 2246"/>
                <a:gd name="T61" fmla="*/ 63 h 2182"/>
                <a:gd name="T62" fmla="*/ 47 w 2246"/>
                <a:gd name="T63" fmla="*/ 80 h 2182"/>
                <a:gd name="T64" fmla="*/ 35 w 2246"/>
                <a:gd name="T65" fmla="*/ 102 h 2182"/>
                <a:gd name="T66" fmla="*/ 17 w 2246"/>
                <a:gd name="T67" fmla="*/ 122 h 2182"/>
                <a:gd name="T68" fmla="*/ 4 w 2246"/>
                <a:gd name="T69" fmla="*/ 158 h 2182"/>
                <a:gd name="T70" fmla="*/ 31 w 2246"/>
                <a:gd name="T71" fmla="*/ 181 h 2182"/>
                <a:gd name="T72" fmla="*/ 71 w 2246"/>
                <a:gd name="T73" fmla="*/ 196 h 2182"/>
                <a:gd name="T74" fmla="*/ 138 w 2246"/>
                <a:gd name="T75" fmla="*/ 231 h 2182"/>
                <a:gd name="T76" fmla="*/ 213 w 2246"/>
                <a:gd name="T77" fmla="*/ 288 h 2182"/>
                <a:gd name="T78" fmla="*/ 280 w 2246"/>
                <a:gd name="T79" fmla="*/ 312 h 2182"/>
                <a:gd name="T80" fmla="*/ 286 w 2246"/>
                <a:gd name="T81" fmla="*/ 308 h 2182"/>
                <a:gd name="T82" fmla="*/ 301 w 2246"/>
                <a:gd name="T83" fmla="*/ 288 h 2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46" h="2182">
                  <a:moveTo>
                    <a:pt x="2110" y="2011"/>
                  </a:moveTo>
                  <a:cubicBezTo>
                    <a:pt x="2170" y="1905"/>
                    <a:pt x="2246" y="1782"/>
                    <a:pt x="2226" y="1661"/>
                  </a:cubicBezTo>
                  <a:cubicBezTo>
                    <a:pt x="2213" y="1653"/>
                    <a:pt x="2201" y="1646"/>
                    <a:pt x="2194" y="1642"/>
                  </a:cubicBezTo>
                  <a:cubicBezTo>
                    <a:pt x="2174" y="1630"/>
                    <a:pt x="1860" y="1412"/>
                    <a:pt x="1578" y="1346"/>
                  </a:cubicBezTo>
                  <a:cubicBezTo>
                    <a:pt x="1524" y="1333"/>
                    <a:pt x="1014" y="1120"/>
                    <a:pt x="958" y="1086"/>
                  </a:cubicBezTo>
                  <a:cubicBezTo>
                    <a:pt x="902" y="1052"/>
                    <a:pt x="874" y="1024"/>
                    <a:pt x="854" y="998"/>
                  </a:cubicBezTo>
                  <a:cubicBezTo>
                    <a:pt x="834" y="972"/>
                    <a:pt x="780" y="894"/>
                    <a:pt x="778" y="858"/>
                  </a:cubicBezTo>
                  <a:cubicBezTo>
                    <a:pt x="776" y="822"/>
                    <a:pt x="806" y="698"/>
                    <a:pt x="798" y="650"/>
                  </a:cubicBezTo>
                  <a:cubicBezTo>
                    <a:pt x="790" y="602"/>
                    <a:pt x="798" y="505"/>
                    <a:pt x="798" y="488"/>
                  </a:cubicBezTo>
                  <a:cubicBezTo>
                    <a:pt x="798" y="471"/>
                    <a:pt x="819" y="435"/>
                    <a:pt x="826" y="414"/>
                  </a:cubicBezTo>
                  <a:cubicBezTo>
                    <a:pt x="833" y="393"/>
                    <a:pt x="853" y="360"/>
                    <a:pt x="868" y="346"/>
                  </a:cubicBezTo>
                  <a:cubicBezTo>
                    <a:pt x="883" y="332"/>
                    <a:pt x="941" y="293"/>
                    <a:pt x="946" y="282"/>
                  </a:cubicBezTo>
                  <a:cubicBezTo>
                    <a:pt x="952" y="271"/>
                    <a:pt x="979" y="249"/>
                    <a:pt x="995" y="241"/>
                  </a:cubicBezTo>
                  <a:cubicBezTo>
                    <a:pt x="1011" y="233"/>
                    <a:pt x="1033" y="219"/>
                    <a:pt x="1039" y="218"/>
                  </a:cubicBezTo>
                  <a:cubicBezTo>
                    <a:pt x="1045" y="217"/>
                    <a:pt x="1093" y="210"/>
                    <a:pt x="1102" y="203"/>
                  </a:cubicBezTo>
                  <a:cubicBezTo>
                    <a:pt x="1102" y="197"/>
                    <a:pt x="1102" y="197"/>
                    <a:pt x="1102" y="197"/>
                  </a:cubicBezTo>
                  <a:cubicBezTo>
                    <a:pt x="1102" y="197"/>
                    <a:pt x="1134" y="153"/>
                    <a:pt x="1089" y="122"/>
                  </a:cubicBezTo>
                  <a:cubicBezTo>
                    <a:pt x="1044" y="90"/>
                    <a:pt x="987" y="89"/>
                    <a:pt x="987" y="89"/>
                  </a:cubicBezTo>
                  <a:cubicBezTo>
                    <a:pt x="987" y="89"/>
                    <a:pt x="993" y="73"/>
                    <a:pt x="997" y="68"/>
                  </a:cubicBezTo>
                  <a:cubicBezTo>
                    <a:pt x="1000" y="63"/>
                    <a:pt x="1009" y="44"/>
                    <a:pt x="1001" y="37"/>
                  </a:cubicBezTo>
                  <a:cubicBezTo>
                    <a:pt x="993" y="30"/>
                    <a:pt x="974" y="13"/>
                    <a:pt x="959" y="14"/>
                  </a:cubicBezTo>
                  <a:cubicBezTo>
                    <a:pt x="944" y="15"/>
                    <a:pt x="931" y="16"/>
                    <a:pt x="931" y="16"/>
                  </a:cubicBezTo>
                  <a:cubicBezTo>
                    <a:pt x="931" y="16"/>
                    <a:pt x="917" y="0"/>
                    <a:pt x="893" y="5"/>
                  </a:cubicBezTo>
                  <a:cubicBezTo>
                    <a:pt x="870" y="11"/>
                    <a:pt x="843" y="16"/>
                    <a:pt x="835" y="28"/>
                  </a:cubicBezTo>
                  <a:cubicBezTo>
                    <a:pt x="835" y="28"/>
                    <a:pt x="800" y="11"/>
                    <a:pt x="775" y="30"/>
                  </a:cubicBezTo>
                  <a:cubicBezTo>
                    <a:pt x="751" y="50"/>
                    <a:pt x="738" y="63"/>
                    <a:pt x="737" y="73"/>
                  </a:cubicBezTo>
                  <a:cubicBezTo>
                    <a:pt x="735" y="84"/>
                    <a:pt x="734" y="104"/>
                    <a:pt x="734" y="104"/>
                  </a:cubicBezTo>
                  <a:cubicBezTo>
                    <a:pt x="734" y="104"/>
                    <a:pt x="641" y="102"/>
                    <a:pt x="592" y="137"/>
                  </a:cubicBezTo>
                  <a:cubicBezTo>
                    <a:pt x="544" y="171"/>
                    <a:pt x="499" y="220"/>
                    <a:pt x="482" y="239"/>
                  </a:cubicBezTo>
                  <a:cubicBezTo>
                    <a:pt x="465" y="257"/>
                    <a:pt x="448" y="289"/>
                    <a:pt x="434" y="322"/>
                  </a:cubicBezTo>
                  <a:cubicBezTo>
                    <a:pt x="420" y="354"/>
                    <a:pt x="393" y="419"/>
                    <a:pt x="378" y="444"/>
                  </a:cubicBezTo>
                  <a:cubicBezTo>
                    <a:pt x="363" y="470"/>
                    <a:pt x="345" y="529"/>
                    <a:pt x="328" y="559"/>
                  </a:cubicBezTo>
                  <a:cubicBezTo>
                    <a:pt x="311" y="589"/>
                    <a:pt x="267" y="687"/>
                    <a:pt x="242" y="714"/>
                  </a:cubicBezTo>
                  <a:cubicBezTo>
                    <a:pt x="216" y="742"/>
                    <a:pt x="142" y="823"/>
                    <a:pt x="115" y="857"/>
                  </a:cubicBezTo>
                  <a:cubicBezTo>
                    <a:pt x="88" y="891"/>
                    <a:pt x="0" y="1009"/>
                    <a:pt x="28" y="1104"/>
                  </a:cubicBezTo>
                  <a:cubicBezTo>
                    <a:pt x="56" y="1198"/>
                    <a:pt x="144" y="1238"/>
                    <a:pt x="218" y="1267"/>
                  </a:cubicBezTo>
                  <a:cubicBezTo>
                    <a:pt x="292" y="1295"/>
                    <a:pt x="432" y="1333"/>
                    <a:pt x="498" y="1365"/>
                  </a:cubicBezTo>
                  <a:cubicBezTo>
                    <a:pt x="564" y="1398"/>
                    <a:pt x="772" y="1480"/>
                    <a:pt x="964" y="1616"/>
                  </a:cubicBezTo>
                  <a:cubicBezTo>
                    <a:pt x="1156" y="1752"/>
                    <a:pt x="1409" y="1974"/>
                    <a:pt x="1492" y="2016"/>
                  </a:cubicBezTo>
                  <a:cubicBezTo>
                    <a:pt x="1752" y="2148"/>
                    <a:pt x="1859" y="2134"/>
                    <a:pt x="1961" y="2182"/>
                  </a:cubicBezTo>
                  <a:cubicBezTo>
                    <a:pt x="1974" y="2173"/>
                    <a:pt x="1985" y="2162"/>
                    <a:pt x="1998" y="2151"/>
                  </a:cubicBezTo>
                  <a:cubicBezTo>
                    <a:pt x="2042" y="2107"/>
                    <a:pt x="2082" y="2063"/>
                    <a:pt x="2110" y="201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70">
              <a:extLst>
                <a:ext uri="{FF2B5EF4-FFF2-40B4-BE49-F238E27FC236}">
                  <a16:creationId xmlns:a16="http://schemas.microsoft.com/office/drawing/2014/main" id="{86C77CDC-AC32-4E1D-9865-FF79063FA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" y="195"/>
              <a:ext cx="1326" cy="1323"/>
            </a:xfrm>
            <a:custGeom>
              <a:avLst/>
              <a:gdLst>
                <a:gd name="T0" fmla="*/ 109 w 2156"/>
                <a:gd name="T1" fmla="*/ 0 h 2151"/>
                <a:gd name="T2" fmla="*/ 109 w 2156"/>
                <a:gd name="T3" fmla="*/ 1 h 2151"/>
                <a:gd name="T4" fmla="*/ 109 w 2156"/>
                <a:gd name="T5" fmla="*/ 1 h 2151"/>
                <a:gd name="T6" fmla="*/ 109 w 2156"/>
                <a:gd name="T7" fmla="*/ 0 h 2151"/>
                <a:gd name="T8" fmla="*/ 134 w 2156"/>
                <a:gd name="T9" fmla="*/ 36 h 2151"/>
                <a:gd name="T10" fmla="*/ 141 w 2156"/>
                <a:gd name="T11" fmla="*/ 30 h 2151"/>
                <a:gd name="T12" fmla="*/ 148 w 2156"/>
                <a:gd name="T13" fmla="*/ 26 h 2151"/>
                <a:gd name="T14" fmla="*/ 157 w 2156"/>
                <a:gd name="T15" fmla="*/ 25 h 2151"/>
                <a:gd name="T16" fmla="*/ 157 w 2156"/>
                <a:gd name="T17" fmla="*/ 24 h 2151"/>
                <a:gd name="T18" fmla="*/ 157 w 2156"/>
                <a:gd name="T19" fmla="*/ 16 h 2151"/>
                <a:gd name="T20" fmla="*/ 157 w 2156"/>
                <a:gd name="T21" fmla="*/ 20 h 2151"/>
                <a:gd name="T22" fmla="*/ 148 w 2156"/>
                <a:gd name="T23" fmla="*/ 23 h 2151"/>
                <a:gd name="T24" fmla="*/ 140 w 2156"/>
                <a:gd name="T25" fmla="*/ 26 h 2151"/>
                <a:gd name="T26" fmla="*/ 129 w 2156"/>
                <a:gd name="T27" fmla="*/ 35 h 2151"/>
                <a:gd name="T28" fmla="*/ 123 w 2156"/>
                <a:gd name="T29" fmla="*/ 44 h 2151"/>
                <a:gd name="T30" fmla="*/ 122 w 2156"/>
                <a:gd name="T31" fmla="*/ 46 h 2151"/>
                <a:gd name="T32" fmla="*/ 123 w 2156"/>
                <a:gd name="T33" fmla="*/ 45 h 2151"/>
                <a:gd name="T34" fmla="*/ 134 w 2156"/>
                <a:gd name="T35" fmla="*/ 36 h 2151"/>
                <a:gd name="T36" fmla="*/ 307 w 2156"/>
                <a:gd name="T37" fmla="*/ 273 h 2151"/>
                <a:gd name="T38" fmla="*/ 291 w 2156"/>
                <a:gd name="T39" fmla="*/ 293 h 2151"/>
                <a:gd name="T40" fmla="*/ 285 w 2156"/>
                <a:gd name="T41" fmla="*/ 298 h 2151"/>
                <a:gd name="T42" fmla="*/ 216 w 2156"/>
                <a:gd name="T43" fmla="*/ 279 h 2151"/>
                <a:gd name="T44" fmla="*/ 143 w 2156"/>
                <a:gd name="T45" fmla="*/ 217 h 2151"/>
                <a:gd name="T46" fmla="*/ 74 w 2156"/>
                <a:gd name="T47" fmla="*/ 186 h 2151"/>
                <a:gd name="T48" fmla="*/ 29 w 2156"/>
                <a:gd name="T49" fmla="*/ 172 h 2151"/>
                <a:gd name="T50" fmla="*/ 4 w 2156"/>
                <a:gd name="T51" fmla="*/ 150 h 2151"/>
                <a:gd name="T52" fmla="*/ 11 w 2156"/>
                <a:gd name="T53" fmla="*/ 124 h 2151"/>
                <a:gd name="T54" fmla="*/ 3 w 2156"/>
                <a:gd name="T55" fmla="*/ 153 h 2151"/>
                <a:gd name="T56" fmla="*/ 30 w 2156"/>
                <a:gd name="T57" fmla="*/ 177 h 2151"/>
                <a:gd name="T58" fmla="*/ 70 w 2156"/>
                <a:gd name="T59" fmla="*/ 191 h 2151"/>
                <a:gd name="T60" fmla="*/ 137 w 2156"/>
                <a:gd name="T61" fmla="*/ 227 h 2151"/>
                <a:gd name="T62" fmla="*/ 213 w 2156"/>
                <a:gd name="T63" fmla="*/ 284 h 2151"/>
                <a:gd name="T64" fmla="*/ 280 w 2156"/>
                <a:gd name="T65" fmla="*/ 308 h 2151"/>
                <a:gd name="T66" fmla="*/ 285 w 2156"/>
                <a:gd name="T67" fmla="*/ 303 h 2151"/>
                <a:gd name="T68" fmla="*/ 301 w 2156"/>
                <a:gd name="T69" fmla="*/ 284 h 2151"/>
                <a:gd name="T70" fmla="*/ 309 w 2156"/>
                <a:gd name="T71" fmla="*/ 270 h 2151"/>
                <a:gd name="T72" fmla="*/ 307 w 2156"/>
                <a:gd name="T73" fmla="*/ 273 h 2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56" h="2151">
                  <a:moveTo>
                    <a:pt x="768" y="0"/>
                  </a:moveTo>
                  <a:cubicBezTo>
                    <a:pt x="767" y="0"/>
                    <a:pt x="767" y="1"/>
                    <a:pt x="767" y="1"/>
                  </a:cubicBezTo>
                  <a:cubicBezTo>
                    <a:pt x="767" y="1"/>
                    <a:pt x="768" y="1"/>
                    <a:pt x="768" y="1"/>
                  </a:cubicBezTo>
                  <a:cubicBezTo>
                    <a:pt x="768" y="1"/>
                    <a:pt x="768" y="1"/>
                    <a:pt x="768" y="0"/>
                  </a:cubicBezTo>
                  <a:close/>
                  <a:moveTo>
                    <a:pt x="940" y="251"/>
                  </a:moveTo>
                  <a:cubicBezTo>
                    <a:pt x="945" y="239"/>
                    <a:pt x="972" y="217"/>
                    <a:pt x="988" y="209"/>
                  </a:cubicBezTo>
                  <a:cubicBezTo>
                    <a:pt x="1004" y="201"/>
                    <a:pt x="1026" y="187"/>
                    <a:pt x="1032" y="186"/>
                  </a:cubicBezTo>
                  <a:cubicBezTo>
                    <a:pt x="1038" y="186"/>
                    <a:pt x="1086" y="179"/>
                    <a:pt x="1096" y="171"/>
                  </a:cubicBezTo>
                  <a:cubicBezTo>
                    <a:pt x="1096" y="166"/>
                    <a:pt x="1096" y="166"/>
                    <a:pt x="1096" y="166"/>
                  </a:cubicBezTo>
                  <a:cubicBezTo>
                    <a:pt x="1096" y="166"/>
                    <a:pt x="1116" y="137"/>
                    <a:pt x="1101" y="110"/>
                  </a:cubicBezTo>
                  <a:cubicBezTo>
                    <a:pt x="1107" y="133"/>
                    <a:pt x="1099" y="142"/>
                    <a:pt x="1096" y="143"/>
                  </a:cubicBezTo>
                  <a:cubicBezTo>
                    <a:pt x="1090" y="144"/>
                    <a:pt x="1048" y="155"/>
                    <a:pt x="1032" y="163"/>
                  </a:cubicBezTo>
                  <a:cubicBezTo>
                    <a:pt x="1016" y="171"/>
                    <a:pt x="985" y="167"/>
                    <a:pt x="980" y="179"/>
                  </a:cubicBezTo>
                  <a:cubicBezTo>
                    <a:pt x="975" y="190"/>
                    <a:pt x="916" y="229"/>
                    <a:pt x="901" y="243"/>
                  </a:cubicBezTo>
                  <a:cubicBezTo>
                    <a:pt x="887" y="257"/>
                    <a:pt x="866" y="290"/>
                    <a:pt x="859" y="311"/>
                  </a:cubicBezTo>
                  <a:cubicBezTo>
                    <a:pt x="858" y="314"/>
                    <a:pt x="857" y="318"/>
                    <a:pt x="855" y="322"/>
                  </a:cubicBezTo>
                  <a:cubicBezTo>
                    <a:pt x="857" y="319"/>
                    <a:pt x="859" y="317"/>
                    <a:pt x="861" y="315"/>
                  </a:cubicBezTo>
                  <a:cubicBezTo>
                    <a:pt x="876" y="301"/>
                    <a:pt x="935" y="262"/>
                    <a:pt x="940" y="251"/>
                  </a:cubicBezTo>
                  <a:close/>
                  <a:moveTo>
                    <a:pt x="2144" y="1908"/>
                  </a:moveTo>
                  <a:cubicBezTo>
                    <a:pt x="2116" y="1960"/>
                    <a:pt x="2076" y="2004"/>
                    <a:pt x="2032" y="2048"/>
                  </a:cubicBezTo>
                  <a:cubicBezTo>
                    <a:pt x="2019" y="2058"/>
                    <a:pt x="2007" y="2069"/>
                    <a:pt x="1995" y="2079"/>
                  </a:cubicBezTo>
                  <a:cubicBezTo>
                    <a:pt x="1893" y="2031"/>
                    <a:pt x="1765" y="2083"/>
                    <a:pt x="1505" y="1951"/>
                  </a:cubicBezTo>
                  <a:cubicBezTo>
                    <a:pt x="1457" y="1926"/>
                    <a:pt x="1236" y="1682"/>
                    <a:pt x="998" y="1513"/>
                  </a:cubicBezTo>
                  <a:cubicBezTo>
                    <a:pt x="806" y="1377"/>
                    <a:pt x="586" y="1331"/>
                    <a:pt x="520" y="1299"/>
                  </a:cubicBezTo>
                  <a:cubicBezTo>
                    <a:pt x="454" y="1266"/>
                    <a:pt x="279" y="1231"/>
                    <a:pt x="205" y="1203"/>
                  </a:cubicBezTo>
                  <a:cubicBezTo>
                    <a:pt x="131" y="1175"/>
                    <a:pt x="61" y="1141"/>
                    <a:pt x="33" y="1047"/>
                  </a:cubicBezTo>
                  <a:cubicBezTo>
                    <a:pt x="20" y="1004"/>
                    <a:pt x="60" y="910"/>
                    <a:pt x="78" y="867"/>
                  </a:cubicBezTo>
                  <a:cubicBezTo>
                    <a:pt x="44" y="919"/>
                    <a:pt x="0" y="1002"/>
                    <a:pt x="21" y="1072"/>
                  </a:cubicBezTo>
                  <a:cubicBezTo>
                    <a:pt x="49" y="1167"/>
                    <a:pt x="138" y="1207"/>
                    <a:pt x="212" y="1235"/>
                  </a:cubicBezTo>
                  <a:cubicBezTo>
                    <a:pt x="286" y="1264"/>
                    <a:pt x="426" y="1301"/>
                    <a:pt x="492" y="1334"/>
                  </a:cubicBezTo>
                  <a:cubicBezTo>
                    <a:pt x="558" y="1367"/>
                    <a:pt x="766" y="1449"/>
                    <a:pt x="958" y="1585"/>
                  </a:cubicBezTo>
                  <a:cubicBezTo>
                    <a:pt x="1150" y="1721"/>
                    <a:pt x="1403" y="1943"/>
                    <a:pt x="1486" y="1985"/>
                  </a:cubicBezTo>
                  <a:cubicBezTo>
                    <a:pt x="1745" y="2117"/>
                    <a:pt x="1853" y="2103"/>
                    <a:pt x="1955" y="2151"/>
                  </a:cubicBezTo>
                  <a:cubicBezTo>
                    <a:pt x="1967" y="2141"/>
                    <a:pt x="1979" y="2130"/>
                    <a:pt x="1992" y="2120"/>
                  </a:cubicBezTo>
                  <a:cubicBezTo>
                    <a:pt x="2036" y="2076"/>
                    <a:pt x="2076" y="2032"/>
                    <a:pt x="2104" y="1980"/>
                  </a:cubicBezTo>
                  <a:cubicBezTo>
                    <a:pt x="2121" y="1949"/>
                    <a:pt x="2139" y="1918"/>
                    <a:pt x="2156" y="1885"/>
                  </a:cubicBezTo>
                  <a:cubicBezTo>
                    <a:pt x="2152" y="1893"/>
                    <a:pt x="2148" y="1900"/>
                    <a:pt x="2144" y="190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71">
              <a:extLst>
                <a:ext uri="{FF2B5EF4-FFF2-40B4-BE49-F238E27FC236}">
                  <a16:creationId xmlns:a16="http://schemas.microsoft.com/office/drawing/2014/main" id="{12638B5F-AFEE-4080-BE74-A1CB131D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76"/>
              <a:ext cx="1382" cy="1342"/>
            </a:xfrm>
            <a:custGeom>
              <a:avLst/>
              <a:gdLst>
                <a:gd name="T0" fmla="*/ 302 w 2247"/>
                <a:gd name="T1" fmla="*/ 288 h 2182"/>
                <a:gd name="T2" fmla="*/ 319 w 2247"/>
                <a:gd name="T3" fmla="*/ 238 h 2182"/>
                <a:gd name="T4" fmla="*/ 314 w 2247"/>
                <a:gd name="T5" fmla="*/ 235 h 2182"/>
                <a:gd name="T6" fmla="*/ 226 w 2247"/>
                <a:gd name="T7" fmla="*/ 193 h 2182"/>
                <a:gd name="T8" fmla="*/ 137 w 2247"/>
                <a:gd name="T9" fmla="*/ 156 h 2182"/>
                <a:gd name="T10" fmla="*/ 122 w 2247"/>
                <a:gd name="T11" fmla="*/ 143 h 2182"/>
                <a:gd name="T12" fmla="*/ 111 w 2247"/>
                <a:gd name="T13" fmla="*/ 123 h 2182"/>
                <a:gd name="T14" fmla="*/ 114 w 2247"/>
                <a:gd name="T15" fmla="*/ 93 h 2182"/>
                <a:gd name="T16" fmla="*/ 114 w 2247"/>
                <a:gd name="T17" fmla="*/ 70 h 2182"/>
                <a:gd name="T18" fmla="*/ 118 w 2247"/>
                <a:gd name="T19" fmla="*/ 60 h 2182"/>
                <a:gd name="T20" fmla="*/ 124 w 2247"/>
                <a:gd name="T21" fmla="*/ 50 h 2182"/>
                <a:gd name="T22" fmla="*/ 135 w 2247"/>
                <a:gd name="T23" fmla="*/ 40 h 2182"/>
                <a:gd name="T24" fmla="*/ 142 w 2247"/>
                <a:gd name="T25" fmla="*/ 34 h 2182"/>
                <a:gd name="T26" fmla="*/ 149 w 2247"/>
                <a:gd name="T27" fmla="*/ 31 h 2182"/>
                <a:gd name="T28" fmla="*/ 157 w 2247"/>
                <a:gd name="T29" fmla="*/ 29 h 2182"/>
                <a:gd name="T30" fmla="*/ 157 w 2247"/>
                <a:gd name="T31" fmla="*/ 28 h 2182"/>
                <a:gd name="T32" fmla="*/ 156 w 2247"/>
                <a:gd name="T33" fmla="*/ 17 h 2182"/>
                <a:gd name="T34" fmla="*/ 141 w 2247"/>
                <a:gd name="T35" fmla="*/ 13 h 2182"/>
                <a:gd name="T36" fmla="*/ 143 w 2247"/>
                <a:gd name="T37" fmla="*/ 10 h 2182"/>
                <a:gd name="T38" fmla="*/ 143 w 2247"/>
                <a:gd name="T39" fmla="*/ 6 h 2182"/>
                <a:gd name="T40" fmla="*/ 137 w 2247"/>
                <a:gd name="T41" fmla="*/ 2 h 2182"/>
                <a:gd name="T42" fmla="*/ 133 w 2247"/>
                <a:gd name="T43" fmla="*/ 2 h 2182"/>
                <a:gd name="T44" fmla="*/ 128 w 2247"/>
                <a:gd name="T45" fmla="*/ 1 h 2182"/>
                <a:gd name="T46" fmla="*/ 119 w 2247"/>
                <a:gd name="T47" fmla="*/ 4 h 2182"/>
                <a:gd name="T48" fmla="*/ 111 w 2247"/>
                <a:gd name="T49" fmla="*/ 4 h 2182"/>
                <a:gd name="T50" fmla="*/ 106 w 2247"/>
                <a:gd name="T51" fmla="*/ 10 h 2182"/>
                <a:gd name="T52" fmla="*/ 105 w 2247"/>
                <a:gd name="T53" fmla="*/ 15 h 2182"/>
                <a:gd name="T54" fmla="*/ 85 w 2247"/>
                <a:gd name="T55" fmla="*/ 20 h 2182"/>
                <a:gd name="T56" fmla="*/ 69 w 2247"/>
                <a:gd name="T57" fmla="*/ 34 h 2182"/>
                <a:gd name="T58" fmla="*/ 62 w 2247"/>
                <a:gd name="T59" fmla="*/ 46 h 2182"/>
                <a:gd name="T60" fmla="*/ 54 w 2247"/>
                <a:gd name="T61" fmla="*/ 63 h 2182"/>
                <a:gd name="T62" fmla="*/ 47 w 2247"/>
                <a:gd name="T63" fmla="*/ 80 h 2182"/>
                <a:gd name="T64" fmla="*/ 35 w 2247"/>
                <a:gd name="T65" fmla="*/ 102 h 2182"/>
                <a:gd name="T66" fmla="*/ 17 w 2247"/>
                <a:gd name="T67" fmla="*/ 122 h 2182"/>
                <a:gd name="T68" fmla="*/ 4 w 2247"/>
                <a:gd name="T69" fmla="*/ 157 h 2182"/>
                <a:gd name="T70" fmla="*/ 31 w 2247"/>
                <a:gd name="T71" fmla="*/ 181 h 2182"/>
                <a:gd name="T72" fmla="*/ 71 w 2247"/>
                <a:gd name="T73" fmla="*/ 196 h 2182"/>
                <a:gd name="T74" fmla="*/ 138 w 2247"/>
                <a:gd name="T75" fmla="*/ 231 h 2182"/>
                <a:gd name="T76" fmla="*/ 213 w 2247"/>
                <a:gd name="T77" fmla="*/ 288 h 2182"/>
                <a:gd name="T78" fmla="*/ 280 w 2247"/>
                <a:gd name="T79" fmla="*/ 312 h 2182"/>
                <a:gd name="T80" fmla="*/ 286 w 2247"/>
                <a:gd name="T81" fmla="*/ 308 h 2182"/>
                <a:gd name="T82" fmla="*/ 302 w 2247"/>
                <a:gd name="T83" fmla="*/ 288 h 2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47" h="2182">
                  <a:moveTo>
                    <a:pt x="2111" y="2011"/>
                  </a:moveTo>
                  <a:cubicBezTo>
                    <a:pt x="2171" y="1904"/>
                    <a:pt x="2247" y="1782"/>
                    <a:pt x="2227" y="1661"/>
                  </a:cubicBezTo>
                  <a:cubicBezTo>
                    <a:pt x="2213" y="1653"/>
                    <a:pt x="2201" y="1646"/>
                    <a:pt x="2195" y="1642"/>
                  </a:cubicBezTo>
                  <a:cubicBezTo>
                    <a:pt x="2175" y="1630"/>
                    <a:pt x="1861" y="1412"/>
                    <a:pt x="1579" y="1346"/>
                  </a:cubicBezTo>
                  <a:cubicBezTo>
                    <a:pt x="1525" y="1333"/>
                    <a:pt x="1015" y="1120"/>
                    <a:pt x="959" y="1086"/>
                  </a:cubicBezTo>
                  <a:cubicBezTo>
                    <a:pt x="903" y="1052"/>
                    <a:pt x="875" y="1024"/>
                    <a:pt x="855" y="998"/>
                  </a:cubicBezTo>
                  <a:cubicBezTo>
                    <a:pt x="835" y="972"/>
                    <a:pt x="781" y="894"/>
                    <a:pt x="779" y="858"/>
                  </a:cubicBezTo>
                  <a:cubicBezTo>
                    <a:pt x="777" y="822"/>
                    <a:pt x="807" y="698"/>
                    <a:pt x="799" y="650"/>
                  </a:cubicBezTo>
                  <a:cubicBezTo>
                    <a:pt x="791" y="602"/>
                    <a:pt x="799" y="505"/>
                    <a:pt x="799" y="488"/>
                  </a:cubicBezTo>
                  <a:cubicBezTo>
                    <a:pt x="799" y="471"/>
                    <a:pt x="819" y="435"/>
                    <a:pt x="826" y="414"/>
                  </a:cubicBezTo>
                  <a:cubicBezTo>
                    <a:pt x="833" y="393"/>
                    <a:pt x="854" y="360"/>
                    <a:pt x="868" y="346"/>
                  </a:cubicBezTo>
                  <a:cubicBezTo>
                    <a:pt x="883" y="332"/>
                    <a:pt x="942" y="293"/>
                    <a:pt x="947" y="282"/>
                  </a:cubicBezTo>
                  <a:cubicBezTo>
                    <a:pt x="952" y="270"/>
                    <a:pt x="979" y="248"/>
                    <a:pt x="995" y="240"/>
                  </a:cubicBezTo>
                  <a:cubicBezTo>
                    <a:pt x="1011" y="232"/>
                    <a:pt x="1033" y="218"/>
                    <a:pt x="1039" y="217"/>
                  </a:cubicBezTo>
                  <a:cubicBezTo>
                    <a:pt x="1045" y="217"/>
                    <a:pt x="1093" y="210"/>
                    <a:pt x="1103" y="202"/>
                  </a:cubicBezTo>
                  <a:cubicBezTo>
                    <a:pt x="1103" y="197"/>
                    <a:pt x="1103" y="197"/>
                    <a:pt x="1103" y="197"/>
                  </a:cubicBezTo>
                  <a:cubicBezTo>
                    <a:pt x="1103" y="197"/>
                    <a:pt x="1134" y="153"/>
                    <a:pt x="1090" y="121"/>
                  </a:cubicBezTo>
                  <a:cubicBezTo>
                    <a:pt x="1045" y="90"/>
                    <a:pt x="987" y="89"/>
                    <a:pt x="987" y="89"/>
                  </a:cubicBezTo>
                  <a:cubicBezTo>
                    <a:pt x="987" y="89"/>
                    <a:pt x="994" y="73"/>
                    <a:pt x="997" y="68"/>
                  </a:cubicBezTo>
                  <a:cubicBezTo>
                    <a:pt x="1001" y="62"/>
                    <a:pt x="1009" y="44"/>
                    <a:pt x="1001" y="37"/>
                  </a:cubicBezTo>
                  <a:cubicBezTo>
                    <a:pt x="994" y="30"/>
                    <a:pt x="974" y="13"/>
                    <a:pt x="959" y="14"/>
                  </a:cubicBezTo>
                  <a:cubicBezTo>
                    <a:pt x="944" y="15"/>
                    <a:pt x="932" y="16"/>
                    <a:pt x="932" y="16"/>
                  </a:cubicBezTo>
                  <a:cubicBezTo>
                    <a:pt x="932" y="16"/>
                    <a:pt x="918" y="0"/>
                    <a:pt x="894" y="5"/>
                  </a:cubicBezTo>
                  <a:cubicBezTo>
                    <a:pt x="870" y="10"/>
                    <a:pt x="844" y="16"/>
                    <a:pt x="836" y="27"/>
                  </a:cubicBezTo>
                  <a:cubicBezTo>
                    <a:pt x="836" y="27"/>
                    <a:pt x="801" y="10"/>
                    <a:pt x="776" y="30"/>
                  </a:cubicBezTo>
                  <a:cubicBezTo>
                    <a:pt x="751" y="49"/>
                    <a:pt x="739" y="62"/>
                    <a:pt x="737" y="73"/>
                  </a:cubicBezTo>
                  <a:cubicBezTo>
                    <a:pt x="735" y="84"/>
                    <a:pt x="735" y="104"/>
                    <a:pt x="735" y="104"/>
                  </a:cubicBezTo>
                  <a:cubicBezTo>
                    <a:pt x="735" y="104"/>
                    <a:pt x="641" y="102"/>
                    <a:pt x="593" y="136"/>
                  </a:cubicBezTo>
                  <a:cubicBezTo>
                    <a:pt x="544" y="171"/>
                    <a:pt x="499" y="220"/>
                    <a:pt x="483" y="239"/>
                  </a:cubicBezTo>
                  <a:cubicBezTo>
                    <a:pt x="466" y="257"/>
                    <a:pt x="448" y="289"/>
                    <a:pt x="434" y="321"/>
                  </a:cubicBezTo>
                  <a:cubicBezTo>
                    <a:pt x="420" y="354"/>
                    <a:pt x="394" y="418"/>
                    <a:pt x="379" y="444"/>
                  </a:cubicBezTo>
                  <a:cubicBezTo>
                    <a:pt x="364" y="469"/>
                    <a:pt x="345" y="528"/>
                    <a:pt x="329" y="558"/>
                  </a:cubicBezTo>
                  <a:cubicBezTo>
                    <a:pt x="312" y="588"/>
                    <a:pt x="268" y="687"/>
                    <a:pt x="242" y="714"/>
                  </a:cubicBezTo>
                  <a:cubicBezTo>
                    <a:pt x="217" y="741"/>
                    <a:pt x="143" y="822"/>
                    <a:pt x="115" y="857"/>
                  </a:cubicBezTo>
                  <a:cubicBezTo>
                    <a:pt x="88" y="891"/>
                    <a:pt x="0" y="1009"/>
                    <a:pt x="28" y="1103"/>
                  </a:cubicBezTo>
                  <a:cubicBezTo>
                    <a:pt x="56" y="1198"/>
                    <a:pt x="145" y="1238"/>
                    <a:pt x="219" y="1266"/>
                  </a:cubicBezTo>
                  <a:cubicBezTo>
                    <a:pt x="293" y="1295"/>
                    <a:pt x="433" y="1332"/>
                    <a:pt x="499" y="1365"/>
                  </a:cubicBezTo>
                  <a:cubicBezTo>
                    <a:pt x="565" y="1398"/>
                    <a:pt x="773" y="1480"/>
                    <a:pt x="965" y="1616"/>
                  </a:cubicBezTo>
                  <a:cubicBezTo>
                    <a:pt x="1157" y="1752"/>
                    <a:pt x="1410" y="1974"/>
                    <a:pt x="1493" y="2016"/>
                  </a:cubicBezTo>
                  <a:cubicBezTo>
                    <a:pt x="1752" y="2148"/>
                    <a:pt x="1860" y="2134"/>
                    <a:pt x="1962" y="2182"/>
                  </a:cubicBezTo>
                  <a:cubicBezTo>
                    <a:pt x="1974" y="2172"/>
                    <a:pt x="1986" y="2161"/>
                    <a:pt x="1999" y="2151"/>
                  </a:cubicBezTo>
                  <a:cubicBezTo>
                    <a:pt x="2043" y="2107"/>
                    <a:pt x="2083" y="2063"/>
                    <a:pt x="2111" y="20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72">
              <a:extLst>
                <a:ext uri="{FF2B5EF4-FFF2-40B4-BE49-F238E27FC236}">
                  <a16:creationId xmlns:a16="http://schemas.microsoft.com/office/drawing/2014/main" id="{55C19C48-DE3F-47BC-BFE7-AD727740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977"/>
              <a:ext cx="216" cy="71"/>
            </a:xfrm>
            <a:custGeom>
              <a:avLst/>
              <a:gdLst>
                <a:gd name="T0" fmla="*/ 0 w 352"/>
                <a:gd name="T1" fmla="*/ 2 h 116"/>
                <a:gd name="T2" fmla="*/ 6 w 352"/>
                <a:gd name="T3" fmla="*/ 1 h 116"/>
                <a:gd name="T4" fmla="*/ 12 w 352"/>
                <a:gd name="T5" fmla="*/ 1 h 116"/>
                <a:gd name="T6" fmla="*/ 26 w 352"/>
                <a:gd name="T7" fmla="*/ 6 h 116"/>
                <a:gd name="T8" fmla="*/ 39 w 352"/>
                <a:gd name="T9" fmla="*/ 12 h 116"/>
                <a:gd name="T10" fmla="*/ 50 w 352"/>
                <a:gd name="T11" fmla="*/ 16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2" h="116">
                  <a:moveTo>
                    <a:pt x="0" y="20"/>
                  </a:moveTo>
                  <a:cubicBezTo>
                    <a:pt x="7" y="13"/>
                    <a:pt x="25" y="0"/>
                    <a:pt x="38" y="1"/>
                  </a:cubicBezTo>
                  <a:cubicBezTo>
                    <a:pt x="54" y="4"/>
                    <a:pt x="64" y="11"/>
                    <a:pt x="82" y="9"/>
                  </a:cubicBezTo>
                  <a:cubicBezTo>
                    <a:pt x="118" y="5"/>
                    <a:pt x="153" y="26"/>
                    <a:pt x="186" y="37"/>
                  </a:cubicBezTo>
                  <a:cubicBezTo>
                    <a:pt x="217" y="48"/>
                    <a:pt x="245" y="64"/>
                    <a:pt x="273" y="82"/>
                  </a:cubicBezTo>
                  <a:cubicBezTo>
                    <a:pt x="298" y="98"/>
                    <a:pt x="323" y="111"/>
                    <a:pt x="352" y="11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73">
              <a:extLst>
                <a:ext uri="{FF2B5EF4-FFF2-40B4-BE49-F238E27FC236}">
                  <a16:creationId xmlns:a16="http://schemas.microsoft.com/office/drawing/2014/main" id="{C1E6038B-C502-45F8-B524-0D08A1B1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042"/>
              <a:ext cx="155" cy="23"/>
            </a:xfrm>
            <a:custGeom>
              <a:avLst/>
              <a:gdLst>
                <a:gd name="T0" fmla="*/ 0 w 252"/>
                <a:gd name="T1" fmla="*/ 2 h 37"/>
                <a:gd name="T2" fmla="*/ 6 w 252"/>
                <a:gd name="T3" fmla="*/ 4 h 37"/>
                <a:gd name="T4" fmla="*/ 13 w 252"/>
                <a:gd name="T5" fmla="*/ 2 h 37"/>
                <a:gd name="T6" fmla="*/ 29 w 252"/>
                <a:gd name="T7" fmla="*/ 4 h 37"/>
                <a:gd name="T8" fmla="*/ 36 w 252"/>
                <a:gd name="T9" fmla="*/ 6 h 37"/>
                <a:gd name="T10" fmla="*/ 36 w 252"/>
                <a:gd name="T11" fmla="*/ 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" h="37">
                  <a:moveTo>
                    <a:pt x="0" y="17"/>
                  </a:moveTo>
                  <a:cubicBezTo>
                    <a:pt x="9" y="8"/>
                    <a:pt x="33" y="22"/>
                    <a:pt x="43" y="24"/>
                  </a:cubicBezTo>
                  <a:cubicBezTo>
                    <a:pt x="61" y="29"/>
                    <a:pt x="75" y="20"/>
                    <a:pt x="90" y="14"/>
                  </a:cubicBezTo>
                  <a:cubicBezTo>
                    <a:pt x="127" y="0"/>
                    <a:pt x="167" y="19"/>
                    <a:pt x="203" y="28"/>
                  </a:cubicBezTo>
                  <a:cubicBezTo>
                    <a:pt x="218" y="32"/>
                    <a:pt x="236" y="30"/>
                    <a:pt x="251" y="36"/>
                  </a:cubicBezTo>
                  <a:cubicBezTo>
                    <a:pt x="252" y="36"/>
                    <a:pt x="250" y="36"/>
                    <a:pt x="250" y="3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74">
              <a:extLst>
                <a:ext uri="{FF2B5EF4-FFF2-40B4-BE49-F238E27FC236}">
                  <a16:creationId xmlns:a16="http://schemas.microsoft.com/office/drawing/2014/main" id="{8D08B01A-90B4-44A5-A88C-8D2CE33C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105"/>
              <a:ext cx="137" cy="21"/>
            </a:xfrm>
            <a:custGeom>
              <a:avLst/>
              <a:gdLst>
                <a:gd name="T0" fmla="*/ 0 w 223"/>
                <a:gd name="T1" fmla="*/ 1 h 33"/>
                <a:gd name="T2" fmla="*/ 6 w 223"/>
                <a:gd name="T3" fmla="*/ 2 h 33"/>
                <a:gd name="T4" fmla="*/ 14 w 223"/>
                <a:gd name="T5" fmla="*/ 1 h 33"/>
                <a:gd name="T6" fmla="*/ 22 w 223"/>
                <a:gd name="T7" fmla="*/ 2 h 33"/>
                <a:gd name="T8" fmla="*/ 25 w 223"/>
                <a:gd name="T9" fmla="*/ 3 h 33"/>
                <a:gd name="T10" fmla="*/ 28 w 223"/>
                <a:gd name="T11" fmla="*/ 3 h 33"/>
                <a:gd name="T12" fmla="*/ 32 w 223"/>
                <a:gd name="T13" fmla="*/ 5 h 33"/>
                <a:gd name="T14" fmla="*/ 32 w 223"/>
                <a:gd name="T15" fmla="*/ 5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33">
                  <a:moveTo>
                    <a:pt x="0" y="2"/>
                  </a:moveTo>
                  <a:cubicBezTo>
                    <a:pt x="15" y="4"/>
                    <a:pt x="32" y="10"/>
                    <a:pt x="46" y="10"/>
                  </a:cubicBezTo>
                  <a:cubicBezTo>
                    <a:pt x="64" y="10"/>
                    <a:pt x="78" y="0"/>
                    <a:pt x="96" y="2"/>
                  </a:cubicBezTo>
                  <a:cubicBezTo>
                    <a:pt x="116" y="4"/>
                    <a:pt x="137" y="10"/>
                    <a:pt x="156" y="13"/>
                  </a:cubicBezTo>
                  <a:cubicBezTo>
                    <a:pt x="162" y="14"/>
                    <a:pt x="166" y="17"/>
                    <a:pt x="172" y="18"/>
                  </a:cubicBezTo>
                  <a:cubicBezTo>
                    <a:pt x="179" y="19"/>
                    <a:pt x="187" y="17"/>
                    <a:pt x="195" y="19"/>
                  </a:cubicBezTo>
                  <a:cubicBezTo>
                    <a:pt x="199" y="21"/>
                    <a:pt x="222" y="27"/>
                    <a:pt x="223" y="33"/>
                  </a:cubicBezTo>
                  <a:cubicBezTo>
                    <a:pt x="223" y="33"/>
                    <a:pt x="223" y="33"/>
                    <a:pt x="222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75">
              <a:extLst>
                <a:ext uri="{FF2B5EF4-FFF2-40B4-BE49-F238E27FC236}">
                  <a16:creationId xmlns:a16="http://schemas.microsoft.com/office/drawing/2014/main" id="{18EDBD13-4B31-4816-93FB-4F6E6610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172"/>
              <a:ext cx="120" cy="41"/>
            </a:xfrm>
            <a:custGeom>
              <a:avLst/>
              <a:gdLst>
                <a:gd name="T0" fmla="*/ 0 w 196"/>
                <a:gd name="T1" fmla="*/ 2 h 67"/>
                <a:gd name="T2" fmla="*/ 2 w 196"/>
                <a:gd name="T3" fmla="*/ 1 h 67"/>
                <a:gd name="T4" fmla="*/ 6 w 196"/>
                <a:gd name="T5" fmla="*/ 1 h 67"/>
                <a:gd name="T6" fmla="*/ 13 w 196"/>
                <a:gd name="T7" fmla="*/ 1 h 67"/>
                <a:gd name="T8" fmla="*/ 20 w 196"/>
                <a:gd name="T9" fmla="*/ 6 h 67"/>
                <a:gd name="T10" fmla="*/ 28 w 196"/>
                <a:gd name="T11" fmla="*/ 9 h 67"/>
                <a:gd name="T12" fmla="*/ 27 w 196"/>
                <a:gd name="T13" fmla="*/ 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67">
                  <a:moveTo>
                    <a:pt x="0" y="17"/>
                  </a:moveTo>
                  <a:cubicBezTo>
                    <a:pt x="6" y="15"/>
                    <a:pt x="10" y="7"/>
                    <a:pt x="17" y="4"/>
                  </a:cubicBezTo>
                  <a:cubicBezTo>
                    <a:pt x="24" y="1"/>
                    <a:pt x="33" y="2"/>
                    <a:pt x="41" y="1"/>
                  </a:cubicBezTo>
                  <a:cubicBezTo>
                    <a:pt x="61" y="0"/>
                    <a:pt x="75" y="3"/>
                    <a:pt x="92" y="9"/>
                  </a:cubicBezTo>
                  <a:cubicBezTo>
                    <a:pt x="111" y="16"/>
                    <a:pt x="124" y="25"/>
                    <a:pt x="140" y="37"/>
                  </a:cubicBezTo>
                  <a:cubicBezTo>
                    <a:pt x="157" y="49"/>
                    <a:pt x="178" y="56"/>
                    <a:pt x="196" y="67"/>
                  </a:cubicBezTo>
                  <a:cubicBezTo>
                    <a:pt x="195" y="67"/>
                    <a:pt x="194" y="66"/>
                    <a:pt x="193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76">
              <a:extLst>
                <a:ext uri="{FF2B5EF4-FFF2-40B4-BE49-F238E27FC236}">
                  <a16:creationId xmlns:a16="http://schemas.microsoft.com/office/drawing/2014/main" id="{75574A79-9575-4967-8BBF-0C15A3F9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1249"/>
              <a:ext cx="23" cy="25"/>
            </a:xfrm>
            <a:custGeom>
              <a:avLst/>
              <a:gdLst>
                <a:gd name="T0" fmla="*/ 0 w 38"/>
                <a:gd name="T1" fmla="*/ 0 h 40"/>
                <a:gd name="T2" fmla="*/ 2 w 38"/>
                <a:gd name="T3" fmla="*/ 3 h 40"/>
                <a:gd name="T4" fmla="*/ 5 w 38"/>
                <a:gd name="T5" fmla="*/ 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0"/>
                  </a:moveTo>
                  <a:cubicBezTo>
                    <a:pt x="7" y="5"/>
                    <a:pt x="14" y="11"/>
                    <a:pt x="20" y="18"/>
                  </a:cubicBezTo>
                  <a:cubicBezTo>
                    <a:pt x="27" y="24"/>
                    <a:pt x="31" y="34"/>
                    <a:pt x="38" y="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77">
              <a:extLst>
                <a:ext uri="{FF2B5EF4-FFF2-40B4-BE49-F238E27FC236}">
                  <a16:creationId xmlns:a16="http://schemas.microsoft.com/office/drawing/2014/main" id="{648320F4-5EB1-41FC-9D16-5F54EBB6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172"/>
              <a:ext cx="29" cy="24"/>
            </a:xfrm>
            <a:custGeom>
              <a:avLst/>
              <a:gdLst>
                <a:gd name="T0" fmla="*/ 0 w 48"/>
                <a:gd name="T1" fmla="*/ 1 h 40"/>
                <a:gd name="T2" fmla="*/ 1 w 48"/>
                <a:gd name="T3" fmla="*/ 4 h 40"/>
                <a:gd name="T4" fmla="*/ 4 w 48"/>
                <a:gd name="T5" fmla="*/ 5 h 40"/>
                <a:gd name="T6" fmla="*/ 5 w 4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0">
                  <a:moveTo>
                    <a:pt x="0" y="12"/>
                  </a:moveTo>
                  <a:cubicBezTo>
                    <a:pt x="0" y="12"/>
                    <a:pt x="4" y="29"/>
                    <a:pt x="6" y="32"/>
                  </a:cubicBezTo>
                  <a:cubicBezTo>
                    <a:pt x="10" y="36"/>
                    <a:pt x="26" y="38"/>
                    <a:pt x="31" y="39"/>
                  </a:cubicBezTo>
                  <a:cubicBezTo>
                    <a:pt x="48" y="40"/>
                    <a:pt x="43" y="12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78">
              <a:extLst>
                <a:ext uri="{FF2B5EF4-FFF2-40B4-BE49-F238E27FC236}">
                  <a16:creationId xmlns:a16="http://schemas.microsoft.com/office/drawing/2014/main" id="{FE7B08D8-40B4-41C2-81DB-7CB1549F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111"/>
              <a:ext cx="32" cy="26"/>
            </a:xfrm>
            <a:custGeom>
              <a:avLst/>
              <a:gdLst>
                <a:gd name="T0" fmla="*/ 1 w 52"/>
                <a:gd name="T1" fmla="*/ 1 h 43"/>
                <a:gd name="T2" fmla="*/ 1 w 52"/>
                <a:gd name="T3" fmla="*/ 4 h 43"/>
                <a:gd name="T4" fmla="*/ 5 w 52"/>
                <a:gd name="T5" fmla="*/ 6 h 43"/>
                <a:gd name="T6" fmla="*/ 6 w 5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3">
                  <a:moveTo>
                    <a:pt x="1" y="10"/>
                  </a:moveTo>
                  <a:cubicBezTo>
                    <a:pt x="0" y="16"/>
                    <a:pt x="4" y="29"/>
                    <a:pt x="8" y="33"/>
                  </a:cubicBezTo>
                  <a:cubicBezTo>
                    <a:pt x="10" y="35"/>
                    <a:pt x="30" y="43"/>
                    <a:pt x="34" y="43"/>
                  </a:cubicBezTo>
                  <a:cubicBezTo>
                    <a:pt x="48" y="42"/>
                    <a:pt x="52" y="6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79">
              <a:extLst>
                <a:ext uri="{FF2B5EF4-FFF2-40B4-BE49-F238E27FC236}">
                  <a16:creationId xmlns:a16="http://schemas.microsoft.com/office/drawing/2014/main" id="{E94D4656-6574-4281-82C2-66D3CBA0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982"/>
              <a:ext cx="35" cy="26"/>
            </a:xfrm>
            <a:custGeom>
              <a:avLst/>
              <a:gdLst>
                <a:gd name="T0" fmla="*/ 1 w 57"/>
                <a:gd name="T1" fmla="*/ 0 h 42"/>
                <a:gd name="T2" fmla="*/ 1 w 57"/>
                <a:gd name="T3" fmla="*/ 4 h 42"/>
                <a:gd name="T4" fmla="*/ 4 w 57"/>
                <a:gd name="T5" fmla="*/ 6 h 42"/>
                <a:gd name="T6" fmla="*/ 7 w 57"/>
                <a:gd name="T7" fmla="*/ 4 h 42"/>
                <a:gd name="T8" fmla="*/ 7 w 57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2">
                  <a:moveTo>
                    <a:pt x="7" y="0"/>
                  </a:moveTo>
                  <a:cubicBezTo>
                    <a:pt x="5" y="1"/>
                    <a:pt x="0" y="22"/>
                    <a:pt x="1" y="25"/>
                  </a:cubicBezTo>
                  <a:cubicBezTo>
                    <a:pt x="4" y="35"/>
                    <a:pt x="20" y="38"/>
                    <a:pt x="28" y="39"/>
                  </a:cubicBezTo>
                  <a:cubicBezTo>
                    <a:pt x="39" y="42"/>
                    <a:pt x="45" y="40"/>
                    <a:pt x="50" y="29"/>
                  </a:cubicBezTo>
                  <a:cubicBezTo>
                    <a:pt x="52" y="23"/>
                    <a:pt x="57" y="6"/>
                    <a:pt x="54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80">
              <a:extLst>
                <a:ext uri="{FF2B5EF4-FFF2-40B4-BE49-F238E27FC236}">
                  <a16:creationId xmlns:a16="http://schemas.microsoft.com/office/drawing/2014/main" id="{7A2FEE8E-3C72-4E7C-B0E7-A877B538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939"/>
              <a:ext cx="5" cy="41"/>
            </a:xfrm>
            <a:custGeom>
              <a:avLst/>
              <a:gdLst>
                <a:gd name="T0" fmla="*/ 1 w 7"/>
                <a:gd name="T1" fmla="*/ 0 h 66"/>
                <a:gd name="T2" fmla="*/ 1 w 7"/>
                <a:gd name="T3" fmla="*/ 2 h 66"/>
                <a:gd name="T4" fmla="*/ 1 w 7"/>
                <a:gd name="T5" fmla="*/ 6 h 66"/>
                <a:gd name="T6" fmla="*/ 2 w 7"/>
                <a:gd name="T7" fmla="*/ 1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6">
                  <a:moveTo>
                    <a:pt x="3" y="0"/>
                  </a:moveTo>
                  <a:cubicBezTo>
                    <a:pt x="1" y="5"/>
                    <a:pt x="4" y="13"/>
                    <a:pt x="4" y="19"/>
                  </a:cubicBezTo>
                  <a:cubicBezTo>
                    <a:pt x="3" y="26"/>
                    <a:pt x="2" y="33"/>
                    <a:pt x="1" y="39"/>
                  </a:cubicBezTo>
                  <a:cubicBezTo>
                    <a:pt x="0" y="49"/>
                    <a:pt x="0" y="58"/>
                    <a:pt x="7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81">
              <a:extLst>
                <a:ext uri="{FF2B5EF4-FFF2-40B4-BE49-F238E27FC236}">
                  <a16:creationId xmlns:a16="http://schemas.microsoft.com/office/drawing/2014/main" id="{07009FAB-196D-4231-9A47-C9F646AA4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958"/>
              <a:ext cx="14" cy="24"/>
            </a:xfrm>
            <a:custGeom>
              <a:avLst/>
              <a:gdLst>
                <a:gd name="T0" fmla="*/ 0 w 23"/>
                <a:gd name="T1" fmla="*/ 5 h 40"/>
                <a:gd name="T2" fmla="*/ 3 w 23"/>
                <a:gd name="T3" fmla="*/ 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40">
                  <a:moveTo>
                    <a:pt x="0" y="40"/>
                  </a:moveTo>
                  <a:cubicBezTo>
                    <a:pt x="11" y="37"/>
                    <a:pt x="23" y="11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82">
              <a:extLst>
                <a:ext uri="{FF2B5EF4-FFF2-40B4-BE49-F238E27FC236}">
                  <a16:creationId xmlns:a16="http://schemas.microsoft.com/office/drawing/2014/main" id="{CF780E7A-DB73-411A-9DFC-2776F16D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057"/>
              <a:ext cx="32" cy="20"/>
            </a:xfrm>
            <a:custGeom>
              <a:avLst/>
              <a:gdLst>
                <a:gd name="T0" fmla="*/ 0 w 52"/>
                <a:gd name="T1" fmla="*/ 1 h 33"/>
                <a:gd name="T2" fmla="*/ 1 w 52"/>
                <a:gd name="T3" fmla="*/ 4 h 33"/>
                <a:gd name="T4" fmla="*/ 4 w 52"/>
                <a:gd name="T5" fmla="*/ 4 h 33"/>
                <a:gd name="T6" fmla="*/ 7 w 52"/>
                <a:gd name="T7" fmla="*/ 2 h 33"/>
                <a:gd name="T8" fmla="*/ 7 w 52"/>
                <a:gd name="T9" fmla="*/ 1 h 33"/>
                <a:gd name="T10" fmla="*/ 7 w 5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3">
                  <a:moveTo>
                    <a:pt x="0" y="6"/>
                  </a:moveTo>
                  <a:cubicBezTo>
                    <a:pt x="2" y="13"/>
                    <a:pt x="1" y="26"/>
                    <a:pt x="7" y="30"/>
                  </a:cubicBezTo>
                  <a:cubicBezTo>
                    <a:pt x="13" y="33"/>
                    <a:pt x="25" y="32"/>
                    <a:pt x="32" y="31"/>
                  </a:cubicBezTo>
                  <a:cubicBezTo>
                    <a:pt x="40" y="30"/>
                    <a:pt x="45" y="25"/>
                    <a:pt x="49" y="17"/>
                  </a:cubicBezTo>
                  <a:cubicBezTo>
                    <a:pt x="51" y="14"/>
                    <a:pt x="51" y="11"/>
                    <a:pt x="51" y="7"/>
                  </a:cubicBezTo>
                  <a:cubicBezTo>
                    <a:pt x="51" y="5"/>
                    <a:pt x="52" y="0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83">
              <a:extLst>
                <a:ext uri="{FF2B5EF4-FFF2-40B4-BE49-F238E27FC236}">
                  <a16:creationId xmlns:a16="http://schemas.microsoft.com/office/drawing/2014/main" id="{8C3B6B53-0253-4710-9FFA-5565A4998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1637"/>
              <a:ext cx="89" cy="35"/>
            </a:xfrm>
            <a:custGeom>
              <a:avLst/>
              <a:gdLst>
                <a:gd name="T0" fmla="*/ 21 w 145"/>
                <a:gd name="T1" fmla="*/ 8 h 57"/>
                <a:gd name="T2" fmla="*/ 9 w 145"/>
                <a:gd name="T3" fmla="*/ 4 h 57"/>
                <a:gd name="T4" fmla="*/ 0 w 145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57">
                  <a:moveTo>
                    <a:pt x="145" y="57"/>
                  </a:moveTo>
                  <a:cubicBezTo>
                    <a:pt x="117" y="47"/>
                    <a:pt x="91" y="32"/>
                    <a:pt x="64" y="22"/>
                  </a:cubicBezTo>
                  <a:cubicBezTo>
                    <a:pt x="43" y="14"/>
                    <a:pt x="22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84">
              <a:extLst>
                <a:ext uri="{FF2B5EF4-FFF2-40B4-BE49-F238E27FC236}">
                  <a16:creationId xmlns:a16="http://schemas.microsoft.com/office/drawing/2014/main" id="{E6FDC4EF-64B9-4F7A-98AA-69161822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1560"/>
              <a:ext cx="68" cy="54"/>
            </a:xfrm>
            <a:custGeom>
              <a:avLst/>
              <a:gdLst>
                <a:gd name="T0" fmla="*/ 16 w 110"/>
                <a:gd name="T1" fmla="*/ 12 h 88"/>
                <a:gd name="T2" fmla="*/ 7 w 110"/>
                <a:gd name="T3" fmla="*/ 9 h 88"/>
                <a:gd name="T4" fmla="*/ 0 w 110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88">
                  <a:moveTo>
                    <a:pt x="110" y="86"/>
                  </a:moveTo>
                  <a:cubicBezTo>
                    <a:pt x="93" y="88"/>
                    <a:pt x="65" y="70"/>
                    <a:pt x="51" y="61"/>
                  </a:cubicBezTo>
                  <a:cubicBezTo>
                    <a:pt x="27" y="44"/>
                    <a:pt x="14" y="2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85">
              <a:extLst>
                <a:ext uri="{FF2B5EF4-FFF2-40B4-BE49-F238E27FC236}">
                  <a16:creationId xmlns:a16="http://schemas.microsoft.com/office/drawing/2014/main" id="{4E90C100-D23F-45E2-82BB-E36C2ED04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84"/>
              <a:ext cx="40" cy="26"/>
            </a:xfrm>
            <a:custGeom>
              <a:avLst/>
              <a:gdLst>
                <a:gd name="T0" fmla="*/ 9 w 65"/>
                <a:gd name="T1" fmla="*/ 4 h 42"/>
                <a:gd name="T2" fmla="*/ 9 w 65"/>
                <a:gd name="T3" fmla="*/ 1 h 42"/>
                <a:gd name="T4" fmla="*/ 4 w 65"/>
                <a:gd name="T5" fmla="*/ 2 h 42"/>
                <a:gd name="T6" fmla="*/ 0 w 65"/>
                <a:gd name="T7" fmla="*/ 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42">
                  <a:moveTo>
                    <a:pt x="65" y="22"/>
                  </a:moveTo>
                  <a:cubicBezTo>
                    <a:pt x="64" y="16"/>
                    <a:pt x="61" y="12"/>
                    <a:pt x="59" y="5"/>
                  </a:cubicBezTo>
                  <a:cubicBezTo>
                    <a:pt x="48" y="0"/>
                    <a:pt x="32" y="7"/>
                    <a:pt x="24" y="14"/>
                  </a:cubicBezTo>
                  <a:cubicBezTo>
                    <a:pt x="17" y="21"/>
                    <a:pt x="0" y="31"/>
                    <a:pt x="0" y="4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86">
              <a:extLst>
                <a:ext uri="{FF2B5EF4-FFF2-40B4-BE49-F238E27FC236}">
                  <a16:creationId xmlns:a16="http://schemas.microsoft.com/office/drawing/2014/main" id="{4BAE784A-D1B4-4A99-86D2-FD2B9A4A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28"/>
              <a:ext cx="128" cy="55"/>
            </a:xfrm>
            <a:custGeom>
              <a:avLst/>
              <a:gdLst>
                <a:gd name="T0" fmla="*/ 30 w 207"/>
                <a:gd name="T1" fmla="*/ 1 h 88"/>
                <a:gd name="T2" fmla="*/ 28 w 207"/>
                <a:gd name="T3" fmla="*/ 1 h 88"/>
                <a:gd name="T4" fmla="*/ 25 w 207"/>
                <a:gd name="T5" fmla="*/ 1 h 88"/>
                <a:gd name="T6" fmla="*/ 19 w 207"/>
                <a:gd name="T7" fmla="*/ 4 h 88"/>
                <a:gd name="T8" fmla="*/ 14 w 207"/>
                <a:gd name="T9" fmla="*/ 8 h 88"/>
                <a:gd name="T10" fmla="*/ 12 w 207"/>
                <a:gd name="T11" fmla="*/ 10 h 88"/>
                <a:gd name="T12" fmla="*/ 9 w 207"/>
                <a:gd name="T13" fmla="*/ 11 h 88"/>
                <a:gd name="T14" fmla="*/ 0 w 207"/>
                <a:gd name="T15" fmla="*/ 11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88">
                  <a:moveTo>
                    <a:pt x="207" y="4"/>
                  </a:moveTo>
                  <a:cubicBezTo>
                    <a:pt x="203" y="2"/>
                    <a:pt x="195" y="2"/>
                    <a:pt x="189" y="1"/>
                  </a:cubicBezTo>
                  <a:cubicBezTo>
                    <a:pt x="182" y="1"/>
                    <a:pt x="175" y="0"/>
                    <a:pt x="168" y="1"/>
                  </a:cubicBezTo>
                  <a:cubicBezTo>
                    <a:pt x="154" y="3"/>
                    <a:pt x="138" y="12"/>
                    <a:pt x="128" y="22"/>
                  </a:cubicBezTo>
                  <a:cubicBezTo>
                    <a:pt x="116" y="33"/>
                    <a:pt x="106" y="44"/>
                    <a:pt x="94" y="54"/>
                  </a:cubicBezTo>
                  <a:cubicBezTo>
                    <a:pt x="88" y="59"/>
                    <a:pt x="84" y="63"/>
                    <a:pt x="77" y="66"/>
                  </a:cubicBezTo>
                  <a:cubicBezTo>
                    <a:pt x="72" y="69"/>
                    <a:pt x="66" y="69"/>
                    <a:pt x="61" y="71"/>
                  </a:cubicBezTo>
                  <a:cubicBezTo>
                    <a:pt x="46" y="75"/>
                    <a:pt x="13" y="88"/>
                    <a:pt x="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87">
              <a:extLst>
                <a:ext uri="{FF2B5EF4-FFF2-40B4-BE49-F238E27FC236}">
                  <a16:creationId xmlns:a16="http://schemas.microsoft.com/office/drawing/2014/main" id="{0638893D-0538-4169-B49E-65A86CC1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67"/>
              <a:ext cx="6" cy="11"/>
            </a:xfrm>
            <a:custGeom>
              <a:avLst/>
              <a:gdLst>
                <a:gd name="T0" fmla="*/ 2 w 9"/>
                <a:gd name="T1" fmla="*/ 3 h 17"/>
                <a:gd name="T2" fmla="*/ 0 w 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7">
                  <a:moveTo>
                    <a:pt x="9" y="17"/>
                  </a:moveTo>
                  <a:cubicBezTo>
                    <a:pt x="6" y="11"/>
                    <a:pt x="8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88">
              <a:extLst>
                <a:ext uri="{FF2B5EF4-FFF2-40B4-BE49-F238E27FC236}">
                  <a16:creationId xmlns:a16="http://schemas.microsoft.com/office/drawing/2014/main" id="{830E505F-92BD-4EEF-8708-552A8A3A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85"/>
              <a:ext cx="124" cy="66"/>
            </a:xfrm>
            <a:custGeom>
              <a:avLst/>
              <a:gdLst>
                <a:gd name="T0" fmla="*/ 0 w 202"/>
                <a:gd name="T1" fmla="*/ 12 h 107"/>
                <a:gd name="T2" fmla="*/ 3 w 202"/>
                <a:gd name="T3" fmla="*/ 14 h 107"/>
                <a:gd name="T4" fmla="*/ 6 w 202"/>
                <a:gd name="T5" fmla="*/ 14 h 107"/>
                <a:gd name="T6" fmla="*/ 10 w 202"/>
                <a:gd name="T7" fmla="*/ 15 h 107"/>
                <a:gd name="T8" fmla="*/ 14 w 202"/>
                <a:gd name="T9" fmla="*/ 15 h 107"/>
                <a:gd name="T10" fmla="*/ 16 w 202"/>
                <a:gd name="T11" fmla="*/ 12 h 107"/>
                <a:gd name="T12" fmla="*/ 18 w 202"/>
                <a:gd name="T13" fmla="*/ 10 h 107"/>
                <a:gd name="T14" fmla="*/ 20 w 202"/>
                <a:gd name="T15" fmla="*/ 9 h 107"/>
                <a:gd name="T16" fmla="*/ 24 w 202"/>
                <a:gd name="T17" fmla="*/ 3 h 107"/>
                <a:gd name="T18" fmla="*/ 27 w 202"/>
                <a:gd name="T19" fmla="*/ 1 h 107"/>
                <a:gd name="T20" fmla="*/ 29 w 202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107">
                  <a:moveTo>
                    <a:pt x="0" y="88"/>
                  </a:moveTo>
                  <a:cubicBezTo>
                    <a:pt x="7" y="90"/>
                    <a:pt x="14" y="89"/>
                    <a:pt x="21" y="91"/>
                  </a:cubicBezTo>
                  <a:cubicBezTo>
                    <a:pt x="28" y="92"/>
                    <a:pt x="33" y="96"/>
                    <a:pt x="39" y="99"/>
                  </a:cubicBezTo>
                  <a:cubicBezTo>
                    <a:pt x="51" y="105"/>
                    <a:pt x="61" y="107"/>
                    <a:pt x="75" y="106"/>
                  </a:cubicBezTo>
                  <a:cubicBezTo>
                    <a:pt x="81" y="105"/>
                    <a:pt x="91" y="106"/>
                    <a:pt x="96" y="103"/>
                  </a:cubicBezTo>
                  <a:cubicBezTo>
                    <a:pt x="102" y="100"/>
                    <a:pt x="106" y="92"/>
                    <a:pt x="112" y="88"/>
                  </a:cubicBezTo>
                  <a:cubicBezTo>
                    <a:pt x="117" y="84"/>
                    <a:pt x="124" y="80"/>
                    <a:pt x="129" y="75"/>
                  </a:cubicBezTo>
                  <a:cubicBezTo>
                    <a:pt x="134" y="70"/>
                    <a:pt x="136" y="65"/>
                    <a:pt x="139" y="59"/>
                  </a:cubicBezTo>
                  <a:cubicBezTo>
                    <a:pt x="146" y="44"/>
                    <a:pt x="158" y="30"/>
                    <a:pt x="171" y="21"/>
                  </a:cubicBezTo>
                  <a:cubicBezTo>
                    <a:pt x="177" y="17"/>
                    <a:pt x="182" y="13"/>
                    <a:pt x="187" y="9"/>
                  </a:cubicBezTo>
                  <a:cubicBezTo>
                    <a:pt x="192" y="5"/>
                    <a:pt x="197" y="4"/>
                    <a:pt x="20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Freeform 89">
              <a:extLst>
                <a:ext uri="{FF2B5EF4-FFF2-40B4-BE49-F238E27FC236}">
                  <a16:creationId xmlns:a16="http://schemas.microsoft.com/office/drawing/2014/main" id="{4B768822-6C03-4FAC-AAD5-0AE9253A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93"/>
              <a:ext cx="37" cy="54"/>
            </a:xfrm>
            <a:custGeom>
              <a:avLst/>
              <a:gdLst>
                <a:gd name="T0" fmla="*/ 9 w 60"/>
                <a:gd name="T1" fmla="*/ 0 h 88"/>
                <a:gd name="T2" fmla="*/ 6 w 60"/>
                <a:gd name="T3" fmla="*/ 6 h 88"/>
                <a:gd name="T4" fmla="*/ 4 w 60"/>
                <a:gd name="T5" fmla="*/ 9 h 88"/>
                <a:gd name="T6" fmla="*/ 1 w 60"/>
                <a:gd name="T7" fmla="*/ 12 h 88"/>
                <a:gd name="T8" fmla="*/ 0 w 60"/>
                <a:gd name="T9" fmla="*/ 12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88">
                  <a:moveTo>
                    <a:pt x="60" y="0"/>
                  </a:moveTo>
                  <a:cubicBezTo>
                    <a:pt x="48" y="14"/>
                    <a:pt x="43" y="28"/>
                    <a:pt x="38" y="46"/>
                  </a:cubicBezTo>
                  <a:cubicBezTo>
                    <a:pt x="36" y="55"/>
                    <a:pt x="29" y="57"/>
                    <a:pt x="22" y="64"/>
                  </a:cubicBezTo>
                  <a:cubicBezTo>
                    <a:pt x="16" y="69"/>
                    <a:pt x="11" y="77"/>
                    <a:pt x="5" y="81"/>
                  </a:cubicBezTo>
                  <a:cubicBezTo>
                    <a:pt x="4" y="84"/>
                    <a:pt x="2" y="87"/>
                    <a:pt x="0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Freeform 90">
              <a:extLst>
                <a:ext uri="{FF2B5EF4-FFF2-40B4-BE49-F238E27FC236}">
                  <a16:creationId xmlns:a16="http://schemas.microsoft.com/office/drawing/2014/main" id="{C15B1BCB-357B-4FC1-B953-1E9CA22A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01"/>
              <a:ext cx="14" cy="29"/>
            </a:xfrm>
            <a:custGeom>
              <a:avLst/>
              <a:gdLst>
                <a:gd name="T0" fmla="*/ 3 w 23"/>
                <a:gd name="T1" fmla="*/ 0 h 48"/>
                <a:gd name="T2" fmla="*/ 1 w 23"/>
                <a:gd name="T3" fmla="*/ 1 h 48"/>
                <a:gd name="T4" fmla="*/ 1 w 23"/>
                <a:gd name="T5" fmla="*/ 2 h 48"/>
                <a:gd name="T6" fmla="*/ 0 w 23"/>
                <a:gd name="T7" fmla="*/ 7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8">
                  <a:moveTo>
                    <a:pt x="23" y="0"/>
                  </a:moveTo>
                  <a:cubicBezTo>
                    <a:pt x="20" y="5"/>
                    <a:pt x="15" y="3"/>
                    <a:pt x="11" y="7"/>
                  </a:cubicBezTo>
                  <a:cubicBezTo>
                    <a:pt x="7" y="11"/>
                    <a:pt x="7" y="16"/>
                    <a:pt x="6" y="20"/>
                  </a:cubicBezTo>
                  <a:cubicBezTo>
                    <a:pt x="3" y="30"/>
                    <a:pt x="1" y="38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91">
              <a:extLst>
                <a:ext uri="{FF2B5EF4-FFF2-40B4-BE49-F238E27FC236}">
                  <a16:creationId xmlns:a16="http://schemas.microsoft.com/office/drawing/2014/main" id="{201D0C90-2075-46DF-84B7-F68DD9988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07"/>
              <a:ext cx="144" cy="288"/>
            </a:xfrm>
            <a:custGeom>
              <a:avLst/>
              <a:gdLst>
                <a:gd name="T0" fmla="*/ 34 w 234"/>
                <a:gd name="T1" fmla="*/ 0 h 468"/>
                <a:gd name="T2" fmla="*/ 25 w 234"/>
                <a:gd name="T3" fmla="*/ 17 h 468"/>
                <a:gd name="T4" fmla="*/ 20 w 234"/>
                <a:gd name="T5" fmla="*/ 33 h 468"/>
                <a:gd name="T6" fmla="*/ 12 w 234"/>
                <a:gd name="T7" fmla="*/ 50 h 468"/>
                <a:gd name="T8" fmla="*/ 0 w 234"/>
                <a:gd name="T9" fmla="*/ 67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468">
                  <a:moveTo>
                    <a:pt x="234" y="0"/>
                  </a:moveTo>
                  <a:cubicBezTo>
                    <a:pt x="198" y="20"/>
                    <a:pt x="184" y="78"/>
                    <a:pt x="173" y="116"/>
                  </a:cubicBezTo>
                  <a:cubicBezTo>
                    <a:pt x="162" y="153"/>
                    <a:pt x="148" y="191"/>
                    <a:pt x="137" y="228"/>
                  </a:cubicBezTo>
                  <a:cubicBezTo>
                    <a:pt x="123" y="271"/>
                    <a:pt x="113" y="317"/>
                    <a:pt x="84" y="355"/>
                  </a:cubicBezTo>
                  <a:cubicBezTo>
                    <a:pt x="55" y="392"/>
                    <a:pt x="22" y="424"/>
                    <a:pt x="0" y="46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92">
              <a:extLst>
                <a:ext uri="{FF2B5EF4-FFF2-40B4-BE49-F238E27FC236}">
                  <a16:creationId xmlns:a16="http://schemas.microsoft.com/office/drawing/2014/main" id="{DCC15D02-FFA1-46D0-ADE0-95C54C9B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771"/>
              <a:ext cx="64" cy="86"/>
            </a:xfrm>
            <a:custGeom>
              <a:avLst/>
              <a:gdLst>
                <a:gd name="T0" fmla="*/ 15 w 103"/>
                <a:gd name="T1" fmla="*/ 0 h 140"/>
                <a:gd name="T2" fmla="*/ 11 w 103"/>
                <a:gd name="T3" fmla="*/ 11 h 140"/>
                <a:gd name="T4" fmla="*/ 0 w 103"/>
                <a:gd name="T5" fmla="*/ 2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40">
                  <a:moveTo>
                    <a:pt x="102" y="0"/>
                  </a:moveTo>
                  <a:cubicBezTo>
                    <a:pt x="103" y="24"/>
                    <a:pt x="83" y="55"/>
                    <a:pt x="73" y="76"/>
                  </a:cubicBezTo>
                  <a:cubicBezTo>
                    <a:pt x="57" y="105"/>
                    <a:pt x="32" y="130"/>
                    <a:pt x="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93">
              <a:extLst>
                <a:ext uri="{FF2B5EF4-FFF2-40B4-BE49-F238E27FC236}">
                  <a16:creationId xmlns:a16="http://schemas.microsoft.com/office/drawing/2014/main" id="{878FC1ED-D0F3-488B-8EEA-E1A332A7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947"/>
              <a:ext cx="104" cy="31"/>
            </a:xfrm>
            <a:custGeom>
              <a:avLst/>
              <a:gdLst>
                <a:gd name="T0" fmla="*/ 1 w 168"/>
                <a:gd name="T1" fmla="*/ 1 h 50"/>
                <a:gd name="T2" fmla="*/ 0 w 168"/>
                <a:gd name="T3" fmla="*/ 0 h 50"/>
                <a:gd name="T4" fmla="*/ 25 w 168"/>
                <a:gd name="T5" fmla="*/ 7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">
                  <a:moveTo>
                    <a:pt x="8" y="2"/>
                  </a:moveTo>
                  <a:cubicBezTo>
                    <a:pt x="5" y="1"/>
                    <a:pt x="3" y="1"/>
                    <a:pt x="0" y="0"/>
                  </a:cubicBezTo>
                  <a:cubicBezTo>
                    <a:pt x="61" y="7"/>
                    <a:pt x="114" y="23"/>
                    <a:pt x="168" y="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Freeform 94">
              <a:extLst>
                <a:ext uri="{FF2B5EF4-FFF2-40B4-BE49-F238E27FC236}">
                  <a16:creationId xmlns:a16="http://schemas.microsoft.com/office/drawing/2014/main" id="{358B9F23-E6DB-4547-B081-A0724C5D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50"/>
              <a:ext cx="29" cy="28"/>
            </a:xfrm>
            <a:custGeom>
              <a:avLst/>
              <a:gdLst>
                <a:gd name="T0" fmla="*/ 0 w 48"/>
                <a:gd name="T1" fmla="*/ 0 h 46"/>
                <a:gd name="T2" fmla="*/ 7 w 48"/>
                <a:gd name="T3" fmla="*/ 6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46">
                  <a:moveTo>
                    <a:pt x="0" y="0"/>
                  </a:moveTo>
                  <a:cubicBezTo>
                    <a:pt x="18" y="12"/>
                    <a:pt x="47" y="20"/>
                    <a:pt x="48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Freeform 95">
              <a:extLst>
                <a:ext uri="{FF2B5EF4-FFF2-40B4-BE49-F238E27FC236}">
                  <a16:creationId xmlns:a16="http://schemas.microsoft.com/office/drawing/2014/main" id="{F60505E7-5594-466B-BDA4-3D6E2AD9E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761"/>
              <a:ext cx="439" cy="404"/>
            </a:xfrm>
            <a:custGeom>
              <a:avLst/>
              <a:gdLst>
                <a:gd name="T0" fmla="*/ 21 w 715"/>
                <a:gd name="T1" fmla="*/ 94 h 656"/>
                <a:gd name="T2" fmla="*/ 102 w 715"/>
                <a:gd name="T3" fmla="*/ 31 h 6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5" h="656">
                  <a:moveTo>
                    <a:pt x="150" y="656"/>
                  </a:moveTo>
                  <a:cubicBezTo>
                    <a:pt x="150" y="656"/>
                    <a:pt x="0" y="0"/>
                    <a:pt x="715" y="220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Freeform 96">
              <a:extLst>
                <a:ext uri="{FF2B5EF4-FFF2-40B4-BE49-F238E27FC236}">
                  <a16:creationId xmlns:a16="http://schemas.microsoft.com/office/drawing/2014/main" id="{AD85895D-BC5C-4564-BB8D-6D74DE90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-56"/>
              <a:ext cx="588" cy="371"/>
            </a:xfrm>
            <a:custGeom>
              <a:avLst/>
              <a:gdLst>
                <a:gd name="T0" fmla="*/ 0 w 956"/>
                <a:gd name="T1" fmla="*/ 67 h 604"/>
                <a:gd name="T2" fmla="*/ 137 w 956"/>
                <a:gd name="T3" fmla="*/ 86 h 6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6" h="604">
                  <a:moveTo>
                    <a:pt x="0" y="471"/>
                  </a:moveTo>
                  <a:cubicBezTo>
                    <a:pt x="0" y="471"/>
                    <a:pt x="615" y="0"/>
                    <a:pt x="956" y="604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Freeform 97">
              <a:extLst>
                <a:ext uri="{FF2B5EF4-FFF2-40B4-BE49-F238E27FC236}">
                  <a16:creationId xmlns:a16="http://schemas.microsoft.com/office/drawing/2014/main" id="{62F15D77-1957-489D-A807-B5CB583E9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1764"/>
              <a:ext cx="161" cy="34"/>
            </a:xfrm>
            <a:custGeom>
              <a:avLst/>
              <a:gdLst>
                <a:gd name="T0" fmla="*/ 0 w 261"/>
                <a:gd name="T1" fmla="*/ 1 h 55"/>
                <a:gd name="T2" fmla="*/ 12 w 261"/>
                <a:gd name="T3" fmla="*/ 1 h 55"/>
                <a:gd name="T4" fmla="*/ 20 w 261"/>
                <a:gd name="T5" fmla="*/ 1 h 55"/>
                <a:gd name="T6" fmla="*/ 27 w 261"/>
                <a:gd name="T7" fmla="*/ 4 h 55"/>
                <a:gd name="T8" fmla="*/ 38 w 261"/>
                <a:gd name="T9" fmla="*/ 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55">
                  <a:moveTo>
                    <a:pt x="0" y="7"/>
                  </a:moveTo>
                  <a:cubicBezTo>
                    <a:pt x="0" y="7"/>
                    <a:pt x="55" y="0"/>
                    <a:pt x="78" y="5"/>
                  </a:cubicBezTo>
                  <a:cubicBezTo>
                    <a:pt x="102" y="9"/>
                    <a:pt x="130" y="2"/>
                    <a:pt x="141" y="12"/>
                  </a:cubicBezTo>
                  <a:cubicBezTo>
                    <a:pt x="153" y="21"/>
                    <a:pt x="162" y="7"/>
                    <a:pt x="186" y="26"/>
                  </a:cubicBezTo>
                  <a:cubicBezTo>
                    <a:pt x="209" y="45"/>
                    <a:pt x="240" y="55"/>
                    <a:pt x="261" y="54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Freeform 98">
              <a:extLst>
                <a:ext uri="{FF2B5EF4-FFF2-40B4-BE49-F238E27FC236}">
                  <a16:creationId xmlns:a16="http://schemas.microsoft.com/office/drawing/2014/main" id="{5BE0C0AC-6B96-4636-BB28-02613D533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03"/>
              <a:ext cx="105" cy="67"/>
            </a:xfrm>
            <a:custGeom>
              <a:avLst/>
              <a:gdLst>
                <a:gd name="T0" fmla="*/ 25 w 170"/>
                <a:gd name="T1" fmla="*/ 1 h 109"/>
                <a:gd name="T2" fmla="*/ 20 w 170"/>
                <a:gd name="T3" fmla="*/ 6 h 109"/>
                <a:gd name="T4" fmla="*/ 14 w 170"/>
                <a:gd name="T5" fmla="*/ 7 h 109"/>
                <a:gd name="T6" fmla="*/ 1 w 170"/>
                <a:gd name="T7" fmla="*/ 15 h 109"/>
                <a:gd name="T8" fmla="*/ 0 w 170"/>
                <a:gd name="T9" fmla="*/ 15 h 109"/>
                <a:gd name="T10" fmla="*/ 9 w 170"/>
                <a:gd name="T11" fmla="*/ 11 h 109"/>
                <a:gd name="T12" fmla="*/ 14 w 170"/>
                <a:gd name="T13" fmla="*/ 6 h 109"/>
                <a:gd name="T14" fmla="*/ 20 w 170"/>
                <a:gd name="T15" fmla="*/ 4 h 109"/>
                <a:gd name="T16" fmla="*/ 25 w 170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" h="109">
                  <a:moveTo>
                    <a:pt x="168" y="1"/>
                  </a:moveTo>
                  <a:cubicBezTo>
                    <a:pt x="157" y="12"/>
                    <a:pt x="159" y="33"/>
                    <a:pt x="142" y="36"/>
                  </a:cubicBezTo>
                  <a:cubicBezTo>
                    <a:pt x="126" y="38"/>
                    <a:pt x="111" y="39"/>
                    <a:pt x="97" y="51"/>
                  </a:cubicBezTo>
                  <a:cubicBezTo>
                    <a:pt x="71" y="72"/>
                    <a:pt x="45" y="104"/>
                    <a:pt x="9" y="108"/>
                  </a:cubicBezTo>
                  <a:cubicBezTo>
                    <a:pt x="6" y="108"/>
                    <a:pt x="3" y="108"/>
                    <a:pt x="0" y="108"/>
                  </a:cubicBezTo>
                  <a:cubicBezTo>
                    <a:pt x="19" y="109"/>
                    <a:pt x="43" y="92"/>
                    <a:pt x="57" y="80"/>
                  </a:cubicBezTo>
                  <a:cubicBezTo>
                    <a:pt x="70" y="69"/>
                    <a:pt x="78" y="56"/>
                    <a:pt x="91" y="46"/>
                  </a:cubicBezTo>
                  <a:cubicBezTo>
                    <a:pt x="104" y="35"/>
                    <a:pt x="120" y="33"/>
                    <a:pt x="135" y="23"/>
                  </a:cubicBezTo>
                  <a:cubicBezTo>
                    <a:pt x="145" y="16"/>
                    <a:pt x="156" y="0"/>
                    <a:pt x="170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Freeform 99">
              <a:extLst>
                <a:ext uri="{FF2B5EF4-FFF2-40B4-BE49-F238E27FC236}">
                  <a16:creationId xmlns:a16="http://schemas.microsoft.com/office/drawing/2014/main" id="{83FCB0CD-1BE5-4E93-A10F-BE8F3CAA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189"/>
              <a:ext cx="70" cy="54"/>
            </a:xfrm>
            <a:custGeom>
              <a:avLst/>
              <a:gdLst>
                <a:gd name="T0" fmla="*/ 16 w 114"/>
                <a:gd name="T1" fmla="*/ 0 h 88"/>
                <a:gd name="T2" fmla="*/ 10 w 114"/>
                <a:gd name="T3" fmla="*/ 4 h 88"/>
                <a:gd name="T4" fmla="*/ 8 w 114"/>
                <a:gd name="T5" fmla="*/ 9 h 88"/>
                <a:gd name="T6" fmla="*/ 4 w 114"/>
                <a:gd name="T7" fmla="*/ 12 h 88"/>
                <a:gd name="T8" fmla="*/ 2 w 114"/>
                <a:gd name="T9" fmla="*/ 12 h 88"/>
                <a:gd name="T10" fmla="*/ 0 w 114"/>
                <a:gd name="T11" fmla="*/ 12 h 88"/>
                <a:gd name="T12" fmla="*/ 9 w 114"/>
                <a:gd name="T13" fmla="*/ 6 h 88"/>
                <a:gd name="T14" fmla="*/ 11 w 114"/>
                <a:gd name="T15" fmla="*/ 2 h 88"/>
                <a:gd name="T16" fmla="*/ 16 w 114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88">
                  <a:moveTo>
                    <a:pt x="114" y="0"/>
                  </a:moveTo>
                  <a:cubicBezTo>
                    <a:pt x="99" y="2"/>
                    <a:pt x="84" y="20"/>
                    <a:pt x="75" y="31"/>
                  </a:cubicBezTo>
                  <a:cubicBezTo>
                    <a:pt x="67" y="41"/>
                    <a:pt x="63" y="53"/>
                    <a:pt x="56" y="63"/>
                  </a:cubicBezTo>
                  <a:cubicBezTo>
                    <a:pt x="49" y="71"/>
                    <a:pt x="39" y="75"/>
                    <a:pt x="30" y="81"/>
                  </a:cubicBezTo>
                  <a:cubicBezTo>
                    <a:pt x="25" y="83"/>
                    <a:pt x="23" y="85"/>
                    <a:pt x="18" y="87"/>
                  </a:cubicBezTo>
                  <a:cubicBezTo>
                    <a:pt x="12" y="88"/>
                    <a:pt x="5" y="86"/>
                    <a:pt x="0" y="88"/>
                  </a:cubicBezTo>
                  <a:cubicBezTo>
                    <a:pt x="24" y="87"/>
                    <a:pt x="44" y="55"/>
                    <a:pt x="59" y="39"/>
                  </a:cubicBezTo>
                  <a:cubicBezTo>
                    <a:pt x="65" y="32"/>
                    <a:pt x="72" y="23"/>
                    <a:pt x="80" y="18"/>
                  </a:cubicBezTo>
                  <a:cubicBezTo>
                    <a:pt x="90" y="13"/>
                    <a:pt x="102" y="6"/>
                    <a:pt x="112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Freeform 100">
              <a:extLst>
                <a:ext uri="{FF2B5EF4-FFF2-40B4-BE49-F238E27FC236}">
                  <a16:creationId xmlns:a16="http://schemas.microsoft.com/office/drawing/2014/main" id="{1EEA300A-1636-4C26-A689-FB1763D4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99"/>
              <a:ext cx="41" cy="39"/>
            </a:xfrm>
            <a:custGeom>
              <a:avLst/>
              <a:gdLst>
                <a:gd name="T0" fmla="*/ 9 w 68"/>
                <a:gd name="T1" fmla="*/ 0 h 64"/>
                <a:gd name="T2" fmla="*/ 6 w 68"/>
                <a:gd name="T3" fmla="*/ 5 h 64"/>
                <a:gd name="T4" fmla="*/ 4 w 68"/>
                <a:gd name="T5" fmla="*/ 9 h 64"/>
                <a:gd name="T6" fmla="*/ 0 w 68"/>
                <a:gd name="T7" fmla="*/ 8 h 64"/>
                <a:gd name="T8" fmla="*/ 3 w 68"/>
                <a:gd name="T9" fmla="*/ 6 h 64"/>
                <a:gd name="T10" fmla="*/ 5 w 68"/>
                <a:gd name="T11" fmla="*/ 3 h 64"/>
                <a:gd name="T12" fmla="*/ 9 w 6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64">
                  <a:moveTo>
                    <a:pt x="68" y="0"/>
                  </a:moveTo>
                  <a:cubicBezTo>
                    <a:pt x="59" y="11"/>
                    <a:pt x="56" y="27"/>
                    <a:pt x="48" y="38"/>
                  </a:cubicBezTo>
                  <a:cubicBezTo>
                    <a:pt x="42" y="46"/>
                    <a:pt x="34" y="53"/>
                    <a:pt x="28" y="61"/>
                  </a:cubicBezTo>
                  <a:cubicBezTo>
                    <a:pt x="22" y="64"/>
                    <a:pt x="8" y="58"/>
                    <a:pt x="0" y="57"/>
                  </a:cubicBezTo>
                  <a:cubicBezTo>
                    <a:pt x="6" y="51"/>
                    <a:pt x="15" y="47"/>
                    <a:pt x="22" y="43"/>
                  </a:cubicBezTo>
                  <a:cubicBezTo>
                    <a:pt x="30" y="38"/>
                    <a:pt x="33" y="33"/>
                    <a:pt x="39" y="25"/>
                  </a:cubicBezTo>
                  <a:cubicBezTo>
                    <a:pt x="45" y="17"/>
                    <a:pt x="57" y="1"/>
                    <a:pt x="68" y="0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Freeform 101">
              <a:extLst>
                <a:ext uri="{FF2B5EF4-FFF2-40B4-BE49-F238E27FC236}">
                  <a16:creationId xmlns:a16="http://schemas.microsoft.com/office/drawing/2014/main" id="{B26E8BF5-1CF2-45C4-A958-632DC43C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1770"/>
              <a:ext cx="141" cy="48"/>
            </a:xfrm>
            <a:custGeom>
              <a:avLst/>
              <a:gdLst>
                <a:gd name="T0" fmla="*/ 8 w 230"/>
                <a:gd name="T1" fmla="*/ 1 h 77"/>
                <a:gd name="T2" fmla="*/ 12 w 230"/>
                <a:gd name="T3" fmla="*/ 1 h 77"/>
                <a:gd name="T4" fmla="*/ 15 w 230"/>
                <a:gd name="T5" fmla="*/ 1 h 77"/>
                <a:gd name="T6" fmla="*/ 17 w 230"/>
                <a:gd name="T7" fmla="*/ 1 h 77"/>
                <a:gd name="T8" fmla="*/ 20 w 230"/>
                <a:gd name="T9" fmla="*/ 2 h 77"/>
                <a:gd name="T10" fmla="*/ 32 w 230"/>
                <a:gd name="T11" fmla="*/ 9 h 77"/>
                <a:gd name="T12" fmla="*/ 22 w 230"/>
                <a:gd name="T13" fmla="*/ 6 h 77"/>
                <a:gd name="T14" fmla="*/ 17 w 230"/>
                <a:gd name="T15" fmla="*/ 4 h 77"/>
                <a:gd name="T16" fmla="*/ 13 w 230"/>
                <a:gd name="T17" fmla="*/ 2 h 77"/>
                <a:gd name="T18" fmla="*/ 6 w 230"/>
                <a:gd name="T19" fmla="*/ 2 h 77"/>
                <a:gd name="T20" fmla="*/ 4 w 230"/>
                <a:gd name="T21" fmla="*/ 1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0" h="77">
                  <a:moveTo>
                    <a:pt x="59" y="3"/>
                  </a:moveTo>
                  <a:cubicBezTo>
                    <a:pt x="66" y="0"/>
                    <a:pt x="75" y="4"/>
                    <a:pt x="82" y="4"/>
                  </a:cubicBezTo>
                  <a:cubicBezTo>
                    <a:pt x="89" y="5"/>
                    <a:pt x="96" y="3"/>
                    <a:pt x="102" y="3"/>
                  </a:cubicBezTo>
                  <a:cubicBezTo>
                    <a:pt x="108" y="4"/>
                    <a:pt x="116" y="9"/>
                    <a:pt x="122" y="11"/>
                  </a:cubicBezTo>
                  <a:cubicBezTo>
                    <a:pt x="130" y="13"/>
                    <a:pt x="138" y="14"/>
                    <a:pt x="144" y="17"/>
                  </a:cubicBezTo>
                  <a:cubicBezTo>
                    <a:pt x="173" y="34"/>
                    <a:pt x="199" y="52"/>
                    <a:pt x="230" y="63"/>
                  </a:cubicBezTo>
                  <a:cubicBezTo>
                    <a:pt x="209" y="77"/>
                    <a:pt x="173" y="50"/>
                    <a:pt x="154" y="41"/>
                  </a:cubicBezTo>
                  <a:cubicBezTo>
                    <a:pt x="142" y="36"/>
                    <a:pt x="128" y="32"/>
                    <a:pt x="116" y="27"/>
                  </a:cubicBezTo>
                  <a:cubicBezTo>
                    <a:pt x="106" y="23"/>
                    <a:pt x="100" y="19"/>
                    <a:pt x="90" y="18"/>
                  </a:cubicBezTo>
                  <a:cubicBezTo>
                    <a:pt x="75" y="18"/>
                    <a:pt x="61" y="20"/>
                    <a:pt x="46" y="19"/>
                  </a:cubicBezTo>
                  <a:cubicBezTo>
                    <a:pt x="38" y="19"/>
                    <a:pt x="0" y="21"/>
                    <a:pt x="23" y="7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Freeform 102">
              <a:extLst>
                <a:ext uri="{FF2B5EF4-FFF2-40B4-BE49-F238E27FC236}">
                  <a16:creationId xmlns:a16="http://schemas.microsoft.com/office/drawing/2014/main" id="{B8E2C5D6-A3A9-4EC1-8E6E-4ED22365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62"/>
              <a:ext cx="75" cy="78"/>
            </a:xfrm>
            <a:custGeom>
              <a:avLst/>
              <a:gdLst>
                <a:gd name="T0" fmla="*/ 58 w 75"/>
                <a:gd name="T1" fmla="*/ 0 h 78"/>
                <a:gd name="T2" fmla="*/ 75 w 75"/>
                <a:gd name="T3" fmla="*/ 78 h 78"/>
                <a:gd name="T4" fmla="*/ 0 w 75"/>
                <a:gd name="T5" fmla="*/ 54 h 78"/>
                <a:gd name="T6" fmla="*/ 58 w 75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8">
                  <a:moveTo>
                    <a:pt x="58" y="0"/>
                  </a:moveTo>
                  <a:lnTo>
                    <a:pt x="75" y="78"/>
                  </a:lnTo>
                  <a:lnTo>
                    <a:pt x="0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Freeform 103">
              <a:extLst>
                <a:ext uri="{FF2B5EF4-FFF2-40B4-BE49-F238E27FC236}">
                  <a16:creationId xmlns:a16="http://schemas.microsoft.com/office/drawing/2014/main" id="{C434D92C-30F9-4C5F-A5A9-2B5CAE84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00"/>
              <a:ext cx="78" cy="72"/>
            </a:xfrm>
            <a:custGeom>
              <a:avLst/>
              <a:gdLst>
                <a:gd name="T0" fmla="*/ 78 w 78"/>
                <a:gd name="T1" fmla="*/ 63 h 72"/>
                <a:gd name="T2" fmla="*/ 0 w 78"/>
                <a:gd name="T3" fmla="*/ 72 h 72"/>
                <a:gd name="T4" fmla="*/ 31 w 78"/>
                <a:gd name="T5" fmla="*/ 0 h 72"/>
                <a:gd name="T6" fmla="*/ 78 w 78"/>
                <a:gd name="T7" fmla="*/ 63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2">
                  <a:moveTo>
                    <a:pt x="78" y="63"/>
                  </a:moveTo>
                  <a:lnTo>
                    <a:pt x="0" y="72"/>
                  </a:lnTo>
                  <a:lnTo>
                    <a:pt x="31" y="0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Freeform 104">
              <a:extLst>
                <a:ext uri="{FF2B5EF4-FFF2-40B4-BE49-F238E27FC236}">
                  <a16:creationId xmlns:a16="http://schemas.microsoft.com/office/drawing/2014/main" id="{3DBD6BA0-C7DF-42EF-8848-11530602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856"/>
              <a:ext cx="77" cy="77"/>
            </a:xfrm>
            <a:custGeom>
              <a:avLst/>
              <a:gdLst>
                <a:gd name="T0" fmla="*/ 22 w 77"/>
                <a:gd name="T1" fmla="*/ 0 h 77"/>
                <a:gd name="T2" fmla="*/ 77 w 77"/>
                <a:gd name="T3" fmla="*/ 57 h 77"/>
                <a:gd name="T4" fmla="*/ 0 w 77"/>
                <a:gd name="T5" fmla="*/ 77 h 77"/>
                <a:gd name="T6" fmla="*/ 22 w 7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77">
                  <a:moveTo>
                    <a:pt x="22" y="0"/>
                  </a:moveTo>
                  <a:lnTo>
                    <a:pt x="77" y="57"/>
                  </a:lnTo>
                  <a:lnTo>
                    <a:pt x="0" y="7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Freeform 105">
              <a:extLst>
                <a:ext uri="{FF2B5EF4-FFF2-40B4-BE49-F238E27FC236}">
                  <a16:creationId xmlns:a16="http://schemas.microsoft.com/office/drawing/2014/main" id="{6FD9D136-EC5B-4C71-A8D7-2BCF9052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139"/>
              <a:ext cx="79" cy="74"/>
            </a:xfrm>
            <a:custGeom>
              <a:avLst/>
              <a:gdLst>
                <a:gd name="T0" fmla="*/ 79 w 79"/>
                <a:gd name="T1" fmla="*/ 0 h 74"/>
                <a:gd name="T2" fmla="*/ 50 w 79"/>
                <a:gd name="T3" fmla="*/ 74 h 74"/>
                <a:gd name="T4" fmla="*/ 0 w 79"/>
                <a:gd name="T5" fmla="*/ 11 h 74"/>
                <a:gd name="T6" fmla="*/ 79 w 7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74">
                  <a:moveTo>
                    <a:pt x="79" y="0"/>
                  </a:moveTo>
                  <a:lnTo>
                    <a:pt x="50" y="74"/>
                  </a:lnTo>
                  <a:lnTo>
                    <a:pt x="0" y="1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Freeform 106">
              <a:extLst>
                <a:ext uri="{FF2B5EF4-FFF2-40B4-BE49-F238E27FC236}">
                  <a16:creationId xmlns:a16="http://schemas.microsoft.com/office/drawing/2014/main" id="{5DC949AE-FE61-4864-9BE1-6C06D207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960"/>
              <a:ext cx="17" cy="17"/>
            </a:xfrm>
            <a:custGeom>
              <a:avLst/>
              <a:gdLst>
                <a:gd name="T0" fmla="*/ 3 w 27"/>
                <a:gd name="T1" fmla="*/ 0 h 28"/>
                <a:gd name="T2" fmla="*/ 0 w 27"/>
                <a:gd name="T3" fmla="*/ 3 h 28"/>
                <a:gd name="T4" fmla="*/ 3 w 2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19" y="0"/>
                  </a:moveTo>
                  <a:cubicBezTo>
                    <a:pt x="27" y="14"/>
                    <a:pt x="17" y="28"/>
                    <a:pt x="0" y="25"/>
                  </a:cubicBezTo>
                  <a:cubicBezTo>
                    <a:pt x="2" y="17"/>
                    <a:pt x="11" y="5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Freeform 107">
              <a:extLst>
                <a:ext uri="{FF2B5EF4-FFF2-40B4-BE49-F238E27FC236}">
                  <a16:creationId xmlns:a16="http://schemas.microsoft.com/office/drawing/2014/main" id="{F89DFE95-9CC5-4A73-A581-73D815D6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985"/>
              <a:ext cx="15" cy="18"/>
            </a:xfrm>
            <a:custGeom>
              <a:avLst/>
              <a:gdLst>
                <a:gd name="T0" fmla="*/ 3 w 24"/>
                <a:gd name="T1" fmla="*/ 1 h 30"/>
                <a:gd name="T2" fmla="*/ 3 w 24"/>
                <a:gd name="T3" fmla="*/ 4 h 30"/>
                <a:gd name="T4" fmla="*/ 3 w 2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0">
                  <a:moveTo>
                    <a:pt x="15" y="1"/>
                  </a:moveTo>
                  <a:cubicBezTo>
                    <a:pt x="19" y="4"/>
                    <a:pt x="24" y="24"/>
                    <a:pt x="15" y="26"/>
                  </a:cubicBezTo>
                  <a:cubicBezTo>
                    <a:pt x="0" y="30"/>
                    <a:pt x="12" y="3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Freeform 108">
              <a:extLst>
                <a:ext uri="{FF2B5EF4-FFF2-40B4-BE49-F238E27FC236}">
                  <a16:creationId xmlns:a16="http://schemas.microsoft.com/office/drawing/2014/main" id="{F43AD8DB-0D3E-4078-9F7C-1BBD9CE8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024"/>
              <a:ext cx="350" cy="234"/>
            </a:xfrm>
            <a:custGeom>
              <a:avLst/>
              <a:gdLst>
                <a:gd name="T0" fmla="*/ 0 w 569"/>
                <a:gd name="T1" fmla="*/ 0 h 381"/>
                <a:gd name="T2" fmla="*/ 19 w 569"/>
                <a:gd name="T3" fmla="*/ 12 h 381"/>
                <a:gd name="T4" fmla="*/ 38 w 569"/>
                <a:gd name="T5" fmla="*/ 25 h 381"/>
                <a:gd name="T6" fmla="*/ 58 w 569"/>
                <a:gd name="T7" fmla="*/ 37 h 381"/>
                <a:gd name="T8" fmla="*/ 70 w 569"/>
                <a:gd name="T9" fmla="*/ 44 h 381"/>
                <a:gd name="T10" fmla="*/ 81 w 569"/>
                <a:gd name="T11" fmla="*/ 54 h 381"/>
                <a:gd name="T12" fmla="*/ 47 w 569"/>
                <a:gd name="T13" fmla="*/ 35 h 381"/>
                <a:gd name="T14" fmla="*/ 30 w 569"/>
                <a:gd name="T15" fmla="*/ 24 h 381"/>
                <a:gd name="T16" fmla="*/ 17 w 569"/>
                <a:gd name="T17" fmla="*/ 14 h 381"/>
                <a:gd name="T18" fmla="*/ 1 w 569"/>
                <a:gd name="T19" fmla="*/ 1 h 3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9" h="381">
                  <a:moveTo>
                    <a:pt x="0" y="0"/>
                  </a:moveTo>
                  <a:cubicBezTo>
                    <a:pt x="45" y="11"/>
                    <a:pt x="97" y="58"/>
                    <a:pt x="133" y="85"/>
                  </a:cubicBezTo>
                  <a:cubicBezTo>
                    <a:pt x="177" y="119"/>
                    <a:pt x="210" y="153"/>
                    <a:pt x="261" y="175"/>
                  </a:cubicBezTo>
                  <a:cubicBezTo>
                    <a:pt x="313" y="198"/>
                    <a:pt x="355" y="230"/>
                    <a:pt x="403" y="261"/>
                  </a:cubicBezTo>
                  <a:cubicBezTo>
                    <a:pt x="431" y="279"/>
                    <a:pt x="460" y="294"/>
                    <a:pt x="487" y="313"/>
                  </a:cubicBezTo>
                  <a:cubicBezTo>
                    <a:pt x="517" y="333"/>
                    <a:pt x="540" y="361"/>
                    <a:pt x="569" y="381"/>
                  </a:cubicBezTo>
                  <a:cubicBezTo>
                    <a:pt x="486" y="338"/>
                    <a:pt x="407" y="298"/>
                    <a:pt x="330" y="245"/>
                  </a:cubicBezTo>
                  <a:cubicBezTo>
                    <a:pt x="291" y="218"/>
                    <a:pt x="254" y="189"/>
                    <a:pt x="211" y="169"/>
                  </a:cubicBezTo>
                  <a:cubicBezTo>
                    <a:pt x="174" y="150"/>
                    <a:pt x="148" y="127"/>
                    <a:pt x="117" y="99"/>
                  </a:cubicBezTo>
                  <a:cubicBezTo>
                    <a:pt x="82" y="66"/>
                    <a:pt x="38" y="40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Freeform 109">
              <a:extLst>
                <a:ext uri="{FF2B5EF4-FFF2-40B4-BE49-F238E27FC236}">
                  <a16:creationId xmlns:a16="http://schemas.microsoft.com/office/drawing/2014/main" id="{0F7F1CC5-274C-45F3-954D-78D42ADFB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1548"/>
              <a:ext cx="167" cy="69"/>
            </a:xfrm>
            <a:custGeom>
              <a:avLst/>
              <a:gdLst>
                <a:gd name="T0" fmla="*/ 0 w 272"/>
                <a:gd name="T1" fmla="*/ 0 h 111"/>
                <a:gd name="T2" fmla="*/ 16 w 272"/>
                <a:gd name="T3" fmla="*/ 13 h 111"/>
                <a:gd name="T4" fmla="*/ 26 w 272"/>
                <a:gd name="T5" fmla="*/ 16 h 111"/>
                <a:gd name="T6" fmla="*/ 39 w 272"/>
                <a:gd name="T7" fmla="*/ 16 h 111"/>
                <a:gd name="T8" fmla="*/ 4 w 272"/>
                <a:gd name="T9" fmla="*/ 2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11">
                  <a:moveTo>
                    <a:pt x="0" y="0"/>
                  </a:moveTo>
                  <a:cubicBezTo>
                    <a:pt x="38" y="37"/>
                    <a:pt x="59" y="71"/>
                    <a:pt x="112" y="88"/>
                  </a:cubicBezTo>
                  <a:cubicBezTo>
                    <a:pt x="136" y="96"/>
                    <a:pt x="162" y="108"/>
                    <a:pt x="186" y="110"/>
                  </a:cubicBezTo>
                  <a:cubicBezTo>
                    <a:pt x="214" y="111"/>
                    <a:pt x="244" y="100"/>
                    <a:pt x="272" y="106"/>
                  </a:cubicBezTo>
                  <a:cubicBezTo>
                    <a:pt x="192" y="70"/>
                    <a:pt x="96" y="74"/>
                    <a:pt x="2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Freeform 110">
              <a:extLst>
                <a:ext uri="{FF2B5EF4-FFF2-40B4-BE49-F238E27FC236}">
                  <a16:creationId xmlns:a16="http://schemas.microsoft.com/office/drawing/2014/main" id="{68688046-50CC-4C20-A497-BC6089D0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543"/>
              <a:ext cx="165" cy="328"/>
            </a:xfrm>
            <a:custGeom>
              <a:avLst/>
              <a:gdLst>
                <a:gd name="T0" fmla="*/ 5 w 269"/>
                <a:gd name="T1" fmla="*/ 0 h 533"/>
                <a:gd name="T2" fmla="*/ 6 w 269"/>
                <a:gd name="T3" fmla="*/ 9 h 533"/>
                <a:gd name="T4" fmla="*/ 4 w 269"/>
                <a:gd name="T5" fmla="*/ 21 h 533"/>
                <a:gd name="T6" fmla="*/ 4 w 269"/>
                <a:gd name="T7" fmla="*/ 41 h 533"/>
                <a:gd name="T8" fmla="*/ 16 w 269"/>
                <a:gd name="T9" fmla="*/ 62 h 533"/>
                <a:gd name="T10" fmla="*/ 27 w 269"/>
                <a:gd name="T11" fmla="*/ 70 h 533"/>
                <a:gd name="T12" fmla="*/ 38 w 269"/>
                <a:gd name="T13" fmla="*/ 76 h 533"/>
                <a:gd name="T14" fmla="*/ 13 w 269"/>
                <a:gd name="T15" fmla="*/ 61 h 533"/>
                <a:gd name="T16" fmla="*/ 2 w 269"/>
                <a:gd name="T17" fmla="*/ 43 h 533"/>
                <a:gd name="T18" fmla="*/ 2 w 269"/>
                <a:gd name="T19" fmla="*/ 24 h 533"/>
                <a:gd name="T20" fmla="*/ 6 w 269"/>
                <a:gd name="T21" fmla="*/ 1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9" h="533">
                  <a:moveTo>
                    <a:pt x="35" y="0"/>
                  </a:moveTo>
                  <a:cubicBezTo>
                    <a:pt x="31" y="16"/>
                    <a:pt x="38" y="44"/>
                    <a:pt x="38" y="64"/>
                  </a:cubicBezTo>
                  <a:cubicBezTo>
                    <a:pt x="38" y="92"/>
                    <a:pt x="36" y="119"/>
                    <a:pt x="32" y="146"/>
                  </a:cubicBezTo>
                  <a:cubicBezTo>
                    <a:pt x="25" y="191"/>
                    <a:pt x="11" y="237"/>
                    <a:pt x="25" y="282"/>
                  </a:cubicBezTo>
                  <a:cubicBezTo>
                    <a:pt x="39" y="330"/>
                    <a:pt x="77" y="396"/>
                    <a:pt x="112" y="432"/>
                  </a:cubicBezTo>
                  <a:cubicBezTo>
                    <a:pt x="133" y="453"/>
                    <a:pt x="163" y="467"/>
                    <a:pt x="187" y="485"/>
                  </a:cubicBezTo>
                  <a:cubicBezTo>
                    <a:pt x="205" y="498"/>
                    <a:pt x="247" y="533"/>
                    <a:pt x="269" y="533"/>
                  </a:cubicBezTo>
                  <a:cubicBezTo>
                    <a:pt x="199" y="519"/>
                    <a:pt x="129" y="483"/>
                    <a:pt x="89" y="426"/>
                  </a:cubicBezTo>
                  <a:cubicBezTo>
                    <a:pt x="62" y="388"/>
                    <a:pt x="30" y="345"/>
                    <a:pt x="16" y="301"/>
                  </a:cubicBezTo>
                  <a:cubicBezTo>
                    <a:pt x="0" y="252"/>
                    <a:pt x="10" y="218"/>
                    <a:pt x="18" y="167"/>
                  </a:cubicBezTo>
                  <a:cubicBezTo>
                    <a:pt x="27" y="116"/>
                    <a:pt x="27" y="57"/>
                    <a:pt x="4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Freeform 111">
              <a:extLst>
                <a:ext uri="{FF2B5EF4-FFF2-40B4-BE49-F238E27FC236}">
                  <a16:creationId xmlns:a16="http://schemas.microsoft.com/office/drawing/2014/main" id="{67BA05BC-92FF-48E1-8F13-80E63D3E1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750"/>
              <a:ext cx="80" cy="119"/>
            </a:xfrm>
            <a:custGeom>
              <a:avLst/>
              <a:gdLst>
                <a:gd name="T0" fmla="*/ 0 w 130"/>
                <a:gd name="T1" fmla="*/ 27 h 194"/>
                <a:gd name="T2" fmla="*/ 13 w 130"/>
                <a:gd name="T3" fmla="*/ 15 h 194"/>
                <a:gd name="T4" fmla="*/ 18 w 130"/>
                <a:gd name="T5" fmla="*/ 0 h 194"/>
                <a:gd name="T6" fmla="*/ 14 w 130"/>
                <a:gd name="T7" fmla="*/ 16 h 194"/>
                <a:gd name="T8" fmla="*/ 2 w 130"/>
                <a:gd name="T9" fmla="*/ 28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194">
                  <a:moveTo>
                    <a:pt x="0" y="189"/>
                  </a:moveTo>
                  <a:cubicBezTo>
                    <a:pt x="28" y="187"/>
                    <a:pt x="74" y="132"/>
                    <a:pt x="90" y="109"/>
                  </a:cubicBezTo>
                  <a:cubicBezTo>
                    <a:pt x="108" y="83"/>
                    <a:pt x="127" y="33"/>
                    <a:pt x="125" y="0"/>
                  </a:cubicBezTo>
                  <a:cubicBezTo>
                    <a:pt x="125" y="42"/>
                    <a:pt x="130" y="77"/>
                    <a:pt x="101" y="112"/>
                  </a:cubicBezTo>
                  <a:cubicBezTo>
                    <a:pt x="76" y="142"/>
                    <a:pt x="42" y="166"/>
                    <a:pt x="16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Freeform 112">
              <a:extLst>
                <a:ext uri="{FF2B5EF4-FFF2-40B4-BE49-F238E27FC236}">
                  <a16:creationId xmlns:a16="http://schemas.microsoft.com/office/drawing/2014/main" id="{6BF1484F-726B-4143-8C43-E624BFBE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36"/>
              <a:ext cx="121" cy="31"/>
            </a:xfrm>
            <a:custGeom>
              <a:avLst/>
              <a:gdLst>
                <a:gd name="T0" fmla="*/ 0 w 197"/>
                <a:gd name="T1" fmla="*/ 7 h 51"/>
                <a:gd name="T2" fmla="*/ 4 w 197"/>
                <a:gd name="T3" fmla="*/ 4 h 51"/>
                <a:gd name="T4" fmla="*/ 7 w 197"/>
                <a:gd name="T5" fmla="*/ 1 h 51"/>
                <a:gd name="T6" fmla="*/ 14 w 197"/>
                <a:gd name="T7" fmla="*/ 1 h 51"/>
                <a:gd name="T8" fmla="*/ 21 w 197"/>
                <a:gd name="T9" fmla="*/ 1 h 51"/>
                <a:gd name="T10" fmla="*/ 25 w 197"/>
                <a:gd name="T11" fmla="*/ 3 h 51"/>
                <a:gd name="T12" fmla="*/ 28 w 197"/>
                <a:gd name="T13" fmla="*/ 4 h 51"/>
                <a:gd name="T14" fmla="*/ 21 w 197"/>
                <a:gd name="T15" fmla="*/ 2 h 51"/>
                <a:gd name="T16" fmla="*/ 14 w 197"/>
                <a:gd name="T17" fmla="*/ 1 h 51"/>
                <a:gd name="T18" fmla="*/ 1 w 197"/>
                <a:gd name="T19" fmla="*/ 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" h="51">
                  <a:moveTo>
                    <a:pt x="0" y="51"/>
                  </a:moveTo>
                  <a:cubicBezTo>
                    <a:pt x="7" y="43"/>
                    <a:pt x="19" y="35"/>
                    <a:pt x="27" y="27"/>
                  </a:cubicBezTo>
                  <a:cubicBezTo>
                    <a:pt x="35" y="21"/>
                    <a:pt x="43" y="15"/>
                    <a:pt x="52" y="11"/>
                  </a:cubicBezTo>
                  <a:cubicBezTo>
                    <a:pt x="66" y="4"/>
                    <a:pt x="79" y="0"/>
                    <a:pt x="95" y="1"/>
                  </a:cubicBezTo>
                  <a:cubicBezTo>
                    <a:pt x="113" y="2"/>
                    <a:pt x="130" y="4"/>
                    <a:pt x="147" y="10"/>
                  </a:cubicBezTo>
                  <a:cubicBezTo>
                    <a:pt x="157" y="14"/>
                    <a:pt x="167" y="17"/>
                    <a:pt x="177" y="21"/>
                  </a:cubicBezTo>
                  <a:cubicBezTo>
                    <a:pt x="183" y="24"/>
                    <a:pt x="194" y="26"/>
                    <a:pt x="197" y="33"/>
                  </a:cubicBezTo>
                  <a:cubicBezTo>
                    <a:pt x="184" y="23"/>
                    <a:pt x="163" y="17"/>
                    <a:pt x="148" y="13"/>
                  </a:cubicBezTo>
                  <a:cubicBezTo>
                    <a:pt x="133" y="10"/>
                    <a:pt x="117" y="3"/>
                    <a:pt x="101" y="4"/>
                  </a:cubicBezTo>
                  <a:cubicBezTo>
                    <a:pt x="63" y="7"/>
                    <a:pt x="37" y="29"/>
                    <a:pt x="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113">
            <a:extLst>
              <a:ext uri="{FF2B5EF4-FFF2-40B4-BE49-F238E27FC236}">
                <a16:creationId xmlns:a16="http://schemas.microsoft.com/office/drawing/2014/main" id="{A8348BBA-3000-4B44-8043-569DEB4E87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1365250"/>
            <a:ext cx="2617788" cy="2068513"/>
            <a:chOff x="476" y="346"/>
            <a:chExt cx="2274" cy="1797"/>
          </a:xfrm>
        </p:grpSpPr>
        <p:sp>
          <p:nvSpPr>
            <p:cNvPr id="27700" name="AutoShape 114">
              <a:extLst>
                <a:ext uri="{FF2B5EF4-FFF2-40B4-BE49-F238E27FC236}">
                  <a16:creationId xmlns:a16="http://schemas.microsoft.com/office/drawing/2014/main" id="{EC517FA7-F48A-4F07-937C-B2AA7E76C3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346"/>
              <a:ext cx="2274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115">
              <a:extLst>
                <a:ext uri="{FF2B5EF4-FFF2-40B4-BE49-F238E27FC236}">
                  <a16:creationId xmlns:a16="http://schemas.microsoft.com/office/drawing/2014/main" id="{1531E01F-19F8-454B-B4A0-78DBB3F8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46"/>
              <a:ext cx="1086" cy="1800"/>
            </a:xfrm>
            <a:custGeom>
              <a:avLst/>
              <a:gdLst>
                <a:gd name="T0" fmla="*/ 353 w 1037"/>
                <a:gd name="T1" fmla="*/ 0 h 1719"/>
                <a:gd name="T2" fmla="*/ 1045 w 1037"/>
                <a:gd name="T3" fmla="*/ 0 h 1719"/>
                <a:gd name="T4" fmla="*/ 1054 w 1037"/>
                <a:gd name="T5" fmla="*/ 223 h 1719"/>
                <a:gd name="T6" fmla="*/ 1112 w 1037"/>
                <a:gd name="T7" fmla="*/ 712 h 1719"/>
                <a:gd name="T8" fmla="*/ 1188 w 1037"/>
                <a:gd name="T9" fmla="*/ 1028 h 1719"/>
                <a:gd name="T10" fmla="*/ 1196 w 1037"/>
                <a:gd name="T11" fmla="*/ 1303 h 1719"/>
                <a:gd name="T12" fmla="*/ 983 w 1037"/>
                <a:gd name="T13" fmla="*/ 1417 h 1719"/>
                <a:gd name="T14" fmla="*/ 903 w 1037"/>
                <a:gd name="T15" fmla="*/ 1434 h 1719"/>
                <a:gd name="T16" fmla="*/ 750 w 1037"/>
                <a:gd name="T17" fmla="*/ 1575 h 1719"/>
                <a:gd name="T18" fmla="*/ 650 w 1037"/>
                <a:gd name="T19" fmla="*/ 1671 h 1719"/>
                <a:gd name="T20" fmla="*/ 589 w 1037"/>
                <a:gd name="T21" fmla="*/ 1749 h 1719"/>
                <a:gd name="T22" fmla="*/ 508 w 1037"/>
                <a:gd name="T23" fmla="*/ 1843 h 1719"/>
                <a:gd name="T24" fmla="*/ 419 w 1037"/>
                <a:gd name="T25" fmla="*/ 1889 h 1719"/>
                <a:gd name="T26" fmla="*/ 363 w 1037"/>
                <a:gd name="T27" fmla="*/ 1938 h 1719"/>
                <a:gd name="T28" fmla="*/ 327 w 1037"/>
                <a:gd name="T29" fmla="*/ 1976 h 1719"/>
                <a:gd name="T30" fmla="*/ 218 w 1037"/>
                <a:gd name="T31" fmla="*/ 2050 h 1719"/>
                <a:gd name="T32" fmla="*/ 70 w 1037"/>
                <a:gd name="T33" fmla="*/ 2008 h 1719"/>
                <a:gd name="T34" fmla="*/ 69 w 1037"/>
                <a:gd name="T35" fmla="*/ 1946 h 1719"/>
                <a:gd name="T36" fmla="*/ 22 w 1037"/>
                <a:gd name="T37" fmla="*/ 1926 h 1719"/>
                <a:gd name="T38" fmla="*/ 27 w 1037"/>
                <a:gd name="T39" fmla="*/ 1872 h 1719"/>
                <a:gd name="T40" fmla="*/ 6 w 1037"/>
                <a:gd name="T41" fmla="*/ 1863 h 1719"/>
                <a:gd name="T42" fmla="*/ 6 w 1037"/>
                <a:gd name="T43" fmla="*/ 1834 h 1719"/>
                <a:gd name="T44" fmla="*/ 15 w 1037"/>
                <a:gd name="T45" fmla="*/ 1801 h 1719"/>
                <a:gd name="T46" fmla="*/ 44 w 1037"/>
                <a:gd name="T47" fmla="*/ 1768 h 1719"/>
                <a:gd name="T48" fmla="*/ 19 w 1037"/>
                <a:gd name="T49" fmla="*/ 1756 h 1719"/>
                <a:gd name="T50" fmla="*/ 5 w 1037"/>
                <a:gd name="T51" fmla="*/ 1739 h 1719"/>
                <a:gd name="T52" fmla="*/ 22 w 1037"/>
                <a:gd name="T53" fmla="*/ 1711 h 1719"/>
                <a:gd name="T54" fmla="*/ 34 w 1037"/>
                <a:gd name="T55" fmla="*/ 1673 h 1719"/>
                <a:gd name="T56" fmla="*/ 87 w 1037"/>
                <a:gd name="T57" fmla="*/ 1616 h 1719"/>
                <a:gd name="T58" fmla="*/ 75 w 1037"/>
                <a:gd name="T59" fmla="*/ 1580 h 1719"/>
                <a:gd name="T60" fmla="*/ 95 w 1037"/>
                <a:gd name="T61" fmla="*/ 1551 h 1719"/>
                <a:gd name="T62" fmla="*/ 103 w 1037"/>
                <a:gd name="T63" fmla="*/ 1528 h 1719"/>
                <a:gd name="T64" fmla="*/ 160 w 1037"/>
                <a:gd name="T65" fmla="*/ 1470 h 1719"/>
                <a:gd name="T66" fmla="*/ 217 w 1037"/>
                <a:gd name="T67" fmla="*/ 1450 h 1719"/>
                <a:gd name="T68" fmla="*/ 305 w 1037"/>
                <a:gd name="T69" fmla="*/ 1403 h 1719"/>
                <a:gd name="T70" fmla="*/ 387 w 1037"/>
                <a:gd name="T71" fmla="*/ 1371 h 1719"/>
                <a:gd name="T72" fmla="*/ 467 w 1037"/>
                <a:gd name="T73" fmla="*/ 1336 h 1719"/>
                <a:gd name="T74" fmla="*/ 552 w 1037"/>
                <a:gd name="T75" fmla="*/ 1229 h 1719"/>
                <a:gd name="T76" fmla="*/ 655 w 1037"/>
                <a:gd name="T77" fmla="*/ 1095 h 1719"/>
                <a:gd name="T78" fmla="*/ 681 w 1037"/>
                <a:gd name="T79" fmla="*/ 953 h 1719"/>
                <a:gd name="T80" fmla="*/ 511 w 1037"/>
                <a:gd name="T81" fmla="*/ 414 h 1719"/>
                <a:gd name="T82" fmla="*/ 353 w 1037"/>
                <a:gd name="T83" fmla="*/ 0 h 17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37" h="1719">
                  <a:moveTo>
                    <a:pt x="293" y="0"/>
                  </a:moveTo>
                  <a:cubicBezTo>
                    <a:pt x="869" y="0"/>
                    <a:pt x="869" y="0"/>
                    <a:pt x="869" y="0"/>
                  </a:cubicBezTo>
                  <a:cubicBezTo>
                    <a:pt x="869" y="0"/>
                    <a:pt x="874" y="107"/>
                    <a:pt x="877" y="185"/>
                  </a:cubicBezTo>
                  <a:cubicBezTo>
                    <a:pt x="879" y="263"/>
                    <a:pt x="900" y="449"/>
                    <a:pt x="924" y="592"/>
                  </a:cubicBezTo>
                  <a:cubicBezTo>
                    <a:pt x="948" y="735"/>
                    <a:pt x="963" y="799"/>
                    <a:pt x="987" y="856"/>
                  </a:cubicBezTo>
                  <a:cubicBezTo>
                    <a:pt x="1011" y="912"/>
                    <a:pt x="1037" y="1027"/>
                    <a:pt x="994" y="1084"/>
                  </a:cubicBezTo>
                  <a:cubicBezTo>
                    <a:pt x="952" y="1142"/>
                    <a:pt x="839" y="1174"/>
                    <a:pt x="818" y="1178"/>
                  </a:cubicBezTo>
                  <a:cubicBezTo>
                    <a:pt x="797" y="1183"/>
                    <a:pt x="779" y="1176"/>
                    <a:pt x="751" y="1192"/>
                  </a:cubicBezTo>
                  <a:cubicBezTo>
                    <a:pt x="722" y="1209"/>
                    <a:pt x="651" y="1278"/>
                    <a:pt x="624" y="1309"/>
                  </a:cubicBezTo>
                  <a:cubicBezTo>
                    <a:pt x="597" y="1340"/>
                    <a:pt x="559" y="1369"/>
                    <a:pt x="540" y="1390"/>
                  </a:cubicBezTo>
                  <a:cubicBezTo>
                    <a:pt x="521" y="1412"/>
                    <a:pt x="511" y="1429"/>
                    <a:pt x="490" y="1454"/>
                  </a:cubicBezTo>
                  <a:cubicBezTo>
                    <a:pt x="470" y="1478"/>
                    <a:pt x="453" y="1514"/>
                    <a:pt x="422" y="1533"/>
                  </a:cubicBezTo>
                  <a:cubicBezTo>
                    <a:pt x="391" y="1552"/>
                    <a:pt x="369" y="1556"/>
                    <a:pt x="349" y="1571"/>
                  </a:cubicBezTo>
                  <a:cubicBezTo>
                    <a:pt x="329" y="1585"/>
                    <a:pt x="318" y="1599"/>
                    <a:pt x="302" y="1612"/>
                  </a:cubicBezTo>
                  <a:cubicBezTo>
                    <a:pt x="286" y="1625"/>
                    <a:pt x="275" y="1631"/>
                    <a:pt x="272" y="1644"/>
                  </a:cubicBezTo>
                  <a:cubicBezTo>
                    <a:pt x="269" y="1657"/>
                    <a:pt x="245" y="1693"/>
                    <a:pt x="181" y="1706"/>
                  </a:cubicBezTo>
                  <a:cubicBezTo>
                    <a:pt x="118" y="1719"/>
                    <a:pt x="71" y="1703"/>
                    <a:pt x="58" y="1671"/>
                  </a:cubicBezTo>
                  <a:cubicBezTo>
                    <a:pt x="45" y="1638"/>
                    <a:pt x="57" y="1618"/>
                    <a:pt x="57" y="1618"/>
                  </a:cubicBezTo>
                  <a:cubicBezTo>
                    <a:pt x="57" y="1618"/>
                    <a:pt x="33" y="1624"/>
                    <a:pt x="18" y="1602"/>
                  </a:cubicBezTo>
                  <a:cubicBezTo>
                    <a:pt x="3" y="1580"/>
                    <a:pt x="12" y="1568"/>
                    <a:pt x="23" y="1558"/>
                  </a:cubicBezTo>
                  <a:cubicBezTo>
                    <a:pt x="23" y="1558"/>
                    <a:pt x="11" y="1562"/>
                    <a:pt x="6" y="1550"/>
                  </a:cubicBezTo>
                  <a:cubicBezTo>
                    <a:pt x="1" y="1538"/>
                    <a:pt x="6" y="1525"/>
                    <a:pt x="6" y="1525"/>
                  </a:cubicBezTo>
                  <a:cubicBezTo>
                    <a:pt x="6" y="1525"/>
                    <a:pt x="0" y="1510"/>
                    <a:pt x="11" y="1498"/>
                  </a:cubicBezTo>
                  <a:cubicBezTo>
                    <a:pt x="22" y="1486"/>
                    <a:pt x="36" y="1470"/>
                    <a:pt x="36" y="1470"/>
                  </a:cubicBezTo>
                  <a:cubicBezTo>
                    <a:pt x="36" y="1470"/>
                    <a:pt x="18" y="1467"/>
                    <a:pt x="15" y="1461"/>
                  </a:cubicBezTo>
                  <a:cubicBezTo>
                    <a:pt x="15" y="1461"/>
                    <a:pt x="3" y="1457"/>
                    <a:pt x="5" y="1447"/>
                  </a:cubicBezTo>
                  <a:cubicBezTo>
                    <a:pt x="7" y="1437"/>
                    <a:pt x="18" y="1423"/>
                    <a:pt x="18" y="1423"/>
                  </a:cubicBezTo>
                  <a:cubicBezTo>
                    <a:pt x="18" y="1423"/>
                    <a:pt x="26" y="1404"/>
                    <a:pt x="29" y="1391"/>
                  </a:cubicBezTo>
                  <a:cubicBezTo>
                    <a:pt x="32" y="1378"/>
                    <a:pt x="50" y="1359"/>
                    <a:pt x="72" y="1345"/>
                  </a:cubicBezTo>
                  <a:cubicBezTo>
                    <a:pt x="72" y="1345"/>
                    <a:pt x="58" y="1326"/>
                    <a:pt x="63" y="1314"/>
                  </a:cubicBezTo>
                  <a:cubicBezTo>
                    <a:pt x="79" y="1289"/>
                    <a:pt x="79" y="1289"/>
                    <a:pt x="79" y="1289"/>
                  </a:cubicBezTo>
                  <a:cubicBezTo>
                    <a:pt x="79" y="1289"/>
                    <a:pt x="78" y="1280"/>
                    <a:pt x="86" y="1270"/>
                  </a:cubicBezTo>
                  <a:cubicBezTo>
                    <a:pt x="94" y="1259"/>
                    <a:pt x="117" y="1228"/>
                    <a:pt x="133" y="1223"/>
                  </a:cubicBezTo>
                  <a:cubicBezTo>
                    <a:pt x="149" y="1218"/>
                    <a:pt x="167" y="1216"/>
                    <a:pt x="180" y="1206"/>
                  </a:cubicBezTo>
                  <a:cubicBezTo>
                    <a:pt x="194" y="1196"/>
                    <a:pt x="237" y="1170"/>
                    <a:pt x="253" y="1167"/>
                  </a:cubicBezTo>
                  <a:cubicBezTo>
                    <a:pt x="269" y="1164"/>
                    <a:pt x="299" y="1144"/>
                    <a:pt x="322" y="1140"/>
                  </a:cubicBezTo>
                  <a:cubicBezTo>
                    <a:pt x="345" y="1136"/>
                    <a:pt x="389" y="1112"/>
                    <a:pt x="389" y="1112"/>
                  </a:cubicBezTo>
                  <a:cubicBezTo>
                    <a:pt x="389" y="1112"/>
                    <a:pt x="434" y="1049"/>
                    <a:pt x="458" y="1023"/>
                  </a:cubicBezTo>
                  <a:cubicBezTo>
                    <a:pt x="481" y="997"/>
                    <a:pt x="527" y="934"/>
                    <a:pt x="544" y="911"/>
                  </a:cubicBezTo>
                  <a:cubicBezTo>
                    <a:pt x="561" y="888"/>
                    <a:pt x="573" y="853"/>
                    <a:pt x="566" y="793"/>
                  </a:cubicBezTo>
                  <a:cubicBezTo>
                    <a:pt x="559" y="734"/>
                    <a:pt x="487" y="510"/>
                    <a:pt x="425" y="344"/>
                  </a:cubicBezTo>
                  <a:cubicBezTo>
                    <a:pt x="363" y="178"/>
                    <a:pt x="293" y="0"/>
                    <a:pt x="293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116">
              <a:extLst>
                <a:ext uri="{FF2B5EF4-FFF2-40B4-BE49-F238E27FC236}">
                  <a16:creationId xmlns:a16="http://schemas.microsoft.com/office/drawing/2014/main" id="{C3AA00F1-CC71-4F91-BF35-04E2C787B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346"/>
              <a:ext cx="980" cy="1794"/>
            </a:xfrm>
            <a:custGeom>
              <a:avLst/>
              <a:gdLst>
                <a:gd name="T0" fmla="*/ 1066 w 936"/>
                <a:gd name="T1" fmla="*/ 1028 h 1713"/>
                <a:gd name="T2" fmla="*/ 989 w 936"/>
                <a:gd name="T3" fmla="*/ 712 h 1713"/>
                <a:gd name="T4" fmla="*/ 932 w 936"/>
                <a:gd name="T5" fmla="*/ 223 h 1713"/>
                <a:gd name="T6" fmla="*/ 923 w 936"/>
                <a:gd name="T7" fmla="*/ 0 h 1713"/>
                <a:gd name="T8" fmla="*/ 848 w 936"/>
                <a:gd name="T9" fmla="*/ 0 h 1713"/>
                <a:gd name="T10" fmla="*/ 858 w 936"/>
                <a:gd name="T11" fmla="*/ 218 h 1713"/>
                <a:gd name="T12" fmla="*/ 914 w 936"/>
                <a:gd name="T13" fmla="*/ 707 h 1713"/>
                <a:gd name="T14" fmla="*/ 990 w 936"/>
                <a:gd name="T15" fmla="*/ 1024 h 1713"/>
                <a:gd name="T16" fmla="*/ 1023 w 936"/>
                <a:gd name="T17" fmla="*/ 1322 h 1713"/>
                <a:gd name="T18" fmla="*/ 787 w 936"/>
                <a:gd name="T19" fmla="*/ 1414 h 1713"/>
                <a:gd name="T20" fmla="*/ 719 w 936"/>
                <a:gd name="T21" fmla="*/ 1458 h 1713"/>
                <a:gd name="T22" fmla="*/ 578 w 936"/>
                <a:gd name="T23" fmla="*/ 1596 h 1713"/>
                <a:gd name="T24" fmla="*/ 453 w 936"/>
                <a:gd name="T25" fmla="*/ 1669 h 1713"/>
                <a:gd name="T26" fmla="*/ 393 w 936"/>
                <a:gd name="T27" fmla="*/ 1745 h 1713"/>
                <a:gd name="T28" fmla="*/ 311 w 936"/>
                <a:gd name="T29" fmla="*/ 1839 h 1713"/>
                <a:gd name="T30" fmla="*/ 224 w 936"/>
                <a:gd name="T31" fmla="*/ 1885 h 1713"/>
                <a:gd name="T32" fmla="*/ 168 w 936"/>
                <a:gd name="T33" fmla="*/ 1934 h 1713"/>
                <a:gd name="T34" fmla="*/ 130 w 936"/>
                <a:gd name="T35" fmla="*/ 1973 h 1713"/>
                <a:gd name="T36" fmla="*/ 22 w 936"/>
                <a:gd name="T37" fmla="*/ 2048 h 1713"/>
                <a:gd name="T38" fmla="*/ 0 w 936"/>
                <a:gd name="T39" fmla="*/ 2052 h 1713"/>
                <a:gd name="T40" fmla="*/ 96 w 936"/>
                <a:gd name="T41" fmla="*/ 2052 h 1713"/>
                <a:gd name="T42" fmla="*/ 205 w 936"/>
                <a:gd name="T43" fmla="*/ 1977 h 1713"/>
                <a:gd name="T44" fmla="*/ 241 w 936"/>
                <a:gd name="T45" fmla="*/ 1940 h 1713"/>
                <a:gd name="T46" fmla="*/ 298 w 936"/>
                <a:gd name="T47" fmla="*/ 1889 h 1713"/>
                <a:gd name="T48" fmla="*/ 386 w 936"/>
                <a:gd name="T49" fmla="*/ 1843 h 1713"/>
                <a:gd name="T50" fmla="*/ 467 w 936"/>
                <a:gd name="T51" fmla="*/ 1749 h 1713"/>
                <a:gd name="T52" fmla="*/ 529 w 936"/>
                <a:gd name="T53" fmla="*/ 1673 h 1713"/>
                <a:gd name="T54" fmla="*/ 629 w 936"/>
                <a:gd name="T55" fmla="*/ 1575 h 1713"/>
                <a:gd name="T56" fmla="*/ 782 w 936"/>
                <a:gd name="T57" fmla="*/ 1434 h 1713"/>
                <a:gd name="T58" fmla="*/ 862 w 936"/>
                <a:gd name="T59" fmla="*/ 1417 h 1713"/>
                <a:gd name="T60" fmla="*/ 1073 w 936"/>
                <a:gd name="T61" fmla="*/ 1304 h 1713"/>
                <a:gd name="T62" fmla="*/ 1066 w 936"/>
                <a:gd name="T63" fmla="*/ 1028 h 1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6" h="1713">
                  <a:moveTo>
                    <a:pt x="886" y="856"/>
                  </a:moveTo>
                  <a:cubicBezTo>
                    <a:pt x="862" y="799"/>
                    <a:pt x="847" y="735"/>
                    <a:pt x="823" y="592"/>
                  </a:cubicBezTo>
                  <a:cubicBezTo>
                    <a:pt x="799" y="449"/>
                    <a:pt x="778" y="263"/>
                    <a:pt x="776" y="185"/>
                  </a:cubicBezTo>
                  <a:cubicBezTo>
                    <a:pt x="773" y="107"/>
                    <a:pt x="768" y="0"/>
                    <a:pt x="768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7" y="19"/>
                    <a:pt x="712" y="112"/>
                    <a:pt x="713" y="181"/>
                  </a:cubicBezTo>
                  <a:cubicBezTo>
                    <a:pt x="716" y="259"/>
                    <a:pt x="737" y="445"/>
                    <a:pt x="761" y="588"/>
                  </a:cubicBezTo>
                  <a:cubicBezTo>
                    <a:pt x="785" y="731"/>
                    <a:pt x="800" y="796"/>
                    <a:pt x="824" y="852"/>
                  </a:cubicBezTo>
                  <a:cubicBezTo>
                    <a:pt x="848" y="908"/>
                    <a:pt x="893" y="1041"/>
                    <a:pt x="851" y="1099"/>
                  </a:cubicBezTo>
                  <a:cubicBezTo>
                    <a:pt x="808" y="1156"/>
                    <a:pt x="676" y="1170"/>
                    <a:pt x="655" y="1175"/>
                  </a:cubicBezTo>
                  <a:cubicBezTo>
                    <a:pt x="634" y="1180"/>
                    <a:pt x="628" y="1195"/>
                    <a:pt x="599" y="1212"/>
                  </a:cubicBezTo>
                  <a:cubicBezTo>
                    <a:pt x="567" y="1231"/>
                    <a:pt x="514" y="1287"/>
                    <a:pt x="480" y="1326"/>
                  </a:cubicBezTo>
                  <a:cubicBezTo>
                    <a:pt x="453" y="1357"/>
                    <a:pt x="395" y="1365"/>
                    <a:pt x="377" y="1387"/>
                  </a:cubicBezTo>
                  <a:cubicBezTo>
                    <a:pt x="358" y="1408"/>
                    <a:pt x="348" y="1425"/>
                    <a:pt x="327" y="1450"/>
                  </a:cubicBezTo>
                  <a:cubicBezTo>
                    <a:pt x="306" y="1475"/>
                    <a:pt x="290" y="1510"/>
                    <a:pt x="259" y="1529"/>
                  </a:cubicBezTo>
                  <a:cubicBezTo>
                    <a:pt x="228" y="1548"/>
                    <a:pt x="205" y="1552"/>
                    <a:pt x="186" y="1567"/>
                  </a:cubicBezTo>
                  <a:cubicBezTo>
                    <a:pt x="166" y="1582"/>
                    <a:pt x="155" y="1596"/>
                    <a:pt x="139" y="1608"/>
                  </a:cubicBezTo>
                  <a:cubicBezTo>
                    <a:pt x="123" y="1621"/>
                    <a:pt x="111" y="1627"/>
                    <a:pt x="108" y="1640"/>
                  </a:cubicBezTo>
                  <a:cubicBezTo>
                    <a:pt x="105" y="1653"/>
                    <a:pt x="82" y="1690"/>
                    <a:pt x="18" y="1703"/>
                  </a:cubicBezTo>
                  <a:cubicBezTo>
                    <a:pt x="12" y="1704"/>
                    <a:pt x="6" y="1705"/>
                    <a:pt x="0" y="1706"/>
                  </a:cubicBezTo>
                  <a:cubicBezTo>
                    <a:pt x="21" y="1712"/>
                    <a:pt x="49" y="1713"/>
                    <a:pt x="80" y="1706"/>
                  </a:cubicBezTo>
                  <a:cubicBezTo>
                    <a:pt x="144" y="1693"/>
                    <a:pt x="168" y="1657"/>
                    <a:pt x="171" y="1644"/>
                  </a:cubicBezTo>
                  <a:cubicBezTo>
                    <a:pt x="174" y="1631"/>
                    <a:pt x="185" y="1625"/>
                    <a:pt x="201" y="1612"/>
                  </a:cubicBezTo>
                  <a:cubicBezTo>
                    <a:pt x="217" y="1599"/>
                    <a:pt x="228" y="1585"/>
                    <a:pt x="248" y="1571"/>
                  </a:cubicBezTo>
                  <a:cubicBezTo>
                    <a:pt x="268" y="1556"/>
                    <a:pt x="290" y="1552"/>
                    <a:pt x="321" y="1533"/>
                  </a:cubicBezTo>
                  <a:cubicBezTo>
                    <a:pt x="352" y="1514"/>
                    <a:pt x="369" y="1478"/>
                    <a:pt x="389" y="1454"/>
                  </a:cubicBezTo>
                  <a:cubicBezTo>
                    <a:pt x="410" y="1429"/>
                    <a:pt x="420" y="1412"/>
                    <a:pt x="439" y="1390"/>
                  </a:cubicBezTo>
                  <a:cubicBezTo>
                    <a:pt x="458" y="1369"/>
                    <a:pt x="496" y="1340"/>
                    <a:pt x="523" y="1309"/>
                  </a:cubicBezTo>
                  <a:cubicBezTo>
                    <a:pt x="550" y="1278"/>
                    <a:pt x="621" y="1209"/>
                    <a:pt x="650" y="1192"/>
                  </a:cubicBezTo>
                  <a:cubicBezTo>
                    <a:pt x="678" y="1176"/>
                    <a:pt x="696" y="1183"/>
                    <a:pt x="717" y="1178"/>
                  </a:cubicBezTo>
                  <a:cubicBezTo>
                    <a:pt x="738" y="1174"/>
                    <a:pt x="851" y="1142"/>
                    <a:pt x="893" y="1084"/>
                  </a:cubicBezTo>
                  <a:cubicBezTo>
                    <a:pt x="936" y="1027"/>
                    <a:pt x="910" y="912"/>
                    <a:pt x="886" y="85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117">
              <a:extLst>
                <a:ext uri="{FF2B5EF4-FFF2-40B4-BE49-F238E27FC236}">
                  <a16:creationId xmlns:a16="http://schemas.microsoft.com/office/drawing/2014/main" id="{0033B38A-22D2-43CD-8934-64AC0D7D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46"/>
              <a:ext cx="1086" cy="1800"/>
            </a:xfrm>
            <a:custGeom>
              <a:avLst/>
              <a:gdLst>
                <a:gd name="T0" fmla="*/ 1045 w 1037"/>
                <a:gd name="T1" fmla="*/ 0 h 1719"/>
                <a:gd name="T2" fmla="*/ 1054 w 1037"/>
                <a:gd name="T3" fmla="*/ 223 h 1719"/>
                <a:gd name="T4" fmla="*/ 1112 w 1037"/>
                <a:gd name="T5" fmla="*/ 712 h 1719"/>
                <a:gd name="T6" fmla="*/ 1188 w 1037"/>
                <a:gd name="T7" fmla="*/ 1028 h 1719"/>
                <a:gd name="T8" fmla="*/ 1196 w 1037"/>
                <a:gd name="T9" fmla="*/ 1303 h 1719"/>
                <a:gd name="T10" fmla="*/ 983 w 1037"/>
                <a:gd name="T11" fmla="*/ 1417 h 1719"/>
                <a:gd name="T12" fmla="*/ 903 w 1037"/>
                <a:gd name="T13" fmla="*/ 1434 h 1719"/>
                <a:gd name="T14" fmla="*/ 750 w 1037"/>
                <a:gd name="T15" fmla="*/ 1575 h 1719"/>
                <a:gd name="T16" fmla="*/ 650 w 1037"/>
                <a:gd name="T17" fmla="*/ 1671 h 1719"/>
                <a:gd name="T18" fmla="*/ 589 w 1037"/>
                <a:gd name="T19" fmla="*/ 1749 h 1719"/>
                <a:gd name="T20" fmla="*/ 508 w 1037"/>
                <a:gd name="T21" fmla="*/ 1843 h 1719"/>
                <a:gd name="T22" fmla="*/ 419 w 1037"/>
                <a:gd name="T23" fmla="*/ 1889 h 1719"/>
                <a:gd name="T24" fmla="*/ 363 w 1037"/>
                <a:gd name="T25" fmla="*/ 1938 h 1719"/>
                <a:gd name="T26" fmla="*/ 327 w 1037"/>
                <a:gd name="T27" fmla="*/ 1976 h 1719"/>
                <a:gd name="T28" fmla="*/ 218 w 1037"/>
                <a:gd name="T29" fmla="*/ 2050 h 1719"/>
                <a:gd name="T30" fmla="*/ 70 w 1037"/>
                <a:gd name="T31" fmla="*/ 2008 h 1719"/>
                <a:gd name="T32" fmla="*/ 69 w 1037"/>
                <a:gd name="T33" fmla="*/ 1946 h 1719"/>
                <a:gd name="T34" fmla="*/ 22 w 1037"/>
                <a:gd name="T35" fmla="*/ 1926 h 1719"/>
                <a:gd name="T36" fmla="*/ 27 w 1037"/>
                <a:gd name="T37" fmla="*/ 1872 h 1719"/>
                <a:gd name="T38" fmla="*/ 6 w 1037"/>
                <a:gd name="T39" fmla="*/ 1863 h 1719"/>
                <a:gd name="T40" fmla="*/ 6 w 1037"/>
                <a:gd name="T41" fmla="*/ 1834 h 1719"/>
                <a:gd name="T42" fmla="*/ 15 w 1037"/>
                <a:gd name="T43" fmla="*/ 1801 h 1719"/>
                <a:gd name="T44" fmla="*/ 44 w 1037"/>
                <a:gd name="T45" fmla="*/ 1768 h 1719"/>
                <a:gd name="T46" fmla="*/ 19 w 1037"/>
                <a:gd name="T47" fmla="*/ 1756 h 1719"/>
                <a:gd name="T48" fmla="*/ 5 w 1037"/>
                <a:gd name="T49" fmla="*/ 1739 h 1719"/>
                <a:gd name="T50" fmla="*/ 22 w 1037"/>
                <a:gd name="T51" fmla="*/ 1711 h 1719"/>
                <a:gd name="T52" fmla="*/ 34 w 1037"/>
                <a:gd name="T53" fmla="*/ 1673 h 1719"/>
                <a:gd name="T54" fmla="*/ 87 w 1037"/>
                <a:gd name="T55" fmla="*/ 1616 h 1719"/>
                <a:gd name="T56" fmla="*/ 75 w 1037"/>
                <a:gd name="T57" fmla="*/ 1580 h 1719"/>
                <a:gd name="T58" fmla="*/ 95 w 1037"/>
                <a:gd name="T59" fmla="*/ 1551 h 1719"/>
                <a:gd name="T60" fmla="*/ 103 w 1037"/>
                <a:gd name="T61" fmla="*/ 1528 h 1719"/>
                <a:gd name="T62" fmla="*/ 160 w 1037"/>
                <a:gd name="T63" fmla="*/ 1470 h 1719"/>
                <a:gd name="T64" fmla="*/ 217 w 1037"/>
                <a:gd name="T65" fmla="*/ 1450 h 1719"/>
                <a:gd name="T66" fmla="*/ 305 w 1037"/>
                <a:gd name="T67" fmla="*/ 1403 h 1719"/>
                <a:gd name="T68" fmla="*/ 387 w 1037"/>
                <a:gd name="T69" fmla="*/ 1371 h 1719"/>
                <a:gd name="T70" fmla="*/ 467 w 1037"/>
                <a:gd name="T71" fmla="*/ 1336 h 1719"/>
                <a:gd name="T72" fmla="*/ 552 w 1037"/>
                <a:gd name="T73" fmla="*/ 1229 h 1719"/>
                <a:gd name="T74" fmla="*/ 655 w 1037"/>
                <a:gd name="T75" fmla="*/ 1095 h 1719"/>
                <a:gd name="T76" fmla="*/ 681 w 1037"/>
                <a:gd name="T77" fmla="*/ 953 h 1719"/>
                <a:gd name="T78" fmla="*/ 511 w 1037"/>
                <a:gd name="T79" fmla="*/ 414 h 1719"/>
                <a:gd name="T80" fmla="*/ 353 w 1037"/>
                <a:gd name="T81" fmla="*/ 0 h 1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37" h="1719">
                  <a:moveTo>
                    <a:pt x="869" y="0"/>
                  </a:moveTo>
                  <a:cubicBezTo>
                    <a:pt x="869" y="0"/>
                    <a:pt x="874" y="107"/>
                    <a:pt x="877" y="185"/>
                  </a:cubicBezTo>
                  <a:cubicBezTo>
                    <a:pt x="879" y="263"/>
                    <a:pt x="900" y="449"/>
                    <a:pt x="924" y="592"/>
                  </a:cubicBezTo>
                  <a:cubicBezTo>
                    <a:pt x="948" y="735"/>
                    <a:pt x="963" y="799"/>
                    <a:pt x="987" y="856"/>
                  </a:cubicBezTo>
                  <a:cubicBezTo>
                    <a:pt x="1011" y="912"/>
                    <a:pt x="1037" y="1027"/>
                    <a:pt x="994" y="1084"/>
                  </a:cubicBezTo>
                  <a:cubicBezTo>
                    <a:pt x="952" y="1142"/>
                    <a:pt x="839" y="1174"/>
                    <a:pt x="818" y="1178"/>
                  </a:cubicBezTo>
                  <a:cubicBezTo>
                    <a:pt x="797" y="1183"/>
                    <a:pt x="779" y="1176"/>
                    <a:pt x="751" y="1192"/>
                  </a:cubicBezTo>
                  <a:cubicBezTo>
                    <a:pt x="722" y="1209"/>
                    <a:pt x="651" y="1278"/>
                    <a:pt x="624" y="1309"/>
                  </a:cubicBezTo>
                  <a:cubicBezTo>
                    <a:pt x="597" y="1340"/>
                    <a:pt x="559" y="1369"/>
                    <a:pt x="540" y="1390"/>
                  </a:cubicBezTo>
                  <a:cubicBezTo>
                    <a:pt x="521" y="1412"/>
                    <a:pt x="511" y="1429"/>
                    <a:pt x="490" y="1454"/>
                  </a:cubicBezTo>
                  <a:cubicBezTo>
                    <a:pt x="470" y="1478"/>
                    <a:pt x="453" y="1514"/>
                    <a:pt x="422" y="1533"/>
                  </a:cubicBezTo>
                  <a:cubicBezTo>
                    <a:pt x="391" y="1552"/>
                    <a:pt x="369" y="1556"/>
                    <a:pt x="349" y="1571"/>
                  </a:cubicBezTo>
                  <a:cubicBezTo>
                    <a:pt x="329" y="1585"/>
                    <a:pt x="318" y="1599"/>
                    <a:pt x="302" y="1612"/>
                  </a:cubicBezTo>
                  <a:cubicBezTo>
                    <a:pt x="286" y="1625"/>
                    <a:pt x="275" y="1631"/>
                    <a:pt x="272" y="1644"/>
                  </a:cubicBezTo>
                  <a:cubicBezTo>
                    <a:pt x="269" y="1657"/>
                    <a:pt x="245" y="1693"/>
                    <a:pt x="181" y="1706"/>
                  </a:cubicBezTo>
                  <a:cubicBezTo>
                    <a:pt x="118" y="1719"/>
                    <a:pt x="71" y="1703"/>
                    <a:pt x="58" y="1671"/>
                  </a:cubicBezTo>
                  <a:cubicBezTo>
                    <a:pt x="45" y="1638"/>
                    <a:pt x="57" y="1618"/>
                    <a:pt x="57" y="1618"/>
                  </a:cubicBezTo>
                  <a:cubicBezTo>
                    <a:pt x="57" y="1618"/>
                    <a:pt x="33" y="1624"/>
                    <a:pt x="18" y="1602"/>
                  </a:cubicBezTo>
                  <a:cubicBezTo>
                    <a:pt x="3" y="1580"/>
                    <a:pt x="12" y="1568"/>
                    <a:pt x="23" y="1558"/>
                  </a:cubicBezTo>
                  <a:cubicBezTo>
                    <a:pt x="23" y="1558"/>
                    <a:pt x="11" y="1562"/>
                    <a:pt x="6" y="1550"/>
                  </a:cubicBezTo>
                  <a:cubicBezTo>
                    <a:pt x="1" y="1538"/>
                    <a:pt x="6" y="1525"/>
                    <a:pt x="6" y="1525"/>
                  </a:cubicBezTo>
                  <a:cubicBezTo>
                    <a:pt x="6" y="1525"/>
                    <a:pt x="0" y="1510"/>
                    <a:pt x="11" y="1498"/>
                  </a:cubicBezTo>
                  <a:cubicBezTo>
                    <a:pt x="22" y="1486"/>
                    <a:pt x="36" y="1470"/>
                    <a:pt x="36" y="1470"/>
                  </a:cubicBezTo>
                  <a:cubicBezTo>
                    <a:pt x="36" y="1470"/>
                    <a:pt x="18" y="1467"/>
                    <a:pt x="15" y="1461"/>
                  </a:cubicBezTo>
                  <a:cubicBezTo>
                    <a:pt x="15" y="1461"/>
                    <a:pt x="3" y="1457"/>
                    <a:pt x="5" y="1447"/>
                  </a:cubicBezTo>
                  <a:cubicBezTo>
                    <a:pt x="7" y="1437"/>
                    <a:pt x="18" y="1423"/>
                    <a:pt x="18" y="1423"/>
                  </a:cubicBezTo>
                  <a:cubicBezTo>
                    <a:pt x="18" y="1423"/>
                    <a:pt x="26" y="1404"/>
                    <a:pt x="29" y="1391"/>
                  </a:cubicBezTo>
                  <a:cubicBezTo>
                    <a:pt x="32" y="1378"/>
                    <a:pt x="50" y="1359"/>
                    <a:pt x="72" y="1345"/>
                  </a:cubicBezTo>
                  <a:cubicBezTo>
                    <a:pt x="72" y="1345"/>
                    <a:pt x="58" y="1326"/>
                    <a:pt x="63" y="1314"/>
                  </a:cubicBezTo>
                  <a:cubicBezTo>
                    <a:pt x="79" y="1289"/>
                    <a:pt x="79" y="1289"/>
                    <a:pt x="79" y="1289"/>
                  </a:cubicBezTo>
                  <a:cubicBezTo>
                    <a:pt x="79" y="1289"/>
                    <a:pt x="78" y="1280"/>
                    <a:pt x="86" y="1270"/>
                  </a:cubicBezTo>
                  <a:cubicBezTo>
                    <a:pt x="94" y="1259"/>
                    <a:pt x="117" y="1228"/>
                    <a:pt x="133" y="1223"/>
                  </a:cubicBezTo>
                  <a:cubicBezTo>
                    <a:pt x="149" y="1218"/>
                    <a:pt x="167" y="1216"/>
                    <a:pt x="180" y="1206"/>
                  </a:cubicBezTo>
                  <a:cubicBezTo>
                    <a:pt x="194" y="1196"/>
                    <a:pt x="237" y="1170"/>
                    <a:pt x="253" y="1167"/>
                  </a:cubicBezTo>
                  <a:cubicBezTo>
                    <a:pt x="269" y="1164"/>
                    <a:pt x="299" y="1144"/>
                    <a:pt x="322" y="1140"/>
                  </a:cubicBezTo>
                  <a:cubicBezTo>
                    <a:pt x="345" y="1136"/>
                    <a:pt x="389" y="1112"/>
                    <a:pt x="389" y="1112"/>
                  </a:cubicBezTo>
                  <a:cubicBezTo>
                    <a:pt x="389" y="1112"/>
                    <a:pt x="434" y="1049"/>
                    <a:pt x="458" y="1023"/>
                  </a:cubicBezTo>
                  <a:cubicBezTo>
                    <a:pt x="481" y="997"/>
                    <a:pt x="527" y="934"/>
                    <a:pt x="544" y="911"/>
                  </a:cubicBezTo>
                  <a:cubicBezTo>
                    <a:pt x="561" y="888"/>
                    <a:pt x="573" y="853"/>
                    <a:pt x="566" y="793"/>
                  </a:cubicBezTo>
                  <a:cubicBezTo>
                    <a:pt x="559" y="734"/>
                    <a:pt x="487" y="510"/>
                    <a:pt x="425" y="344"/>
                  </a:cubicBezTo>
                  <a:cubicBezTo>
                    <a:pt x="363" y="178"/>
                    <a:pt x="293" y="0"/>
                    <a:pt x="293" y="0"/>
                  </a:cubicBezTo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118">
              <a:extLst>
                <a:ext uri="{FF2B5EF4-FFF2-40B4-BE49-F238E27FC236}">
                  <a16:creationId xmlns:a16="http://schemas.microsoft.com/office/drawing/2014/main" id="{C59B04F9-A142-4D08-A4B7-DDE0232A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1113"/>
              <a:ext cx="29" cy="165"/>
            </a:xfrm>
            <a:custGeom>
              <a:avLst/>
              <a:gdLst>
                <a:gd name="T0" fmla="*/ 0 w 28"/>
                <a:gd name="T1" fmla="*/ 0 h 158"/>
                <a:gd name="T2" fmla="*/ 20 w 28"/>
                <a:gd name="T3" fmla="*/ 91 h 158"/>
                <a:gd name="T4" fmla="*/ 0 w 28"/>
                <a:gd name="T5" fmla="*/ 18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8">
                  <a:moveTo>
                    <a:pt x="0" y="0"/>
                  </a:moveTo>
                  <a:cubicBezTo>
                    <a:pt x="0" y="0"/>
                    <a:pt x="12" y="54"/>
                    <a:pt x="16" y="76"/>
                  </a:cubicBezTo>
                  <a:cubicBezTo>
                    <a:pt x="20" y="98"/>
                    <a:pt x="28" y="146"/>
                    <a:pt x="0" y="158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119">
              <a:extLst>
                <a:ext uri="{FF2B5EF4-FFF2-40B4-BE49-F238E27FC236}">
                  <a16:creationId xmlns:a16="http://schemas.microsoft.com/office/drawing/2014/main" id="{7F24DC56-08CC-4D33-8344-ECC00860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540"/>
              <a:ext cx="80" cy="54"/>
            </a:xfrm>
            <a:custGeom>
              <a:avLst/>
              <a:gdLst>
                <a:gd name="T0" fmla="*/ 0 w 76"/>
                <a:gd name="T1" fmla="*/ 60 h 52"/>
                <a:gd name="T2" fmla="*/ 93 w 76"/>
                <a:gd name="T3" fmla="*/ 0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52">
                  <a:moveTo>
                    <a:pt x="0" y="52"/>
                  </a:moveTo>
                  <a:cubicBezTo>
                    <a:pt x="0" y="52"/>
                    <a:pt x="50" y="12"/>
                    <a:pt x="76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120">
              <a:extLst>
                <a:ext uri="{FF2B5EF4-FFF2-40B4-BE49-F238E27FC236}">
                  <a16:creationId xmlns:a16="http://schemas.microsoft.com/office/drawing/2014/main" id="{EF5D556C-CC52-4383-BC9D-E35FD124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1511"/>
              <a:ext cx="50" cy="49"/>
            </a:xfrm>
            <a:custGeom>
              <a:avLst/>
              <a:gdLst>
                <a:gd name="T0" fmla="*/ 56 w 48"/>
                <a:gd name="T1" fmla="*/ 0 h 47"/>
                <a:gd name="T2" fmla="*/ 30 w 48"/>
                <a:gd name="T3" fmla="*/ 26 h 47"/>
                <a:gd name="T4" fmla="*/ 0 w 48"/>
                <a:gd name="T5" fmla="*/ 5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7">
                  <a:moveTo>
                    <a:pt x="48" y="0"/>
                  </a:moveTo>
                  <a:cubicBezTo>
                    <a:pt x="39" y="2"/>
                    <a:pt x="32" y="16"/>
                    <a:pt x="26" y="22"/>
                  </a:cubicBezTo>
                  <a:cubicBezTo>
                    <a:pt x="18" y="31"/>
                    <a:pt x="9" y="39"/>
                    <a:pt x="0" y="47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121">
              <a:extLst>
                <a:ext uri="{FF2B5EF4-FFF2-40B4-BE49-F238E27FC236}">
                  <a16:creationId xmlns:a16="http://schemas.microsoft.com/office/drawing/2014/main" id="{8CC4B94A-8E9C-41A6-8FA7-FA54F0FB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1678"/>
              <a:ext cx="84" cy="75"/>
            </a:xfrm>
            <a:custGeom>
              <a:avLst/>
              <a:gdLst>
                <a:gd name="T0" fmla="*/ 0 w 80"/>
                <a:gd name="T1" fmla="*/ 83 h 72"/>
                <a:gd name="T2" fmla="*/ 32 w 80"/>
                <a:gd name="T3" fmla="*/ 66 h 72"/>
                <a:gd name="T4" fmla="*/ 62 w 80"/>
                <a:gd name="T5" fmla="*/ 47 h 72"/>
                <a:gd name="T6" fmla="*/ 97 w 8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72">
                  <a:moveTo>
                    <a:pt x="0" y="71"/>
                  </a:moveTo>
                  <a:cubicBezTo>
                    <a:pt x="9" y="72"/>
                    <a:pt x="20" y="61"/>
                    <a:pt x="27" y="56"/>
                  </a:cubicBezTo>
                  <a:cubicBezTo>
                    <a:pt x="35" y="51"/>
                    <a:pt x="43" y="46"/>
                    <a:pt x="50" y="39"/>
                  </a:cubicBezTo>
                  <a:cubicBezTo>
                    <a:pt x="64" y="27"/>
                    <a:pt x="70" y="16"/>
                    <a:pt x="8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122">
              <a:extLst>
                <a:ext uri="{FF2B5EF4-FFF2-40B4-BE49-F238E27FC236}">
                  <a16:creationId xmlns:a16="http://schemas.microsoft.com/office/drawing/2014/main" id="{94B676AB-C844-44B0-B21E-2540A1DC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780"/>
              <a:ext cx="105" cy="108"/>
            </a:xfrm>
            <a:custGeom>
              <a:avLst/>
              <a:gdLst>
                <a:gd name="T0" fmla="*/ 0 w 101"/>
                <a:gd name="T1" fmla="*/ 124 h 103"/>
                <a:gd name="T2" fmla="*/ 33 w 101"/>
                <a:gd name="T3" fmla="*/ 91 h 103"/>
                <a:gd name="T4" fmla="*/ 68 w 101"/>
                <a:gd name="T5" fmla="*/ 61 h 103"/>
                <a:gd name="T6" fmla="*/ 117 w 101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12" y="95"/>
                    <a:pt x="19" y="84"/>
                    <a:pt x="29" y="75"/>
                  </a:cubicBezTo>
                  <a:cubicBezTo>
                    <a:pt x="39" y="66"/>
                    <a:pt x="50" y="59"/>
                    <a:pt x="59" y="50"/>
                  </a:cubicBezTo>
                  <a:cubicBezTo>
                    <a:pt x="73" y="37"/>
                    <a:pt x="99" y="19"/>
                    <a:pt x="101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123">
              <a:extLst>
                <a:ext uri="{FF2B5EF4-FFF2-40B4-BE49-F238E27FC236}">
                  <a16:creationId xmlns:a16="http://schemas.microsoft.com/office/drawing/2014/main" id="{7EE2D010-54EB-4B24-B627-71370203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1859"/>
              <a:ext cx="133" cy="123"/>
            </a:xfrm>
            <a:custGeom>
              <a:avLst/>
              <a:gdLst>
                <a:gd name="T0" fmla="*/ 0 w 127"/>
                <a:gd name="T1" fmla="*/ 143 h 117"/>
                <a:gd name="T2" fmla="*/ 83 w 127"/>
                <a:gd name="T3" fmla="*/ 81 h 117"/>
                <a:gd name="T4" fmla="*/ 125 w 127"/>
                <a:gd name="T5" fmla="*/ 41 h 117"/>
                <a:gd name="T6" fmla="*/ 153 w 12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19" y="98"/>
                    <a:pt x="47" y="84"/>
                    <a:pt x="69" y="66"/>
                  </a:cubicBezTo>
                  <a:cubicBezTo>
                    <a:pt x="81" y="56"/>
                    <a:pt x="93" y="45"/>
                    <a:pt x="104" y="33"/>
                  </a:cubicBezTo>
                  <a:cubicBezTo>
                    <a:pt x="112" y="23"/>
                    <a:pt x="122" y="12"/>
                    <a:pt x="127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124">
              <a:extLst>
                <a:ext uri="{FF2B5EF4-FFF2-40B4-BE49-F238E27FC236}">
                  <a16:creationId xmlns:a16="http://schemas.microsoft.com/office/drawing/2014/main" id="{B762181B-4CF3-4895-BDD2-1F58CE5A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898"/>
              <a:ext cx="174" cy="143"/>
            </a:xfrm>
            <a:custGeom>
              <a:avLst/>
              <a:gdLst>
                <a:gd name="T0" fmla="*/ 0 w 167"/>
                <a:gd name="T1" fmla="*/ 163 h 137"/>
                <a:gd name="T2" fmla="*/ 31 w 167"/>
                <a:gd name="T3" fmla="*/ 134 h 137"/>
                <a:gd name="T4" fmla="*/ 63 w 167"/>
                <a:gd name="T5" fmla="*/ 105 h 137"/>
                <a:gd name="T6" fmla="*/ 116 w 167"/>
                <a:gd name="T7" fmla="*/ 78 h 137"/>
                <a:gd name="T8" fmla="*/ 161 w 167"/>
                <a:gd name="T9" fmla="*/ 41 h 137"/>
                <a:gd name="T10" fmla="*/ 197 w 167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137">
                  <a:moveTo>
                    <a:pt x="0" y="137"/>
                  </a:moveTo>
                  <a:cubicBezTo>
                    <a:pt x="10" y="132"/>
                    <a:pt x="19" y="120"/>
                    <a:pt x="27" y="113"/>
                  </a:cubicBezTo>
                  <a:cubicBezTo>
                    <a:pt x="36" y="105"/>
                    <a:pt x="44" y="96"/>
                    <a:pt x="54" y="89"/>
                  </a:cubicBezTo>
                  <a:cubicBezTo>
                    <a:pt x="68" y="79"/>
                    <a:pt x="85" y="73"/>
                    <a:pt x="99" y="66"/>
                  </a:cubicBezTo>
                  <a:cubicBezTo>
                    <a:pt x="114" y="60"/>
                    <a:pt x="126" y="45"/>
                    <a:pt x="137" y="34"/>
                  </a:cubicBezTo>
                  <a:cubicBezTo>
                    <a:pt x="147" y="23"/>
                    <a:pt x="158" y="12"/>
                    <a:pt x="167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125">
              <a:extLst>
                <a:ext uri="{FF2B5EF4-FFF2-40B4-BE49-F238E27FC236}">
                  <a16:creationId xmlns:a16="http://schemas.microsoft.com/office/drawing/2014/main" id="{C5BC17B3-C8B7-48F6-98CF-7C59488B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2025"/>
              <a:ext cx="108" cy="88"/>
            </a:xfrm>
            <a:custGeom>
              <a:avLst/>
              <a:gdLst>
                <a:gd name="T0" fmla="*/ 3 w 103"/>
                <a:gd name="T1" fmla="*/ 25 h 84"/>
                <a:gd name="T2" fmla="*/ 21 w 103"/>
                <a:gd name="T3" fmla="*/ 72 h 84"/>
                <a:gd name="T4" fmla="*/ 64 w 103"/>
                <a:gd name="T5" fmla="*/ 97 h 84"/>
                <a:gd name="T6" fmla="*/ 89 w 103"/>
                <a:gd name="T7" fmla="*/ 9 h 84"/>
                <a:gd name="T8" fmla="*/ 45 w 103"/>
                <a:gd name="T9" fmla="*/ 15 h 84"/>
                <a:gd name="T10" fmla="*/ 3 w 103"/>
                <a:gd name="T11" fmla="*/ 2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84">
                  <a:moveTo>
                    <a:pt x="3" y="21"/>
                  </a:moveTo>
                  <a:cubicBezTo>
                    <a:pt x="0" y="39"/>
                    <a:pt x="3" y="47"/>
                    <a:pt x="17" y="60"/>
                  </a:cubicBezTo>
                  <a:cubicBezTo>
                    <a:pt x="25" y="68"/>
                    <a:pt x="39" y="84"/>
                    <a:pt x="52" y="81"/>
                  </a:cubicBezTo>
                  <a:cubicBezTo>
                    <a:pt x="83" y="73"/>
                    <a:pt x="103" y="31"/>
                    <a:pt x="73" y="9"/>
                  </a:cubicBezTo>
                  <a:cubicBezTo>
                    <a:pt x="61" y="0"/>
                    <a:pt x="48" y="7"/>
                    <a:pt x="37" y="11"/>
                  </a:cubicBezTo>
                  <a:cubicBezTo>
                    <a:pt x="27" y="14"/>
                    <a:pt x="11" y="14"/>
                    <a:pt x="3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126">
              <a:extLst>
                <a:ext uri="{FF2B5EF4-FFF2-40B4-BE49-F238E27FC236}">
                  <a16:creationId xmlns:a16="http://schemas.microsoft.com/office/drawing/2014/main" id="{0BF73984-097D-4204-A940-ED76798C7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1981"/>
              <a:ext cx="49" cy="53"/>
            </a:xfrm>
            <a:custGeom>
              <a:avLst/>
              <a:gdLst>
                <a:gd name="T0" fmla="*/ 4 w 46"/>
                <a:gd name="T1" fmla="*/ 33 h 51"/>
                <a:gd name="T2" fmla="*/ 23 w 46"/>
                <a:gd name="T3" fmla="*/ 6 h 51"/>
                <a:gd name="T4" fmla="*/ 52 w 46"/>
                <a:gd name="T5" fmla="*/ 10 h 51"/>
                <a:gd name="T6" fmla="*/ 35 w 46"/>
                <a:gd name="T7" fmla="*/ 58 h 51"/>
                <a:gd name="T8" fmla="*/ 23 w 46"/>
                <a:gd name="T9" fmla="*/ 5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1">
                  <a:moveTo>
                    <a:pt x="4" y="29"/>
                  </a:moveTo>
                  <a:cubicBezTo>
                    <a:pt x="0" y="18"/>
                    <a:pt x="11" y="12"/>
                    <a:pt x="19" y="6"/>
                  </a:cubicBezTo>
                  <a:cubicBezTo>
                    <a:pt x="27" y="1"/>
                    <a:pt x="35" y="0"/>
                    <a:pt x="40" y="10"/>
                  </a:cubicBezTo>
                  <a:cubicBezTo>
                    <a:pt x="46" y="22"/>
                    <a:pt x="41" y="45"/>
                    <a:pt x="27" y="50"/>
                  </a:cubicBezTo>
                  <a:cubicBezTo>
                    <a:pt x="25" y="51"/>
                    <a:pt x="21" y="51"/>
                    <a:pt x="19" y="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127">
              <a:extLst>
                <a:ext uri="{FF2B5EF4-FFF2-40B4-BE49-F238E27FC236}">
                  <a16:creationId xmlns:a16="http://schemas.microsoft.com/office/drawing/2014/main" id="{DB011D35-D26D-4A54-A833-0A1C1B1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1914"/>
              <a:ext cx="37" cy="51"/>
            </a:xfrm>
            <a:custGeom>
              <a:avLst/>
              <a:gdLst>
                <a:gd name="T0" fmla="*/ 0 w 35"/>
                <a:gd name="T1" fmla="*/ 35 h 49"/>
                <a:gd name="T2" fmla="*/ 37 w 35"/>
                <a:gd name="T3" fmla="*/ 19 h 49"/>
                <a:gd name="T4" fmla="*/ 33 w 35"/>
                <a:gd name="T5" fmla="*/ 57 h 49"/>
                <a:gd name="T6" fmla="*/ 33 w 35"/>
                <a:gd name="T7" fmla="*/ 56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1"/>
                  </a:moveTo>
                  <a:cubicBezTo>
                    <a:pt x="4" y="22"/>
                    <a:pt x="17" y="0"/>
                    <a:pt x="29" y="15"/>
                  </a:cubicBezTo>
                  <a:cubicBezTo>
                    <a:pt x="35" y="24"/>
                    <a:pt x="33" y="41"/>
                    <a:pt x="26" y="49"/>
                  </a:cubicBezTo>
                  <a:cubicBezTo>
                    <a:pt x="26" y="49"/>
                    <a:pt x="26" y="49"/>
                    <a:pt x="26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28">
              <a:extLst>
                <a:ext uri="{FF2B5EF4-FFF2-40B4-BE49-F238E27FC236}">
                  <a16:creationId xmlns:a16="http://schemas.microsoft.com/office/drawing/2014/main" id="{45AE6730-0C94-49CB-87EA-3EFDD307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3"/>
              <a:ext cx="22" cy="41"/>
            </a:xfrm>
            <a:custGeom>
              <a:avLst/>
              <a:gdLst>
                <a:gd name="T0" fmla="*/ 4 w 21"/>
                <a:gd name="T1" fmla="*/ 0 h 39"/>
                <a:gd name="T2" fmla="*/ 0 w 21"/>
                <a:gd name="T3" fmla="*/ 4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9">
                  <a:moveTo>
                    <a:pt x="4" y="0"/>
                  </a:moveTo>
                  <a:cubicBezTo>
                    <a:pt x="21" y="11"/>
                    <a:pt x="14" y="31"/>
                    <a:pt x="0" y="3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129">
              <a:extLst>
                <a:ext uri="{FF2B5EF4-FFF2-40B4-BE49-F238E27FC236}">
                  <a16:creationId xmlns:a16="http://schemas.microsoft.com/office/drawing/2014/main" id="{B0242F6C-8878-46F0-AAFB-DE7334F5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1693"/>
              <a:ext cx="30" cy="38"/>
            </a:xfrm>
            <a:custGeom>
              <a:avLst/>
              <a:gdLst>
                <a:gd name="T0" fmla="*/ 21 w 29"/>
                <a:gd name="T1" fmla="*/ 0 h 37"/>
                <a:gd name="T2" fmla="*/ 26 w 29"/>
                <a:gd name="T3" fmla="*/ 29 h 37"/>
                <a:gd name="T4" fmla="*/ 0 w 29"/>
                <a:gd name="T5" fmla="*/ 3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7">
                  <a:moveTo>
                    <a:pt x="17" y="0"/>
                  </a:moveTo>
                  <a:cubicBezTo>
                    <a:pt x="22" y="8"/>
                    <a:pt x="29" y="15"/>
                    <a:pt x="22" y="25"/>
                  </a:cubicBezTo>
                  <a:cubicBezTo>
                    <a:pt x="16" y="32"/>
                    <a:pt x="7" y="37"/>
                    <a:pt x="0" y="2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130">
              <a:extLst>
                <a:ext uri="{FF2B5EF4-FFF2-40B4-BE49-F238E27FC236}">
                  <a16:creationId xmlns:a16="http://schemas.microsoft.com/office/drawing/2014/main" id="{11304455-384A-4381-A228-9333DBE3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18"/>
              <a:ext cx="96" cy="56"/>
            </a:xfrm>
            <a:custGeom>
              <a:avLst/>
              <a:gdLst>
                <a:gd name="T0" fmla="*/ 0 w 92"/>
                <a:gd name="T1" fmla="*/ 62 h 54"/>
                <a:gd name="T2" fmla="*/ 29 w 92"/>
                <a:gd name="T3" fmla="*/ 39 h 54"/>
                <a:gd name="T4" fmla="*/ 56 w 92"/>
                <a:gd name="T5" fmla="*/ 25 h 54"/>
                <a:gd name="T6" fmla="*/ 109 w 92"/>
                <a:gd name="T7" fmla="*/ 0 h 54"/>
                <a:gd name="T8" fmla="*/ 72 w 92"/>
                <a:gd name="T9" fmla="*/ 29 h 54"/>
                <a:gd name="T10" fmla="*/ 91 w 92"/>
                <a:gd name="T11" fmla="*/ 40 h 54"/>
                <a:gd name="T12" fmla="*/ 59 w 92"/>
                <a:gd name="T13" fmla="*/ 5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cubicBezTo>
                    <a:pt x="4" y="43"/>
                    <a:pt x="16" y="40"/>
                    <a:pt x="25" y="35"/>
                  </a:cubicBezTo>
                  <a:cubicBezTo>
                    <a:pt x="34" y="31"/>
                    <a:pt x="39" y="26"/>
                    <a:pt x="48" y="21"/>
                  </a:cubicBezTo>
                  <a:cubicBezTo>
                    <a:pt x="62" y="14"/>
                    <a:pt x="78" y="7"/>
                    <a:pt x="92" y="0"/>
                  </a:cubicBezTo>
                  <a:cubicBezTo>
                    <a:pt x="83" y="7"/>
                    <a:pt x="66" y="16"/>
                    <a:pt x="60" y="25"/>
                  </a:cubicBezTo>
                  <a:cubicBezTo>
                    <a:pt x="53" y="38"/>
                    <a:pt x="66" y="34"/>
                    <a:pt x="77" y="36"/>
                  </a:cubicBezTo>
                  <a:cubicBezTo>
                    <a:pt x="70" y="41"/>
                    <a:pt x="61" y="43"/>
                    <a:pt x="51" y="4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31">
              <a:extLst>
                <a:ext uri="{FF2B5EF4-FFF2-40B4-BE49-F238E27FC236}">
                  <a16:creationId xmlns:a16="http://schemas.microsoft.com/office/drawing/2014/main" id="{6AC9F3D8-1024-496D-9EA6-EA7B2838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893"/>
              <a:ext cx="126" cy="96"/>
            </a:xfrm>
            <a:custGeom>
              <a:avLst/>
              <a:gdLst>
                <a:gd name="T0" fmla="*/ 146 w 120"/>
                <a:gd name="T1" fmla="*/ 0 h 92"/>
                <a:gd name="T2" fmla="*/ 112 w 120"/>
                <a:gd name="T3" fmla="*/ 41 h 92"/>
                <a:gd name="T4" fmla="*/ 82 w 120"/>
                <a:gd name="T5" fmla="*/ 64 h 92"/>
                <a:gd name="T6" fmla="*/ 0 w 120"/>
                <a:gd name="T7" fmla="*/ 109 h 92"/>
                <a:gd name="T8" fmla="*/ 83 w 120"/>
                <a:gd name="T9" fmla="*/ 50 h 92"/>
                <a:gd name="T10" fmla="*/ 142 w 120"/>
                <a:gd name="T11" fmla="*/ 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92">
                  <a:moveTo>
                    <a:pt x="120" y="0"/>
                  </a:moveTo>
                  <a:cubicBezTo>
                    <a:pt x="106" y="8"/>
                    <a:pt x="100" y="23"/>
                    <a:pt x="92" y="34"/>
                  </a:cubicBezTo>
                  <a:cubicBezTo>
                    <a:pt x="85" y="42"/>
                    <a:pt x="76" y="48"/>
                    <a:pt x="67" y="54"/>
                  </a:cubicBezTo>
                  <a:cubicBezTo>
                    <a:pt x="47" y="68"/>
                    <a:pt x="20" y="75"/>
                    <a:pt x="0" y="92"/>
                  </a:cubicBezTo>
                  <a:cubicBezTo>
                    <a:pt x="22" y="74"/>
                    <a:pt x="46" y="59"/>
                    <a:pt x="68" y="42"/>
                  </a:cubicBezTo>
                  <a:cubicBezTo>
                    <a:pt x="85" y="29"/>
                    <a:pt x="100" y="14"/>
                    <a:pt x="117" y="1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132">
              <a:extLst>
                <a:ext uri="{FF2B5EF4-FFF2-40B4-BE49-F238E27FC236}">
                  <a16:creationId xmlns:a16="http://schemas.microsoft.com/office/drawing/2014/main" id="{6813B1A2-DDB7-40BB-BC1F-1E6A58ED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851"/>
              <a:ext cx="81" cy="84"/>
            </a:xfrm>
            <a:custGeom>
              <a:avLst/>
              <a:gdLst>
                <a:gd name="T0" fmla="*/ 90 w 78"/>
                <a:gd name="T1" fmla="*/ 0 h 80"/>
                <a:gd name="T2" fmla="*/ 48 w 78"/>
                <a:gd name="T3" fmla="*/ 50 h 80"/>
                <a:gd name="T4" fmla="*/ 28 w 78"/>
                <a:gd name="T5" fmla="*/ 72 h 80"/>
                <a:gd name="T6" fmla="*/ 0 w 78"/>
                <a:gd name="T7" fmla="*/ 97 h 80"/>
                <a:gd name="T8" fmla="*/ 41 w 78"/>
                <a:gd name="T9" fmla="*/ 44 h 80"/>
                <a:gd name="T10" fmla="*/ 85 w 78"/>
                <a:gd name="T11" fmla="*/ 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0">
                  <a:moveTo>
                    <a:pt x="78" y="0"/>
                  </a:moveTo>
                  <a:cubicBezTo>
                    <a:pt x="71" y="19"/>
                    <a:pt x="53" y="29"/>
                    <a:pt x="40" y="42"/>
                  </a:cubicBezTo>
                  <a:cubicBezTo>
                    <a:pt x="34" y="48"/>
                    <a:pt x="29" y="54"/>
                    <a:pt x="24" y="60"/>
                  </a:cubicBezTo>
                  <a:cubicBezTo>
                    <a:pt x="17" y="68"/>
                    <a:pt x="7" y="73"/>
                    <a:pt x="0" y="80"/>
                  </a:cubicBezTo>
                  <a:cubicBezTo>
                    <a:pt x="13" y="67"/>
                    <a:pt x="24" y="51"/>
                    <a:pt x="36" y="36"/>
                  </a:cubicBezTo>
                  <a:cubicBezTo>
                    <a:pt x="47" y="23"/>
                    <a:pt x="62" y="18"/>
                    <a:pt x="73" y="7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133">
              <a:extLst>
                <a:ext uri="{FF2B5EF4-FFF2-40B4-BE49-F238E27FC236}">
                  <a16:creationId xmlns:a16="http://schemas.microsoft.com/office/drawing/2014/main" id="{CC3C028C-8C78-4B87-93A7-0FDDD1F5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775"/>
              <a:ext cx="80" cy="74"/>
            </a:xfrm>
            <a:custGeom>
              <a:avLst/>
              <a:gdLst>
                <a:gd name="T0" fmla="*/ 93 w 76"/>
                <a:gd name="T1" fmla="*/ 0 h 70"/>
                <a:gd name="T2" fmla="*/ 47 w 76"/>
                <a:gd name="T3" fmla="*/ 54 h 70"/>
                <a:gd name="T4" fmla="*/ 0 w 76"/>
                <a:gd name="T5" fmla="*/ 87 h 70"/>
                <a:gd name="T6" fmla="*/ 26 w 76"/>
                <a:gd name="T7" fmla="*/ 60 h 70"/>
                <a:gd name="T8" fmla="*/ 85 w 76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0">
                  <a:moveTo>
                    <a:pt x="76" y="0"/>
                  </a:moveTo>
                  <a:cubicBezTo>
                    <a:pt x="71" y="17"/>
                    <a:pt x="52" y="31"/>
                    <a:pt x="39" y="43"/>
                  </a:cubicBezTo>
                  <a:cubicBezTo>
                    <a:pt x="29" y="53"/>
                    <a:pt x="14" y="67"/>
                    <a:pt x="0" y="70"/>
                  </a:cubicBezTo>
                  <a:cubicBezTo>
                    <a:pt x="7" y="64"/>
                    <a:pt x="14" y="55"/>
                    <a:pt x="22" y="48"/>
                  </a:cubicBezTo>
                  <a:cubicBezTo>
                    <a:pt x="37" y="34"/>
                    <a:pt x="48" y="9"/>
                    <a:pt x="69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34">
              <a:extLst>
                <a:ext uri="{FF2B5EF4-FFF2-40B4-BE49-F238E27FC236}">
                  <a16:creationId xmlns:a16="http://schemas.microsoft.com/office/drawing/2014/main" id="{B5566D44-836C-4C76-AB09-D52DD822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677"/>
              <a:ext cx="55" cy="53"/>
            </a:xfrm>
            <a:custGeom>
              <a:avLst/>
              <a:gdLst>
                <a:gd name="T0" fmla="*/ 65 w 52"/>
                <a:gd name="T1" fmla="*/ 0 h 51"/>
                <a:gd name="T2" fmla="*/ 0 w 52"/>
                <a:gd name="T3" fmla="*/ 59 h 51"/>
                <a:gd name="T4" fmla="*/ 24 w 52"/>
                <a:gd name="T5" fmla="*/ 27 h 51"/>
                <a:gd name="T6" fmla="*/ 59 w 52"/>
                <a:gd name="T7" fmla="*/ 4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51">
                  <a:moveTo>
                    <a:pt x="52" y="0"/>
                  </a:moveTo>
                  <a:cubicBezTo>
                    <a:pt x="46" y="15"/>
                    <a:pt x="18" y="50"/>
                    <a:pt x="0" y="51"/>
                  </a:cubicBezTo>
                  <a:cubicBezTo>
                    <a:pt x="11" y="45"/>
                    <a:pt x="14" y="32"/>
                    <a:pt x="20" y="23"/>
                  </a:cubicBezTo>
                  <a:cubicBezTo>
                    <a:pt x="28" y="12"/>
                    <a:pt x="37" y="10"/>
                    <a:pt x="47" y="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135">
              <a:extLst>
                <a:ext uri="{FF2B5EF4-FFF2-40B4-BE49-F238E27FC236}">
                  <a16:creationId xmlns:a16="http://schemas.microsoft.com/office/drawing/2014/main" id="{86D7880D-4B39-44ED-A50E-AEB6098D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005"/>
              <a:ext cx="85" cy="292"/>
            </a:xfrm>
            <a:custGeom>
              <a:avLst/>
              <a:gdLst>
                <a:gd name="T0" fmla="*/ 27 w 81"/>
                <a:gd name="T1" fmla="*/ 0 h 279"/>
                <a:gd name="T2" fmla="*/ 45 w 81"/>
                <a:gd name="T3" fmla="*/ 230 h 279"/>
                <a:gd name="T4" fmla="*/ 37 w 81"/>
                <a:gd name="T5" fmla="*/ 299 h 279"/>
                <a:gd name="T6" fmla="*/ 21 w 81"/>
                <a:gd name="T7" fmla="*/ 319 h 279"/>
                <a:gd name="T8" fmla="*/ 0 w 81"/>
                <a:gd name="T9" fmla="*/ 335 h 279"/>
                <a:gd name="T10" fmla="*/ 58 w 81"/>
                <a:gd name="T11" fmla="*/ 273 h 279"/>
                <a:gd name="T12" fmla="*/ 94 w 81"/>
                <a:gd name="T13" fmla="*/ 276 h 279"/>
                <a:gd name="T14" fmla="*/ 90 w 81"/>
                <a:gd name="T15" fmla="*/ 229 h 279"/>
                <a:gd name="T16" fmla="*/ 66 w 81"/>
                <a:gd name="T17" fmla="*/ 12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79">
                  <a:moveTo>
                    <a:pt x="23" y="0"/>
                  </a:moveTo>
                  <a:cubicBezTo>
                    <a:pt x="22" y="64"/>
                    <a:pt x="37" y="128"/>
                    <a:pt x="37" y="192"/>
                  </a:cubicBezTo>
                  <a:cubicBezTo>
                    <a:pt x="37" y="213"/>
                    <a:pt x="40" y="231"/>
                    <a:pt x="30" y="249"/>
                  </a:cubicBezTo>
                  <a:cubicBezTo>
                    <a:pt x="26" y="255"/>
                    <a:pt x="23" y="261"/>
                    <a:pt x="17" y="266"/>
                  </a:cubicBezTo>
                  <a:cubicBezTo>
                    <a:pt x="12" y="270"/>
                    <a:pt x="3" y="273"/>
                    <a:pt x="0" y="279"/>
                  </a:cubicBezTo>
                  <a:cubicBezTo>
                    <a:pt x="23" y="273"/>
                    <a:pt x="43" y="250"/>
                    <a:pt x="48" y="227"/>
                  </a:cubicBezTo>
                  <a:cubicBezTo>
                    <a:pt x="53" y="201"/>
                    <a:pt x="71" y="207"/>
                    <a:pt x="78" y="230"/>
                  </a:cubicBezTo>
                  <a:cubicBezTo>
                    <a:pt x="81" y="221"/>
                    <a:pt x="75" y="200"/>
                    <a:pt x="74" y="191"/>
                  </a:cubicBezTo>
                  <a:cubicBezTo>
                    <a:pt x="68" y="161"/>
                    <a:pt x="60" y="132"/>
                    <a:pt x="54" y="10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136">
              <a:extLst>
                <a:ext uri="{FF2B5EF4-FFF2-40B4-BE49-F238E27FC236}">
                  <a16:creationId xmlns:a16="http://schemas.microsoft.com/office/drawing/2014/main" id="{6DA2A424-43F1-4513-9F48-EA8FDD18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970"/>
              <a:ext cx="94" cy="432"/>
            </a:xfrm>
            <a:custGeom>
              <a:avLst/>
              <a:gdLst>
                <a:gd name="T0" fmla="*/ 28 w 90"/>
                <a:gd name="T1" fmla="*/ 0 h 412"/>
                <a:gd name="T2" fmla="*/ 64 w 90"/>
                <a:gd name="T3" fmla="*/ 145 h 412"/>
                <a:gd name="T4" fmla="*/ 84 w 90"/>
                <a:gd name="T5" fmla="*/ 259 h 412"/>
                <a:gd name="T6" fmla="*/ 0 w 90"/>
                <a:gd name="T7" fmla="*/ 498 h 412"/>
                <a:gd name="T8" fmla="*/ 98 w 90"/>
                <a:gd name="T9" fmla="*/ 258 h 412"/>
                <a:gd name="T10" fmla="*/ 72 w 90"/>
                <a:gd name="T11" fmla="*/ 135 h 412"/>
                <a:gd name="T12" fmla="*/ 28 w 90"/>
                <a:gd name="T13" fmla="*/ 0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12">
                  <a:moveTo>
                    <a:pt x="24" y="0"/>
                  </a:moveTo>
                  <a:cubicBezTo>
                    <a:pt x="24" y="40"/>
                    <a:pt x="45" y="82"/>
                    <a:pt x="54" y="120"/>
                  </a:cubicBezTo>
                  <a:cubicBezTo>
                    <a:pt x="60" y="152"/>
                    <a:pt x="67" y="183"/>
                    <a:pt x="71" y="215"/>
                  </a:cubicBezTo>
                  <a:cubicBezTo>
                    <a:pt x="82" y="288"/>
                    <a:pt x="34" y="350"/>
                    <a:pt x="0" y="412"/>
                  </a:cubicBezTo>
                  <a:cubicBezTo>
                    <a:pt x="45" y="355"/>
                    <a:pt x="90" y="293"/>
                    <a:pt x="82" y="214"/>
                  </a:cubicBezTo>
                  <a:cubicBezTo>
                    <a:pt x="79" y="180"/>
                    <a:pt x="71" y="145"/>
                    <a:pt x="60" y="112"/>
                  </a:cubicBezTo>
                  <a:cubicBezTo>
                    <a:pt x="48" y="74"/>
                    <a:pt x="32" y="4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37">
              <a:extLst>
                <a:ext uri="{FF2B5EF4-FFF2-40B4-BE49-F238E27FC236}">
                  <a16:creationId xmlns:a16="http://schemas.microsoft.com/office/drawing/2014/main" id="{F937BC87-BA66-4DD0-A742-D7E14BE1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147"/>
              <a:ext cx="47" cy="136"/>
            </a:xfrm>
            <a:custGeom>
              <a:avLst/>
              <a:gdLst>
                <a:gd name="T0" fmla="*/ 18 w 45"/>
                <a:gd name="T1" fmla="*/ 0 h 130"/>
                <a:gd name="T2" fmla="*/ 0 w 45"/>
                <a:gd name="T3" fmla="*/ 148 h 130"/>
                <a:gd name="T4" fmla="*/ 11 w 45"/>
                <a:gd name="T5" fmla="*/ 3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30">
                  <a:moveTo>
                    <a:pt x="14" y="0"/>
                  </a:moveTo>
                  <a:cubicBezTo>
                    <a:pt x="15" y="20"/>
                    <a:pt x="45" y="130"/>
                    <a:pt x="0" y="123"/>
                  </a:cubicBezTo>
                  <a:cubicBezTo>
                    <a:pt x="24" y="80"/>
                    <a:pt x="19" y="49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38">
              <a:extLst>
                <a:ext uri="{FF2B5EF4-FFF2-40B4-BE49-F238E27FC236}">
                  <a16:creationId xmlns:a16="http://schemas.microsoft.com/office/drawing/2014/main" id="{5148AECF-0ACA-43D1-BCC7-9267F4C8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030"/>
              <a:ext cx="51" cy="52"/>
            </a:xfrm>
            <a:custGeom>
              <a:avLst/>
              <a:gdLst>
                <a:gd name="T0" fmla="*/ 0 w 49"/>
                <a:gd name="T1" fmla="*/ 19 h 50"/>
                <a:gd name="T2" fmla="*/ 29 w 49"/>
                <a:gd name="T3" fmla="*/ 58 h 50"/>
                <a:gd name="T4" fmla="*/ 9 w 49"/>
                <a:gd name="T5" fmla="*/ 1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15"/>
                  </a:moveTo>
                  <a:cubicBezTo>
                    <a:pt x="8" y="10"/>
                    <a:pt x="19" y="44"/>
                    <a:pt x="25" y="50"/>
                  </a:cubicBezTo>
                  <a:cubicBezTo>
                    <a:pt x="49" y="41"/>
                    <a:pt x="34" y="0"/>
                    <a:pt x="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39">
              <a:extLst>
                <a:ext uri="{FF2B5EF4-FFF2-40B4-BE49-F238E27FC236}">
                  <a16:creationId xmlns:a16="http://schemas.microsoft.com/office/drawing/2014/main" id="{2DC5D811-7D21-417F-AD23-AAA629DE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988"/>
              <a:ext cx="15" cy="24"/>
            </a:xfrm>
            <a:custGeom>
              <a:avLst/>
              <a:gdLst>
                <a:gd name="T0" fmla="*/ 6 w 15"/>
                <a:gd name="T1" fmla="*/ 0 h 23"/>
                <a:gd name="T2" fmla="*/ 13 w 15"/>
                <a:gd name="T3" fmla="*/ 9 h 23"/>
                <a:gd name="T4" fmla="*/ 9 w 15"/>
                <a:gd name="T5" fmla="*/ 27 h 23"/>
                <a:gd name="T6" fmla="*/ 3 w 15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6" y="0"/>
                  </a:moveTo>
                  <a:cubicBezTo>
                    <a:pt x="4" y="2"/>
                    <a:pt x="11" y="4"/>
                    <a:pt x="13" y="9"/>
                  </a:cubicBezTo>
                  <a:cubicBezTo>
                    <a:pt x="14" y="12"/>
                    <a:pt x="15" y="23"/>
                    <a:pt x="9" y="23"/>
                  </a:cubicBezTo>
                  <a:cubicBezTo>
                    <a:pt x="4" y="23"/>
                    <a:pt x="0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40">
              <a:extLst>
                <a:ext uri="{FF2B5EF4-FFF2-40B4-BE49-F238E27FC236}">
                  <a16:creationId xmlns:a16="http://schemas.microsoft.com/office/drawing/2014/main" id="{4CFEF9B2-9542-4492-8A0A-F0ACAD48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929"/>
              <a:ext cx="15" cy="27"/>
            </a:xfrm>
            <a:custGeom>
              <a:avLst/>
              <a:gdLst>
                <a:gd name="T0" fmla="*/ 4 w 14"/>
                <a:gd name="T1" fmla="*/ 0 h 25"/>
                <a:gd name="T2" fmla="*/ 14 w 14"/>
                <a:gd name="T3" fmla="*/ 33 h 25"/>
                <a:gd name="T4" fmla="*/ 5 w 14"/>
                <a:gd name="T5" fmla="*/ 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4" y="0"/>
                  </a:moveTo>
                  <a:cubicBezTo>
                    <a:pt x="11" y="2"/>
                    <a:pt x="14" y="19"/>
                    <a:pt x="10" y="25"/>
                  </a:cubicBezTo>
                  <a:cubicBezTo>
                    <a:pt x="3" y="23"/>
                    <a:pt x="0" y="7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41">
              <a:extLst>
                <a:ext uri="{FF2B5EF4-FFF2-40B4-BE49-F238E27FC236}">
                  <a16:creationId xmlns:a16="http://schemas.microsoft.com/office/drawing/2014/main" id="{0FB1188A-B3F8-43F4-B3CA-A73E6E84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1841"/>
              <a:ext cx="6" cy="14"/>
            </a:xfrm>
            <a:custGeom>
              <a:avLst/>
              <a:gdLst>
                <a:gd name="T0" fmla="*/ 1 w 6"/>
                <a:gd name="T1" fmla="*/ 0 h 13"/>
                <a:gd name="T2" fmla="*/ 3 w 6"/>
                <a:gd name="T3" fmla="*/ 17 h 13"/>
                <a:gd name="T4" fmla="*/ 1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1" y="0"/>
                  </a:moveTo>
                  <a:cubicBezTo>
                    <a:pt x="6" y="3"/>
                    <a:pt x="5" y="8"/>
                    <a:pt x="3" y="13"/>
                  </a:cubicBezTo>
                  <a:cubicBezTo>
                    <a:pt x="0" y="10"/>
                    <a:pt x="1" y="6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142">
              <a:extLst>
                <a:ext uri="{FF2B5EF4-FFF2-40B4-BE49-F238E27FC236}">
                  <a16:creationId xmlns:a16="http://schemas.microsoft.com/office/drawing/2014/main" id="{8A66BBE4-D464-48B8-9C1B-1AAC6EB9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868"/>
              <a:ext cx="24" cy="40"/>
            </a:xfrm>
            <a:custGeom>
              <a:avLst/>
              <a:gdLst>
                <a:gd name="T0" fmla="*/ 4 w 23"/>
                <a:gd name="T1" fmla="*/ 19 h 39"/>
                <a:gd name="T2" fmla="*/ 3 w 23"/>
                <a:gd name="T3" fmla="*/ 16 h 39"/>
                <a:gd name="T4" fmla="*/ 17 w 23"/>
                <a:gd name="T5" fmla="*/ 43 h 39"/>
                <a:gd name="T6" fmla="*/ 0 w 23"/>
                <a:gd name="T7" fmla="*/ 1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4" y="19"/>
                  </a:moveTo>
                  <a:cubicBezTo>
                    <a:pt x="3" y="18"/>
                    <a:pt x="2" y="18"/>
                    <a:pt x="3" y="16"/>
                  </a:cubicBezTo>
                  <a:cubicBezTo>
                    <a:pt x="16" y="14"/>
                    <a:pt x="14" y="31"/>
                    <a:pt x="13" y="39"/>
                  </a:cubicBezTo>
                  <a:cubicBezTo>
                    <a:pt x="23" y="29"/>
                    <a:pt x="18" y="0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143">
              <a:extLst>
                <a:ext uri="{FF2B5EF4-FFF2-40B4-BE49-F238E27FC236}">
                  <a16:creationId xmlns:a16="http://schemas.microsoft.com/office/drawing/2014/main" id="{63AA134B-5AE5-49FB-A782-D3A245D20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833"/>
              <a:ext cx="27" cy="28"/>
            </a:xfrm>
            <a:custGeom>
              <a:avLst/>
              <a:gdLst>
                <a:gd name="T0" fmla="*/ 2 w 25"/>
                <a:gd name="T1" fmla="*/ 11 h 27"/>
                <a:gd name="T2" fmla="*/ 18 w 25"/>
                <a:gd name="T3" fmla="*/ 31 h 27"/>
                <a:gd name="T4" fmla="*/ 0 w 25"/>
                <a:gd name="T5" fmla="*/ 1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7">
                  <a:moveTo>
                    <a:pt x="2" y="11"/>
                  </a:moveTo>
                  <a:cubicBezTo>
                    <a:pt x="15" y="5"/>
                    <a:pt x="19" y="16"/>
                    <a:pt x="14" y="27"/>
                  </a:cubicBezTo>
                  <a:cubicBezTo>
                    <a:pt x="25" y="15"/>
                    <a:pt x="16" y="0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44">
              <a:extLst>
                <a:ext uri="{FF2B5EF4-FFF2-40B4-BE49-F238E27FC236}">
                  <a16:creationId xmlns:a16="http://schemas.microsoft.com/office/drawing/2014/main" id="{53638027-A948-4E13-AD65-9E476D216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75"/>
              <a:ext cx="189" cy="528"/>
            </a:xfrm>
            <a:custGeom>
              <a:avLst/>
              <a:gdLst>
                <a:gd name="T0" fmla="*/ 0 w 180"/>
                <a:gd name="T1" fmla="*/ 0 h 504"/>
                <a:gd name="T2" fmla="*/ 218 w 180"/>
                <a:gd name="T3" fmla="*/ 607 h 504"/>
                <a:gd name="T4" fmla="*/ 0 w 180"/>
                <a:gd name="T5" fmla="*/ 0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504">
                  <a:moveTo>
                    <a:pt x="0" y="0"/>
                  </a:moveTo>
                  <a:cubicBezTo>
                    <a:pt x="0" y="0"/>
                    <a:pt x="160" y="442"/>
                    <a:pt x="180" y="504"/>
                  </a:cubicBezTo>
                  <a:cubicBezTo>
                    <a:pt x="180" y="504"/>
                    <a:pt x="70" y="1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145">
              <a:extLst>
                <a:ext uri="{FF2B5EF4-FFF2-40B4-BE49-F238E27FC236}">
                  <a16:creationId xmlns:a16="http://schemas.microsoft.com/office/drawing/2014/main" id="{781FB7E8-F6F0-4715-9577-5147DDEA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1574"/>
              <a:ext cx="167" cy="97"/>
            </a:xfrm>
            <a:custGeom>
              <a:avLst/>
              <a:gdLst>
                <a:gd name="T0" fmla="*/ 0 w 160"/>
                <a:gd name="T1" fmla="*/ 114 h 92"/>
                <a:gd name="T2" fmla="*/ 33 w 160"/>
                <a:gd name="T3" fmla="*/ 75 h 92"/>
                <a:gd name="T4" fmla="*/ 81 w 160"/>
                <a:gd name="T5" fmla="*/ 60 h 92"/>
                <a:gd name="T6" fmla="*/ 102 w 160"/>
                <a:gd name="T7" fmla="*/ 45 h 92"/>
                <a:gd name="T8" fmla="*/ 130 w 160"/>
                <a:gd name="T9" fmla="*/ 28 h 92"/>
                <a:gd name="T10" fmla="*/ 163 w 160"/>
                <a:gd name="T11" fmla="*/ 16 h 92"/>
                <a:gd name="T12" fmla="*/ 182 w 160"/>
                <a:gd name="T13" fmla="*/ 6 h 92"/>
                <a:gd name="T14" fmla="*/ 190 w 160"/>
                <a:gd name="T15" fmla="*/ 0 h 92"/>
                <a:gd name="T16" fmla="*/ 121 w 160"/>
                <a:gd name="T17" fmla="*/ 40 h 92"/>
                <a:gd name="T18" fmla="*/ 84 w 160"/>
                <a:gd name="T19" fmla="*/ 67 h 92"/>
                <a:gd name="T20" fmla="*/ 46 w 160"/>
                <a:gd name="T21" fmla="*/ 77 h 92"/>
                <a:gd name="T22" fmla="*/ 29 w 160"/>
                <a:gd name="T23" fmla="*/ 86 h 92"/>
                <a:gd name="T24" fmla="*/ 5 w 160"/>
                <a:gd name="T25" fmla="*/ 109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92">
                  <a:moveTo>
                    <a:pt x="0" y="92"/>
                  </a:moveTo>
                  <a:cubicBezTo>
                    <a:pt x="8" y="82"/>
                    <a:pt x="18" y="67"/>
                    <a:pt x="29" y="61"/>
                  </a:cubicBezTo>
                  <a:cubicBezTo>
                    <a:pt x="41" y="54"/>
                    <a:pt x="56" y="54"/>
                    <a:pt x="69" y="48"/>
                  </a:cubicBezTo>
                  <a:cubicBezTo>
                    <a:pt x="75" y="45"/>
                    <a:pt x="80" y="41"/>
                    <a:pt x="86" y="37"/>
                  </a:cubicBezTo>
                  <a:cubicBezTo>
                    <a:pt x="94" y="32"/>
                    <a:pt x="101" y="28"/>
                    <a:pt x="110" y="24"/>
                  </a:cubicBezTo>
                  <a:cubicBezTo>
                    <a:pt x="119" y="20"/>
                    <a:pt x="127" y="16"/>
                    <a:pt x="137" y="12"/>
                  </a:cubicBezTo>
                  <a:cubicBezTo>
                    <a:pt x="142" y="10"/>
                    <a:pt x="149" y="9"/>
                    <a:pt x="153" y="6"/>
                  </a:cubicBezTo>
                  <a:cubicBezTo>
                    <a:pt x="155" y="5"/>
                    <a:pt x="157" y="2"/>
                    <a:pt x="160" y="0"/>
                  </a:cubicBezTo>
                  <a:cubicBezTo>
                    <a:pt x="141" y="12"/>
                    <a:pt x="120" y="19"/>
                    <a:pt x="102" y="32"/>
                  </a:cubicBezTo>
                  <a:cubicBezTo>
                    <a:pt x="92" y="40"/>
                    <a:pt x="84" y="50"/>
                    <a:pt x="71" y="55"/>
                  </a:cubicBezTo>
                  <a:cubicBezTo>
                    <a:pt x="61" y="59"/>
                    <a:pt x="49" y="58"/>
                    <a:pt x="38" y="62"/>
                  </a:cubicBezTo>
                  <a:cubicBezTo>
                    <a:pt x="33" y="63"/>
                    <a:pt x="29" y="67"/>
                    <a:pt x="25" y="70"/>
                  </a:cubicBezTo>
                  <a:cubicBezTo>
                    <a:pt x="18" y="75"/>
                    <a:pt x="12" y="84"/>
                    <a:pt x="5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146">
              <a:extLst>
                <a:ext uri="{FF2B5EF4-FFF2-40B4-BE49-F238E27FC236}">
                  <a16:creationId xmlns:a16="http://schemas.microsoft.com/office/drawing/2014/main" id="{72A5358B-6944-4C5B-9470-080E5CC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763"/>
              <a:ext cx="44" cy="46"/>
            </a:xfrm>
            <a:custGeom>
              <a:avLst/>
              <a:gdLst>
                <a:gd name="T0" fmla="*/ 50 w 42"/>
                <a:gd name="T1" fmla="*/ 0 h 44"/>
                <a:gd name="T2" fmla="*/ 4 w 42"/>
                <a:gd name="T3" fmla="*/ 52 h 44"/>
                <a:gd name="T4" fmla="*/ 49 w 42"/>
                <a:gd name="T5" fmla="*/ 2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4">
                  <a:moveTo>
                    <a:pt x="42" y="0"/>
                  </a:moveTo>
                  <a:cubicBezTo>
                    <a:pt x="28" y="6"/>
                    <a:pt x="0" y="23"/>
                    <a:pt x="4" y="44"/>
                  </a:cubicBezTo>
                  <a:cubicBezTo>
                    <a:pt x="11" y="29"/>
                    <a:pt x="28" y="8"/>
                    <a:pt x="4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47">
              <a:extLst>
                <a:ext uri="{FF2B5EF4-FFF2-40B4-BE49-F238E27FC236}">
                  <a16:creationId xmlns:a16="http://schemas.microsoft.com/office/drawing/2014/main" id="{4BF061A2-3A24-4704-987F-3EEA5047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1863"/>
              <a:ext cx="41" cy="42"/>
            </a:xfrm>
            <a:custGeom>
              <a:avLst/>
              <a:gdLst>
                <a:gd name="T0" fmla="*/ 44 w 39"/>
                <a:gd name="T1" fmla="*/ 0 h 40"/>
                <a:gd name="T2" fmla="*/ 0 w 39"/>
                <a:gd name="T3" fmla="*/ 48 h 40"/>
                <a:gd name="T4" fmla="*/ 47 w 39"/>
                <a:gd name="T5" fmla="*/ 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36" y="0"/>
                  </a:moveTo>
                  <a:cubicBezTo>
                    <a:pt x="35" y="15"/>
                    <a:pt x="9" y="29"/>
                    <a:pt x="0" y="40"/>
                  </a:cubicBezTo>
                  <a:cubicBezTo>
                    <a:pt x="19" y="34"/>
                    <a:pt x="24" y="12"/>
                    <a:pt x="3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48">
              <a:extLst>
                <a:ext uri="{FF2B5EF4-FFF2-40B4-BE49-F238E27FC236}">
                  <a16:creationId xmlns:a16="http://schemas.microsoft.com/office/drawing/2014/main" id="{58F942D4-FDBF-490F-B8D0-68291D51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920"/>
              <a:ext cx="63" cy="46"/>
            </a:xfrm>
            <a:custGeom>
              <a:avLst/>
              <a:gdLst>
                <a:gd name="T0" fmla="*/ 72 w 60"/>
                <a:gd name="T1" fmla="*/ 0 h 44"/>
                <a:gd name="T2" fmla="*/ 0 w 60"/>
                <a:gd name="T3" fmla="*/ 52 h 44"/>
                <a:gd name="T4" fmla="*/ 71 w 60"/>
                <a:gd name="T5" fmla="*/ 3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44">
                  <a:moveTo>
                    <a:pt x="60" y="0"/>
                  </a:moveTo>
                  <a:cubicBezTo>
                    <a:pt x="39" y="10"/>
                    <a:pt x="20" y="31"/>
                    <a:pt x="0" y="44"/>
                  </a:cubicBezTo>
                  <a:cubicBezTo>
                    <a:pt x="16" y="42"/>
                    <a:pt x="53" y="20"/>
                    <a:pt x="5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149">
              <a:extLst>
                <a:ext uri="{FF2B5EF4-FFF2-40B4-BE49-F238E27FC236}">
                  <a16:creationId xmlns:a16="http://schemas.microsoft.com/office/drawing/2014/main" id="{68785C50-FEF3-4565-88CD-DD371035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1086" cy="1800"/>
            </a:xfrm>
            <a:custGeom>
              <a:avLst/>
              <a:gdLst>
                <a:gd name="T0" fmla="*/ 895 w 1037"/>
                <a:gd name="T1" fmla="*/ 0 h 1719"/>
                <a:gd name="T2" fmla="*/ 202 w 1037"/>
                <a:gd name="T3" fmla="*/ 0 h 1719"/>
                <a:gd name="T4" fmla="*/ 193 w 1037"/>
                <a:gd name="T5" fmla="*/ 223 h 1719"/>
                <a:gd name="T6" fmla="*/ 136 w 1037"/>
                <a:gd name="T7" fmla="*/ 712 h 1719"/>
                <a:gd name="T8" fmla="*/ 60 w 1037"/>
                <a:gd name="T9" fmla="*/ 1028 h 1719"/>
                <a:gd name="T10" fmla="*/ 50 w 1037"/>
                <a:gd name="T11" fmla="*/ 1303 h 1719"/>
                <a:gd name="T12" fmla="*/ 263 w 1037"/>
                <a:gd name="T13" fmla="*/ 1417 h 1719"/>
                <a:gd name="T14" fmla="*/ 345 w 1037"/>
                <a:gd name="T15" fmla="*/ 1434 h 1719"/>
                <a:gd name="T16" fmla="*/ 496 w 1037"/>
                <a:gd name="T17" fmla="*/ 1575 h 1719"/>
                <a:gd name="T18" fmla="*/ 598 w 1037"/>
                <a:gd name="T19" fmla="*/ 1671 h 1719"/>
                <a:gd name="T20" fmla="*/ 657 w 1037"/>
                <a:gd name="T21" fmla="*/ 1749 h 1719"/>
                <a:gd name="T22" fmla="*/ 739 w 1037"/>
                <a:gd name="T23" fmla="*/ 1843 h 1719"/>
                <a:gd name="T24" fmla="*/ 828 w 1037"/>
                <a:gd name="T25" fmla="*/ 1889 h 1719"/>
                <a:gd name="T26" fmla="*/ 884 w 1037"/>
                <a:gd name="T27" fmla="*/ 1938 h 1719"/>
                <a:gd name="T28" fmla="*/ 921 w 1037"/>
                <a:gd name="T29" fmla="*/ 1976 h 1719"/>
                <a:gd name="T30" fmla="*/ 1027 w 1037"/>
                <a:gd name="T31" fmla="*/ 2050 h 1719"/>
                <a:gd name="T32" fmla="*/ 1177 w 1037"/>
                <a:gd name="T33" fmla="*/ 2008 h 1719"/>
                <a:gd name="T34" fmla="*/ 1178 w 1037"/>
                <a:gd name="T35" fmla="*/ 1946 h 1719"/>
                <a:gd name="T36" fmla="*/ 1225 w 1037"/>
                <a:gd name="T37" fmla="*/ 1926 h 1719"/>
                <a:gd name="T38" fmla="*/ 1220 w 1037"/>
                <a:gd name="T39" fmla="*/ 1872 h 1719"/>
                <a:gd name="T40" fmla="*/ 1240 w 1037"/>
                <a:gd name="T41" fmla="*/ 1863 h 1719"/>
                <a:gd name="T42" fmla="*/ 1240 w 1037"/>
                <a:gd name="T43" fmla="*/ 1834 h 1719"/>
                <a:gd name="T44" fmla="*/ 1234 w 1037"/>
                <a:gd name="T45" fmla="*/ 1801 h 1719"/>
                <a:gd name="T46" fmla="*/ 1204 w 1037"/>
                <a:gd name="T47" fmla="*/ 1768 h 1719"/>
                <a:gd name="T48" fmla="*/ 1229 w 1037"/>
                <a:gd name="T49" fmla="*/ 1756 h 1719"/>
                <a:gd name="T50" fmla="*/ 1241 w 1037"/>
                <a:gd name="T51" fmla="*/ 1739 h 1719"/>
                <a:gd name="T52" fmla="*/ 1225 w 1037"/>
                <a:gd name="T53" fmla="*/ 1711 h 1719"/>
                <a:gd name="T54" fmla="*/ 1213 w 1037"/>
                <a:gd name="T55" fmla="*/ 1673 h 1719"/>
                <a:gd name="T56" fmla="*/ 1161 w 1037"/>
                <a:gd name="T57" fmla="*/ 1616 h 1719"/>
                <a:gd name="T58" fmla="*/ 1171 w 1037"/>
                <a:gd name="T59" fmla="*/ 1580 h 1719"/>
                <a:gd name="T60" fmla="*/ 1151 w 1037"/>
                <a:gd name="T61" fmla="*/ 1551 h 1719"/>
                <a:gd name="T62" fmla="*/ 1143 w 1037"/>
                <a:gd name="T63" fmla="*/ 1528 h 1719"/>
                <a:gd name="T64" fmla="*/ 1088 w 1037"/>
                <a:gd name="T65" fmla="*/ 1470 h 1719"/>
                <a:gd name="T66" fmla="*/ 1028 w 1037"/>
                <a:gd name="T67" fmla="*/ 1450 h 1719"/>
                <a:gd name="T68" fmla="*/ 944 w 1037"/>
                <a:gd name="T69" fmla="*/ 1403 h 1719"/>
                <a:gd name="T70" fmla="*/ 860 w 1037"/>
                <a:gd name="T71" fmla="*/ 1371 h 1719"/>
                <a:gd name="T72" fmla="*/ 779 w 1037"/>
                <a:gd name="T73" fmla="*/ 1336 h 1719"/>
                <a:gd name="T74" fmla="*/ 696 w 1037"/>
                <a:gd name="T75" fmla="*/ 1229 h 1719"/>
                <a:gd name="T76" fmla="*/ 593 w 1037"/>
                <a:gd name="T77" fmla="*/ 1095 h 1719"/>
                <a:gd name="T78" fmla="*/ 566 w 1037"/>
                <a:gd name="T79" fmla="*/ 953 h 1719"/>
                <a:gd name="T80" fmla="*/ 736 w 1037"/>
                <a:gd name="T81" fmla="*/ 414 h 1719"/>
                <a:gd name="T82" fmla="*/ 895 w 1037"/>
                <a:gd name="T83" fmla="*/ 0 h 17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37" h="1719">
                  <a:moveTo>
                    <a:pt x="744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2" y="107"/>
                    <a:pt x="160" y="185"/>
                  </a:cubicBezTo>
                  <a:cubicBezTo>
                    <a:pt x="158" y="263"/>
                    <a:pt x="136" y="449"/>
                    <a:pt x="113" y="592"/>
                  </a:cubicBezTo>
                  <a:cubicBezTo>
                    <a:pt x="89" y="735"/>
                    <a:pt x="74" y="799"/>
                    <a:pt x="50" y="856"/>
                  </a:cubicBezTo>
                  <a:cubicBezTo>
                    <a:pt x="26" y="912"/>
                    <a:pt x="0" y="1027"/>
                    <a:pt x="42" y="1084"/>
                  </a:cubicBezTo>
                  <a:cubicBezTo>
                    <a:pt x="85" y="1142"/>
                    <a:pt x="198" y="1174"/>
                    <a:pt x="219" y="1178"/>
                  </a:cubicBezTo>
                  <a:cubicBezTo>
                    <a:pt x="240" y="1183"/>
                    <a:pt x="257" y="1176"/>
                    <a:pt x="286" y="1192"/>
                  </a:cubicBezTo>
                  <a:cubicBezTo>
                    <a:pt x="315" y="1209"/>
                    <a:pt x="386" y="1278"/>
                    <a:pt x="413" y="1309"/>
                  </a:cubicBezTo>
                  <a:cubicBezTo>
                    <a:pt x="440" y="1340"/>
                    <a:pt x="478" y="1369"/>
                    <a:pt x="497" y="1390"/>
                  </a:cubicBezTo>
                  <a:cubicBezTo>
                    <a:pt x="516" y="1412"/>
                    <a:pt x="526" y="1429"/>
                    <a:pt x="546" y="1454"/>
                  </a:cubicBezTo>
                  <a:cubicBezTo>
                    <a:pt x="567" y="1478"/>
                    <a:pt x="584" y="1514"/>
                    <a:pt x="615" y="1533"/>
                  </a:cubicBezTo>
                  <a:cubicBezTo>
                    <a:pt x="645" y="1552"/>
                    <a:pt x="668" y="1556"/>
                    <a:pt x="688" y="1571"/>
                  </a:cubicBezTo>
                  <a:cubicBezTo>
                    <a:pt x="708" y="1585"/>
                    <a:pt x="719" y="1599"/>
                    <a:pt x="735" y="1612"/>
                  </a:cubicBezTo>
                  <a:cubicBezTo>
                    <a:pt x="750" y="1625"/>
                    <a:pt x="762" y="1631"/>
                    <a:pt x="765" y="1644"/>
                  </a:cubicBezTo>
                  <a:cubicBezTo>
                    <a:pt x="768" y="1657"/>
                    <a:pt x="792" y="1693"/>
                    <a:pt x="855" y="1706"/>
                  </a:cubicBezTo>
                  <a:cubicBezTo>
                    <a:pt x="919" y="1719"/>
                    <a:pt x="966" y="1703"/>
                    <a:pt x="979" y="1671"/>
                  </a:cubicBezTo>
                  <a:cubicBezTo>
                    <a:pt x="992" y="1638"/>
                    <a:pt x="980" y="1618"/>
                    <a:pt x="980" y="1618"/>
                  </a:cubicBezTo>
                  <a:cubicBezTo>
                    <a:pt x="980" y="1618"/>
                    <a:pt x="1004" y="1624"/>
                    <a:pt x="1019" y="1602"/>
                  </a:cubicBezTo>
                  <a:cubicBezTo>
                    <a:pt x="1034" y="1580"/>
                    <a:pt x="1025" y="1568"/>
                    <a:pt x="1014" y="1558"/>
                  </a:cubicBezTo>
                  <a:cubicBezTo>
                    <a:pt x="1014" y="1558"/>
                    <a:pt x="1026" y="1562"/>
                    <a:pt x="1031" y="1550"/>
                  </a:cubicBezTo>
                  <a:cubicBezTo>
                    <a:pt x="1036" y="1538"/>
                    <a:pt x="1031" y="1525"/>
                    <a:pt x="1031" y="1525"/>
                  </a:cubicBezTo>
                  <a:cubicBezTo>
                    <a:pt x="1031" y="1525"/>
                    <a:pt x="1037" y="1510"/>
                    <a:pt x="1026" y="1498"/>
                  </a:cubicBezTo>
                  <a:cubicBezTo>
                    <a:pt x="1015" y="1486"/>
                    <a:pt x="1001" y="1470"/>
                    <a:pt x="1001" y="1470"/>
                  </a:cubicBezTo>
                  <a:cubicBezTo>
                    <a:pt x="1001" y="1470"/>
                    <a:pt x="1019" y="1467"/>
                    <a:pt x="1022" y="1461"/>
                  </a:cubicBezTo>
                  <a:cubicBezTo>
                    <a:pt x="1022" y="1461"/>
                    <a:pt x="1034" y="1457"/>
                    <a:pt x="1032" y="1447"/>
                  </a:cubicBezTo>
                  <a:cubicBezTo>
                    <a:pt x="1030" y="1437"/>
                    <a:pt x="1019" y="1423"/>
                    <a:pt x="1019" y="1423"/>
                  </a:cubicBezTo>
                  <a:cubicBezTo>
                    <a:pt x="1019" y="1423"/>
                    <a:pt x="1011" y="1404"/>
                    <a:pt x="1008" y="1391"/>
                  </a:cubicBezTo>
                  <a:cubicBezTo>
                    <a:pt x="1005" y="1378"/>
                    <a:pt x="987" y="1359"/>
                    <a:pt x="965" y="1345"/>
                  </a:cubicBezTo>
                  <a:cubicBezTo>
                    <a:pt x="965" y="1345"/>
                    <a:pt x="979" y="1326"/>
                    <a:pt x="974" y="1314"/>
                  </a:cubicBezTo>
                  <a:cubicBezTo>
                    <a:pt x="957" y="1289"/>
                    <a:pt x="957" y="1289"/>
                    <a:pt x="957" y="1289"/>
                  </a:cubicBezTo>
                  <a:cubicBezTo>
                    <a:pt x="957" y="1289"/>
                    <a:pt x="958" y="1280"/>
                    <a:pt x="950" y="1270"/>
                  </a:cubicBezTo>
                  <a:cubicBezTo>
                    <a:pt x="942" y="1259"/>
                    <a:pt x="920" y="1228"/>
                    <a:pt x="904" y="1223"/>
                  </a:cubicBezTo>
                  <a:cubicBezTo>
                    <a:pt x="888" y="1218"/>
                    <a:pt x="870" y="1216"/>
                    <a:pt x="856" y="1206"/>
                  </a:cubicBezTo>
                  <a:cubicBezTo>
                    <a:pt x="842" y="1196"/>
                    <a:pt x="800" y="1170"/>
                    <a:pt x="784" y="1167"/>
                  </a:cubicBezTo>
                  <a:cubicBezTo>
                    <a:pt x="768" y="1164"/>
                    <a:pt x="738" y="1144"/>
                    <a:pt x="715" y="1140"/>
                  </a:cubicBezTo>
                  <a:cubicBezTo>
                    <a:pt x="692" y="1136"/>
                    <a:pt x="647" y="1112"/>
                    <a:pt x="647" y="1112"/>
                  </a:cubicBezTo>
                  <a:cubicBezTo>
                    <a:pt x="647" y="1112"/>
                    <a:pt x="603" y="1049"/>
                    <a:pt x="579" y="1023"/>
                  </a:cubicBezTo>
                  <a:cubicBezTo>
                    <a:pt x="555" y="997"/>
                    <a:pt x="510" y="934"/>
                    <a:pt x="493" y="911"/>
                  </a:cubicBezTo>
                  <a:cubicBezTo>
                    <a:pt x="476" y="888"/>
                    <a:pt x="464" y="853"/>
                    <a:pt x="471" y="793"/>
                  </a:cubicBezTo>
                  <a:cubicBezTo>
                    <a:pt x="478" y="734"/>
                    <a:pt x="550" y="510"/>
                    <a:pt x="612" y="344"/>
                  </a:cubicBezTo>
                  <a:cubicBezTo>
                    <a:pt x="674" y="178"/>
                    <a:pt x="744" y="0"/>
                    <a:pt x="744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150">
              <a:extLst>
                <a:ext uri="{FF2B5EF4-FFF2-40B4-BE49-F238E27FC236}">
                  <a16:creationId xmlns:a16="http://schemas.microsoft.com/office/drawing/2014/main" id="{F595DC30-2728-43FD-9AE1-B2CF210C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980" cy="1794"/>
            </a:xfrm>
            <a:custGeom>
              <a:avLst/>
              <a:gdLst>
                <a:gd name="T0" fmla="*/ 60 w 936"/>
                <a:gd name="T1" fmla="*/ 1028 h 1713"/>
                <a:gd name="T2" fmla="*/ 136 w 936"/>
                <a:gd name="T3" fmla="*/ 712 h 1713"/>
                <a:gd name="T4" fmla="*/ 193 w 936"/>
                <a:gd name="T5" fmla="*/ 223 h 1713"/>
                <a:gd name="T6" fmla="*/ 202 w 936"/>
                <a:gd name="T7" fmla="*/ 0 h 1713"/>
                <a:gd name="T8" fmla="*/ 276 w 936"/>
                <a:gd name="T9" fmla="*/ 0 h 1713"/>
                <a:gd name="T10" fmla="*/ 266 w 936"/>
                <a:gd name="T11" fmla="*/ 218 h 1713"/>
                <a:gd name="T12" fmla="*/ 210 w 936"/>
                <a:gd name="T13" fmla="*/ 707 h 1713"/>
                <a:gd name="T14" fmla="*/ 135 w 936"/>
                <a:gd name="T15" fmla="*/ 1024 h 1713"/>
                <a:gd name="T16" fmla="*/ 102 w 936"/>
                <a:gd name="T17" fmla="*/ 1322 h 1713"/>
                <a:gd name="T18" fmla="*/ 337 w 936"/>
                <a:gd name="T19" fmla="*/ 1414 h 1713"/>
                <a:gd name="T20" fmla="*/ 405 w 936"/>
                <a:gd name="T21" fmla="*/ 1458 h 1713"/>
                <a:gd name="T22" fmla="*/ 547 w 936"/>
                <a:gd name="T23" fmla="*/ 1596 h 1713"/>
                <a:gd name="T24" fmla="*/ 672 w 936"/>
                <a:gd name="T25" fmla="*/ 1669 h 1713"/>
                <a:gd name="T26" fmla="*/ 732 w 936"/>
                <a:gd name="T27" fmla="*/ 1745 h 1713"/>
                <a:gd name="T28" fmla="*/ 814 w 936"/>
                <a:gd name="T29" fmla="*/ 1839 h 1713"/>
                <a:gd name="T30" fmla="*/ 901 w 936"/>
                <a:gd name="T31" fmla="*/ 1885 h 1713"/>
                <a:gd name="T32" fmla="*/ 957 w 936"/>
                <a:gd name="T33" fmla="*/ 1934 h 1713"/>
                <a:gd name="T34" fmla="*/ 995 w 936"/>
                <a:gd name="T35" fmla="*/ 1973 h 1713"/>
                <a:gd name="T36" fmla="*/ 1103 w 936"/>
                <a:gd name="T37" fmla="*/ 2048 h 1713"/>
                <a:gd name="T38" fmla="*/ 1124 w 936"/>
                <a:gd name="T39" fmla="*/ 2052 h 1713"/>
                <a:gd name="T40" fmla="*/ 1027 w 936"/>
                <a:gd name="T41" fmla="*/ 2052 h 1713"/>
                <a:gd name="T42" fmla="*/ 919 w 936"/>
                <a:gd name="T43" fmla="*/ 1977 h 1713"/>
                <a:gd name="T44" fmla="*/ 884 w 936"/>
                <a:gd name="T45" fmla="*/ 1940 h 1713"/>
                <a:gd name="T46" fmla="*/ 826 w 936"/>
                <a:gd name="T47" fmla="*/ 1889 h 1713"/>
                <a:gd name="T48" fmla="*/ 739 w 936"/>
                <a:gd name="T49" fmla="*/ 1843 h 1713"/>
                <a:gd name="T50" fmla="*/ 656 w 936"/>
                <a:gd name="T51" fmla="*/ 1749 h 1713"/>
                <a:gd name="T52" fmla="*/ 597 w 936"/>
                <a:gd name="T53" fmla="*/ 1673 h 1713"/>
                <a:gd name="T54" fmla="*/ 495 w 936"/>
                <a:gd name="T55" fmla="*/ 1575 h 1713"/>
                <a:gd name="T56" fmla="*/ 343 w 936"/>
                <a:gd name="T57" fmla="*/ 1434 h 1713"/>
                <a:gd name="T58" fmla="*/ 263 w 936"/>
                <a:gd name="T59" fmla="*/ 1417 h 1713"/>
                <a:gd name="T60" fmla="*/ 50 w 936"/>
                <a:gd name="T61" fmla="*/ 1304 h 1713"/>
                <a:gd name="T62" fmla="*/ 60 w 936"/>
                <a:gd name="T63" fmla="*/ 1028 h 1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6" h="1713">
                  <a:moveTo>
                    <a:pt x="50" y="856"/>
                  </a:moveTo>
                  <a:cubicBezTo>
                    <a:pt x="74" y="799"/>
                    <a:pt x="89" y="735"/>
                    <a:pt x="113" y="592"/>
                  </a:cubicBezTo>
                  <a:cubicBezTo>
                    <a:pt x="136" y="449"/>
                    <a:pt x="158" y="263"/>
                    <a:pt x="160" y="185"/>
                  </a:cubicBezTo>
                  <a:cubicBezTo>
                    <a:pt x="162" y="107"/>
                    <a:pt x="168" y="0"/>
                    <a:pt x="168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9" y="19"/>
                    <a:pt x="224" y="112"/>
                    <a:pt x="222" y="181"/>
                  </a:cubicBezTo>
                  <a:cubicBezTo>
                    <a:pt x="220" y="259"/>
                    <a:pt x="199" y="445"/>
                    <a:pt x="175" y="588"/>
                  </a:cubicBezTo>
                  <a:cubicBezTo>
                    <a:pt x="151" y="731"/>
                    <a:pt x="136" y="796"/>
                    <a:pt x="112" y="852"/>
                  </a:cubicBezTo>
                  <a:cubicBezTo>
                    <a:pt x="88" y="908"/>
                    <a:pt x="43" y="1041"/>
                    <a:pt x="85" y="1099"/>
                  </a:cubicBezTo>
                  <a:cubicBezTo>
                    <a:pt x="128" y="1156"/>
                    <a:pt x="260" y="1170"/>
                    <a:pt x="281" y="1175"/>
                  </a:cubicBezTo>
                  <a:cubicBezTo>
                    <a:pt x="302" y="1180"/>
                    <a:pt x="308" y="1195"/>
                    <a:pt x="337" y="1212"/>
                  </a:cubicBezTo>
                  <a:cubicBezTo>
                    <a:pt x="369" y="1231"/>
                    <a:pt x="422" y="1287"/>
                    <a:pt x="456" y="1326"/>
                  </a:cubicBezTo>
                  <a:cubicBezTo>
                    <a:pt x="482" y="1357"/>
                    <a:pt x="540" y="1365"/>
                    <a:pt x="559" y="1387"/>
                  </a:cubicBezTo>
                  <a:cubicBezTo>
                    <a:pt x="578" y="1408"/>
                    <a:pt x="588" y="1425"/>
                    <a:pt x="609" y="1450"/>
                  </a:cubicBezTo>
                  <a:cubicBezTo>
                    <a:pt x="629" y="1475"/>
                    <a:pt x="646" y="1510"/>
                    <a:pt x="677" y="1529"/>
                  </a:cubicBezTo>
                  <a:cubicBezTo>
                    <a:pt x="708" y="1548"/>
                    <a:pt x="730" y="1552"/>
                    <a:pt x="750" y="1567"/>
                  </a:cubicBezTo>
                  <a:cubicBezTo>
                    <a:pt x="770" y="1582"/>
                    <a:pt x="781" y="1596"/>
                    <a:pt x="797" y="1608"/>
                  </a:cubicBezTo>
                  <a:cubicBezTo>
                    <a:pt x="813" y="1621"/>
                    <a:pt x="824" y="1627"/>
                    <a:pt x="827" y="1640"/>
                  </a:cubicBezTo>
                  <a:cubicBezTo>
                    <a:pt x="830" y="1653"/>
                    <a:pt x="854" y="1690"/>
                    <a:pt x="918" y="1703"/>
                  </a:cubicBezTo>
                  <a:cubicBezTo>
                    <a:pt x="924" y="1704"/>
                    <a:pt x="930" y="1705"/>
                    <a:pt x="936" y="1706"/>
                  </a:cubicBezTo>
                  <a:cubicBezTo>
                    <a:pt x="915" y="1712"/>
                    <a:pt x="887" y="1713"/>
                    <a:pt x="855" y="1706"/>
                  </a:cubicBezTo>
                  <a:cubicBezTo>
                    <a:pt x="792" y="1693"/>
                    <a:pt x="768" y="1657"/>
                    <a:pt x="765" y="1644"/>
                  </a:cubicBezTo>
                  <a:cubicBezTo>
                    <a:pt x="762" y="1631"/>
                    <a:pt x="750" y="1625"/>
                    <a:pt x="735" y="1612"/>
                  </a:cubicBezTo>
                  <a:cubicBezTo>
                    <a:pt x="719" y="1599"/>
                    <a:pt x="708" y="1585"/>
                    <a:pt x="688" y="1571"/>
                  </a:cubicBezTo>
                  <a:cubicBezTo>
                    <a:pt x="668" y="1556"/>
                    <a:pt x="645" y="1552"/>
                    <a:pt x="615" y="1533"/>
                  </a:cubicBezTo>
                  <a:cubicBezTo>
                    <a:pt x="584" y="1514"/>
                    <a:pt x="567" y="1478"/>
                    <a:pt x="546" y="1454"/>
                  </a:cubicBezTo>
                  <a:cubicBezTo>
                    <a:pt x="526" y="1429"/>
                    <a:pt x="516" y="1412"/>
                    <a:pt x="497" y="1390"/>
                  </a:cubicBezTo>
                  <a:cubicBezTo>
                    <a:pt x="478" y="1369"/>
                    <a:pt x="440" y="1340"/>
                    <a:pt x="413" y="1309"/>
                  </a:cubicBezTo>
                  <a:cubicBezTo>
                    <a:pt x="386" y="1278"/>
                    <a:pt x="315" y="1209"/>
                    <a:pt x="286" y="1192"/>
                  </a:cubicBezTo>
                  <a:cubicBezTo>
                    <a:pt x="257" y="1176"/>
                    <a:pt x="240" y="1183"/>
                    <a:pt x="219" y="1178"/>
                  </a:cubicBezTo>
                  <a:cubicBezTo>
                    <a:pt x="198" y="1174"/>
                    <a:pt x="85" y="1142"/>
                    <a:pt x="42" y="1084"/>
                  </a:cubicBezTo>
                  <a:cubicBezTo>
                    <a:pt x="0" y="1027"/>
                    <a:pt x="26" y="912"/>
                    <a:pt x="50" y="85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51">
              <a:extLst>
                <a:ext uri="{FF2B5EF4-FFF2-40B4-BE49-F238E27FC236}">
                  <a16:creationId xmlns:a16="http://schemas.microsoft.com/office/drawing/2014/main" id="{864BA886-0977-43E0-91D2-8B22C626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1086" cy="1800"/>
            </a:xfrm>
            <a:custGeom>
              <a:avLst/>
              <a:gdLst>
                <a:gd name="T0" fmla="*/ 202 w 1037"/>
                <a:gd name="T1" fmla="*/ 0 h 1719"/>
                <a:gd name="T2" fmla="*/ 193 w 1037"/>
                <a:gd name="T3" fmla="*/ 223 h 1719"/>
                <a:gd name="T4" fmla="*/ 136 w 1037"/>
                <a:gd name="T5" fmla="*/ 712 h 1719"/>
                <a:gd name="T6" fmla="*/ 60 w 1037"/>
                <a:gd name="T7" fmla="*/ 1028 h 1719"/>
                <a:gd name="T8" fmla="*/ 50 w 1037"/>
                <a:gd name="T9" fmla="*/ 1303 h 1719"/>
                <a:gd name="T10" fmla="*/ 263 w 1037"/>
                <a:gd name="T11" fmla="*/ 1417 h 1719"/>
                <a:gd name="T12" fmla="*/ 345 w 1037"/>
                <a:gd name="T13" fmla="*/ 1434 h 1719"/>
                <a:gd name="T14" fmla="*/ 496 w 1037"/>
                <a:gd name="T15" fmla="*/ 1575 h 1719"/>
                <a:gd name="T16" fmla="*/ 598 w 1037"/>
                <a:gd name="T17" fmla="*/ 1671 h 1719"/>
                <a:gd name="T18" fmla="*/ 657 w 1037"/>
                <a:gd name="T19" fmla="*/ 1749 h 1719"/>
                <a:gd name="T20" fmla="*/ 739 w 1037"/>
                <a:gd name="T21" fmla="*/ 1843 h 1719"/>
                <a:gd name="T22" fmla="*/ 828 w 1037"/>
                <a:gd name="T23" fmla="*/ 1889 h 1719"/>
                <a:gd name="T24" fmla="*/ 884 w 1037"/>
                <a:gd name="T25" fmla="*/ 1938 h 1719"/>
                <a:gd name="T26" fmla="*/ 921 w 1037"/>
                <a:gd name="T27" fmla="*/ 1976 h 1719"/>
                <a:gd name="T28" fmla="*/ 1027 w 1037"/>
                <a:gd name="T29" fmla="*/ 2050 h 1719"/>
                <a:gd name="T30" fmla="*/ 1177 w 1037"/>
                <a:gd name="T31" fmla="*/ 2008 h 1719"/>
                <a:gd name="T32" fmla="*/ 1178 w 1037"/>
                <a:gd name="T33" fmla="*/ 1946 h 1719"/>
                <a:gd name="T34" fmla="*/ 1225 w 1037"/>
                <a:gd name="T35" fmla="*/ 1926 h 1719"/>
                <a:gd name="T36" fmla="*/ 1220 w 1037"/>
                <a:gd name="T37" fmla="*/ 1872 h 1719"/>
                <a:gd name="T38" fmla="*/ 1240 w 1037"/>
                <a:gd name="T39" fmla="*/ 1863 h 1719"/>
                <a:gd name="T40" fmla="*/ 1240 w 1037"/>
                <a:gd name="T41" fmla="*/ 1834 h 1719"/>
                <a:gd name="T42" fmla="*/ 1234 w 1037"/>
                <a:gd name="T43" fmla="*/ 1801 h 1719"/>
                <a:gd name="T44" fmla="*/ 1204 w 1037"/>
                <a:gd name="T45" fmla="*/ 1768 h 1719"/>
                <a:gd name="T46" fmla="*/ 1229 w 1037"/>
                <a:gd name="T47" fmla="*/ 1756 h 1719"/>
                <a:gd name="T48" fmla="*/ 1241 w 1037"/>
                <a:gd name="T49" fmla="*/ 1739 h 1719"/>
                <a:gd name="T50" fmla="*/ 1225 w 1037"/>
                <a:gd name="T51" fmla="*/ 1711 h 1719"/>
                <a:gd name="T52" fmla="*/ 1213 w 1037"/>
                <a:gd name="T53" fmla="*/ 1673 h 1719"/>
                <a:gd name="T54" fmla="*/ 1161 w 1037"/>
                <a:gd name="T55" fmla="*/ 1616 h 1719"/>
                <a:gd name="T56" fmla="*/ 1171 w 1037"/>
                <a:gd name="T57" fmla="*/ 1580 h 1719"/>
                <a:gd name="T58" fmla="*/ 1151 w 1037"/>
                <a:gd name="T59" fmla="*/ 1551 h 1719"/>
                <a:gd name="T60" fmla="*/ 1143 w 1037"/>
                <a:gd name="T61" fmla="*/ 1528 h 1719"/>
                <a:gd name="T62" fmla="*/ 1088 w 1037"/>
                <a:gd name="T63" fmla="*/ 1470 h 1719"/>
                <a:gd name="T64" fmla="*/ 1028 w 1037"/>
                <a:gd name="T65" fmla="*/ 1450 h 1719"/>
                <a:gd name="T66" fmla="*/ 944 w 1037"/>
                <a:gd name="T67" fmla="*/ 1403 h 1719"/>
                <a:gd name="T68" fmla="*/ 860 w 1037"/>
                <a:gd name="T69" fmla="*/ 1371 h 1719"/>
                <a:gd name="T70" fmla="*/ 779 w 1037"/>
                <a:gd name="T71" fmla="*/ 1336 h 1719"/>
                <a:gd name="T72" fmla="*/ 696 w 1037"/>
                <a:gd name="T73" fmla="*/ 1229 h 1719"/>
                <a:gd name="T74" fmla="*/ 593 w 1037"/>
                <a:gd name="T75" fmla="*/ 1095 h 1719"/>
                <a:gd name="T76" fmla="*/ 566 w 1037"/>
                <a:gd name="T77" fmla="*/ 953 h 1719"/>
                <a:gd name="T78" fmla="*/ 736 w 1037"/>
                <a:gd name="T79" fmla="*/ 414 h 1719"/>
                <a:gd name="T80" fmla="*/ 895 w 1037"/>
                <a:gd name="T81" fmla="*/ 0 h 1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37" h="1719">
                  <a:moveTo>
                    <a:pt x="168" y="0"/>
                  </a:moveTo>
                  <a:cubicBezTo>
                    <a:pt x="168" y="0"/>
                    <a:pt x="162" y="107"/>
                    <a:pt x="160" y="185"/>
                  </a:cubicBezTo>
                  <a:cubicBezTo>
                    <a:pt x="158" y="263"/>
                    <a:pt x="136" y="449"/>
                    <a:pt x="113" y="592"/>
                  </a:cubicBezTo>
                  <a:cubicBezTo>
                    <a:pt x="89" y="735"/>
                    <a:pt x="74" y="799"/>
                    <a:pt x="50" y="856"/>
                  </a:cubicBezTo>
                  <a:cubicBezTo>
                    <a:pt x="26" y="912"/>
                    <a:pt x="0" y="1027"/>
                    <a:pt x="42" y="1084"/>
                  </a:cubicBezTo>
                  <a:cubicBezTo>
                    <a:pt x="85" y="1142"/>
                    <a:pt x="198" y="1174"/>
                    <a:pt x="219" y="1178"/>
                  </a:cubicBezTo>
                  <a:cubicBezTo>
                    <a:pt x="240" y="1183"/>
                    <a:pt x="257" y="1176"/>
                    <a:pt x="286" y="1192"/>
                  </a:cubicBezTo>
                  <a:cubicBezTo>
                    <a:pt x="315" y="1209"/>
                    <a:pt x="386" y="1278"/>
                    <a:pt x="413" y="1309"/>
                  </a:cubicBezTo>
                  <a:cubicBezTo>
                    <a:pt x="440" y="1340"/>
                    <a:pt x="478" y="1369"/>
                    <a:pt x="497" y="1390"/>
                  </a:cubicBezTo>
                  <a:cubicBezTo>
                    <a:pt x="516" y="1412"/>
                    <a:pt x="526" y="1429"/>
                    <a:pt x="546" y="1454"/>
                  </a:cubicBezTo>
                  <a:cubicBezTo>
                    <a:pt x="567" y="1478"/>
                    <a:pt x="584" y="1514"/>
                    <a:pt x="615" y="1533"/>
                  </a:cubicBezTo>
                  <a:cubicBezTo>
                    <a:pt x="645" y="1552"/>
                    <a:pt x="668" y="1556"/>
                    <a:pt x="688" y="1571"/>
                  </a:cubicBezTo>
                  <a:cubicBezTo>
                    <a:pt x="708" y="1585"/>
                    <a:pt x="719" y="1599"/>
                    <a:pt x="735" y="1612"/>
                  </a:cubicBezTo>
                  <a:cubicBezTo>
                    <a:pt x="750" y="1625"/>
                    <a:pt x="762" y="1631"/>
                    <a:pt x="765" y="1644"/>
                  </a:cubicBezTo>
                  <a:cubicBezTo>
                    <a:pt x="768" y="1657"/>
                    <a:pt x="792" y="1693"/>
                    <a:pt x="855" y="1706"/>
                  </a:cubicBezTo>
                  <a:cubicBezTo>
                    <a:pt x="919" y="1719"/>
                    <a:pt x="966" y="1703"/>
                    <a:pt x="979" y="1671"/>
                  </a:cubicBezTo>
                  <a:cubicBezTo>
                    <a:pt x="992" y="1638"/>
                    <a:pt x="980" y="1618"/>
                    <a:pt x="980" y="1618"/>
                  </a:cubicBezTo>
                  <a:cubicBezTo>
                    <a:pt x="980" y="1618"/>
                    <a:pt x="1004" y="1624"/>
                    <a:pt x="1019" y="1602"/>
                  </a:cubicBezTo>
                  <a:cubicBezTo>
                    <a:pt x="1034" y="1580"/>
                    <a:pt x="1025" y="1568"/>
                    <a:pt x="1014" y="1558"/>
                  </a:cubicBezTo>
                  <a:cubicBezTo>
                    <a:pt x="1014" y="1558"/>
                    <a:pt x="1026" y="1562"/>
                    <a:pt x="1031" y="1550"/>
                  </a:cubicBezTo>
                  <a:cubicBezTo>
                    <a:pt x="1036" y="1538"/>
                    <a:pt x="1031" y="1525"/>
                    <a:pt x="1031" y="1525"/>
                  </a:cubicBezTo>
                  <a:cubicBezTo>
                    <a:pt x="1031" y="1525"/>
                    <a:pt x="1037" y="1510"/>
                    <a:pt x="1026" y="1498"/>
                  </a:cubicBezTo>
                  <a:cubicBezTo>
                    <a:pt x="1015" y="1486"/>
                    <a:pt x="1001" y="1470"/>
                    <a:pt x="1001" y="1470"/>
                  </a:cubicBezTo>
                  <a:cubicBezTo>
                    <a:pt x="1001" y="1470"/>
                    <a:pt x="1019" y="1467"/>
                    <a:pt x="1022" y="1461"/>
                  </a:cubicBezTo>
                  <a:cubicBezTo>
                    <a:pt x="1022" y="1461"/>
                    <a:pt x="1034" y="1457"/>
                    <a:pt x="1032" y="1447"/>
                  </a:cubicBezTo>
                  <a:cubicBezTo>
                    <a:pt x="1030" y="1437"/>
                    <a:pt x="1019" y="1423"/>
                    <a:pt x="1019" y="1423"/>
                  </a:cubicBezTo>
                  <a:cubicBezTo>
                    <a:pt x="1019" y="1423"/>
                    <a:pt x="1011" y="1404"/>
                    <a:pt x="1008" y="1391"/>
                  </a:cubicBezTo>
                  <a:cubicBezTo>
                    <a:pt x="1005" y="1378"/>
                    <a:pt x="987" y="1359"/>
                    <a:pt x="965" y="1345"/>
                  </a:cubicBezTo>
                  <a:cubicBezTo>
                    <a:pt x="965" y="1345"/>
                    <a:pt x="979" y="1326"/>
                    <a:pt x="974" y="1314"/>
                  </a:cubicBezTo>
                  <a:cubicBezTo>
                    <a:pt x="957" y="1289"/>
                    <a:pt x="957" y="1289"/>
                    <a:pt x="957" y="1289"/>
                  </a:cubicBezTo>
                  <a:cubicBezTo>
                    <a:pt x="957" y="1289"/>
                    <a:pt x="958" y="1280"/>
                    <a:pt x="950" y="1270"/>
                  </a:cubicBezTo>
                  <a:cubicBezTo>
                    <a:pt x="942" y="1259"/>
                    <a:pt x="920" y="1228"/>
                    <a:pt x="904" y="1223"/>
                  </a:cubicBezTo>
                  <a:cubicBezTo>
                    <a:pt x="888" y="1218"/>
                    <a:pt x="870" y="1216"/>
                    <a:pt x="856" y="1206"/>
                  </a:cubicBezTo>
                  <a:cubicBezTo>
                    <a:pt x="842" y="1196"/>
                    <a:pt x="800" y="1170"/>
                    <a:pt x="784" y="1167"/>
                  </a:cubicBezTo>
                  <a:cubicBezTo>
                    <a:pt x="768" y="1164"/>
                    <a:pt x="738" y="1144"/>
                    <a:pt x="715" y="1140"/>
                  </a:cubicBezTo>
                  <a:cubicBezTo>
                    <a:pt x="692" y="1136"/>
                    <a:pt x="647" y="1112"/>
                    <a:pt x="647" y="1112"/>
                  </a:cubicBezTo>
                  <a:cubicBezTo>
                    <a:pt x="647" y="1112"/>
                    <a:pt x="603" y="1049"/>
                    <a:pt x="579" y="1023"/>
                  </a:cubicBezTo>
                  <a:cubicBezTo>
                    <a:pt x="555" y="997"/>
                    <a:pt x="510" y="934"/>
                    <a:pt x="493" y="911"/>
                  </a:cubicBezTo>
                  <a:cubicBezTo>
                    <a:pt x="476" y="888"/>
                    <a:pt x="464" y="853"/>
                    <a:pt x="471" y="793"/>
                  </a:cubicBezTo>
                  <a:cubicBezTo>
                    <a:pt x="478" y="734"/>
                    <a:pt x="550" y="510"/>
                    <a:pt x="612" y="344"/>
                  </a:cubicBezTo>
                  <a:cubicBezTo>
                    <a:pt x="674" y="178"/>
                    <a:pt x="744" y="0"/>
                    <a:pt x="744" y="0"/>
                  </a:cubicBezTo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152">
              <a:extLst>
                <a:ext uri="{FF2B5EF4-FFF2-40B4-BE49-F238E27FC236}">
                  <a16:creationId xmlns:a16="http://schemas.microsoft.com/office/drawing/2014/main" id="{B3584B2A-1920-47D0-85F6-75C6A3E4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13"/>
              <a:ext cx="29" cy="165"/>
            </a:xfrm>
            <a:custGeom>
              <a:avLst/>
              <a:gdLst>
                <a:gd name="T0" fmla="*/ 32 w 28"/>
                <a:gd name="T1" fmla="*/ 0 h 158"/>
                <a:gd name="T2" fmla="*/ 12 w 28"/>
                <a:gd name="T3" fmla="*/ 91 h 158"/>
                <a:gd name="T4" fmla="*/ 32 w 28"/>
                <a:gd name="T5" fmla="*/ 18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8">
                  <a:moveTo>
                    <a:pt x="28" y="0"/>
                  </a:moveTo>
                  <a:cubicBezTo>
                    <a:pt x="28" y="0"/>
                    <a:pt x="16" y="54"/>
                    <a:pt x="12" y="76"/>
                  </a:cubicBezTo>
                  <a:cubicBezTo>
                    <a:pt x="8" y="98"/>
                    <a:pt x="0" y="146"/>
                    <a:pt x="28" y="158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53">
              <a:extLst>
                <a:ext uri="{FF2B5EF4-FFF2-40B4-BE49-F238E27FC236}">
                  <a16:creationId xmlns:a16="http://schemas.microsoft.com/office/drawing/2014/main" id="{7B2751D1-4B0A-445E-BB03-4F5E68029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540"/>
              <a:ext cx="80" cy="54"/>
            </a:xfrm>
            <a:custGeom>
              <a:avLst/>
              <a:gdLst>
                <a:gd name="T0" fmla="*/ 93 w 76"/>
                <a:gd name="T1" fmla="*/ 60 h 52"/>
                <a:gd name="T2" fmla="*/ 0 w 76"/>
                <a:gd name="T3" fmla="*/ 0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6" y="52"/>
                    <a:pt x="26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54">
              <a:extLst>
                <a:ext uri="{FF2B5EF4-FFF2-40B4-BE49-F238E27FC236}">
                  <a16:creationId xmlns:a16="http://schemas.microsoft.com/office/drawing/2014/main" id="{18C76495-7429-4A6E-89B8-0C614269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511"/>
              <a:ext cx="50" cy="49"/>
            </a:xfrm>
            <a:custGeom>
              <a:avLst/>
              <a:gdLst>
                <a:gd name="T0" fmla="*/ 0 w 48"/>
                <a:gd name="T1" fmla="*/ 0 h 47"/>
                <a:gd name="T2" fmla="*/ 25 w 48"/>
                <a:gd name="T3" fmla="*/ 26 h 47"/>
                <a:gd name="T4" fmla="*/ 56 w 48"/>
                <a:gd name="T5" fmla="*/ 5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cubicBezTo>
                    <a:pt x="8" y="2"/>
                    <a:pt x="16" y="16"/>
                    <a:pt x="21" y="22"/>
                  </a:cubicBezTo>
                  <a:cubicBezTo>
                    <a:pt x="29" y="31"/>
                    <a:pt x="39" y="39"/>
                    <a:pt x="48" y="47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55">
              <a:extLst>
                <a:ext uri="{FF2B5EF4-FFF2-40B4-BE49-F238E27FC236}">
                  <a16:creationId xmlns:a16="http://schemas.microsoft.com/office/drawing/2014/main" id="{9A1A7C1B-9754-4EDB-B7AE-56AC8160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78"/>
              <a:ext cx="84" cy="75"/>
            </a:xfrm>
            <a:custGeom>
              <a:avLst/>
              <a:gdLst>
                <a:gd name="T0" fmla="*/ 97 w 80"/>
                <a:gd name="T1" fmla="*/ 83 h 72"/>
                <a:gd name="T2" fmla="*/ 65 w 80"/>
                <a:gd name="T3" fmla="*/ 66 h 72"/>
                <a:gd name="T4" fmla="*/ 38 w 80"/>
                <a:gd name="T5" fmla="*/ 47 h 72"/>
                <a:gd name="T6" fmla="*/ 0 w 8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72">
                  <a:moveTo>
                    <a:pt x="80" y="71"/>
                  </a:moveTo>
                  <a:cubicBezTo>
                    <a:pt x="71" y="72"/>
                    <a:pt x="60" y="61"/>
                    <a:pt x="53" y="56"/>
                  </a:cubicBezTo>
                  <a:cubicBezTo>
                    <a:pt x="45" y="51"/>
                    <a:pt x="37" y="46"/>
                    <a:pt x="30" y="39"/>
                  </a:cubicBezTo>
                  <a:cubicBezTo>
                    <a:pt x="15" y="27"/>
                    <a:pt x="10" y="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56">
              <a:extLst>
                <a:ext uri="{FF2B5EF4-FFF2-40B4-BE49-F238E27FC236}">
                  <a16:creationId xmlns:a16="http://schemas.microsoft.com/office/drawing/2014/main" id="{363DCBC5-5395-4C32-803F-E8B4FAC0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780"/>
              <a:ext cx="105" cy="108"/>
            </a:xfrm>
            <a:custGeom>
              <a:avLst/>
              <a:gdLst>
                <a:gd name="T0" fmla="*/ 117 w 101"/>
                <a:gd name="T1" fmla="*/ 124 h 103"/>
                <a:gd name="T2" fmla="*/ 83 w 101"/>
                <a:gd name="T3" fmla="*/ 91 h 103"/>
                <a:gd name="T4" fmla="*/ 49 w 101"/>
                <a:gd name="T5" fmla="*/ 61 h 103"/>
                <a:gd name="T6" fmla="*/ 0 w 101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101" y="103"/>
                  </a:moveTo>
                  <a:cubicBezTo>
                    <a:pt x="89" y="95"/>
                    <a:pt x="81" y="84"/>
                    <a:pt x="71" y="75"/>
                  </a:cubicBezTo>
                  <a:cubicBezTo>
                    <a:pt x="62" y="66"/>
                    <a:pt x="51" y="59"/>
                    <a:pt x="41" y="50"/>
                  </a:cubicBezTo>
                  <a:cubicBezTo>
                    <a:pt x="28" y="37"/>
                    <a:pt x="1" y="1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57">
              <a:extLst>
                <a:ext uri="{FF2B5EF4-FFF2-40B4-BE49-F238E27FC236}">
                  <a16:creationId xmlns:a16="http://schemas.microsoft.com/office/drawing/2014/main" id="{DB3F7C7A-1B71-436D-A42C-F55A68DC5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859"/>
              <a:ext cx="132" cy="123"/>
            </a:xfrm>
            <a:custGeom>
              <a:avLst/>
              <a:gdLst>
                <a:gd name="T0" fmla="*/ 152 w 126"/>
                <a:gd name="T1" fmla="*/ 143 h 117"/>
                <a:gd name="T2" fmla="*/ 70 w 126"/>
                <a:gd name="T3" fmla="*/ 81 h 117"/>
                <a:gd name="T4" fmla="*/ 27 w 126"/>
                <a:gd name="T5" fmla="*/ 41 h 117"/>
                <a:gd name="T6" fmla="*/ 0 w 12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17">
                  <a:moveTo>
                    <a:pt x="126" y="117"/>
                  </a:moveTo>
                  <a:cubicBezTo>
                    <a:pt x="108" y="98"/>
                    <a:pt x="80" y="84"/>
                    <a:pt x="58" y="66"/>
                  </a:cubicBezTo>
                  <a:cubicBezTo>
                    <a:pt x="45" y="56"/>
                    <a:pt x="33" y="45"/>
                    <a:pt x="23" y="33"/>
                  </a:cubicBezTo>
                  <a:cubicBezTo>
                    <a:pt x="15" y="23"/>
                    <a:pt x="5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158">
              <a:extLst>
                <a:ext uri="{FF2B5EF4-FFF2-40B4-BE49-F238E27FC236}">
                  <a16:creationId xmlns:a16="http://schemas.microsoft.com/office/drawing/2014/main" id="{EA3DAC53-59B7-4184-A848-816AE47C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898"/>
              <a:ext cx="173" cy="143"/>
            </a:xfrm>
            <a:custGeom>
              <a:avLst/>
              <a:gdLst>
                <a:gd name="T0" fmla="*/ 196 w 166"/>
                <a:gd name="T1" fmla="*/ 163 h 137"/>
                <a:gd name="T2" fmla="*/ 165 w 166"/>
                <a:gd name="T3" fmla="*/ 134 h 137"/>
                <a:gd name="T4" fmla="*/ 133 w 166"/>
                <a:gd name="T5" fmla="*/ 105 h 137"/>
                <a:gd name="T6" fmla="*/ 79 w 166"/>
                <a:gd name="T7" fmla="*/ 78 h 137"/>
                <a:gd name="T8" fmla="*/ 34 w 166"/>
                <a:gd name="T9" fmla="*/ 41 h 137"/>
                <a:gd name="T10" fmla="*/ 0 w 166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" h="137">
                  <a:moveTo>
                    <a:pt x="166" y="137"/>
                  </a:moveTo>
                  <a:cubicBezTo>
                    <a:pt x="157" y="132"/>
                    <a:pt x="148" y="120"/>
                    <a:pt x="140" y="113"/>
                  </a:cubicBezTo>
                  <a:cubicBezTo>
                    <a:pt x="130" y="105"/>
                    <a:pt x="122" y="96"/>
                    <a:pt x="113" y="89"/>
                  </a:cubicBezTo>
                  <a:cubicBezTo>
                    <a:pt x="99" y="79"/>
                    <a:pt x="82" y="73"/>
                    <a:pt x="67" y="66"/>
                  </a:cubicBezTo>
                  <a:cubicBezTo>
                    <a:pt x="53" y="60"/>
                    <a:pt x="41" y="45"/>
                    <a:pt x="30" y="34"/>
                  </a:cubicBezTo>
                  <a:cubicBezTo>
                    <a:pt x="19" y="23"/>
                    <a:pt x="9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159">
              <a:extLst>
                <a:ext uri="{FF2B5EF4-FFF2-40B4-BE49-F238E27FC236}">
                  <a16:creationId xmlns:a16="http://schemas.microsoft.com/office/drawing/2014/main" id="{6A46175A-E07D-4975-91BA-068EB296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2025"/>
              <a:ext cx="106" cy="88"/>
            </a:xfrm>
            <a:custGeom>
              <a:avLst/>
              <a:gdLst>
                <a:gd name="T0" fmla="*/ 116 w 102"/>
                <a:gd name="T1" fmla="*/ 25 h 84"/>
                <a:gd name="T2" fmla="*/ 100 w 102"/>
                <a:gd name="T3" fmla="*/ 72 h 84"/>
                <a:gd name="T4" fmla="*/ 59 w 102"/>
                <a:gd name="T5" fmla="*/ 97 h 84"/>
                <a:gd name="T6" fmla="*/ 34 w 102"/>
                <a:gd name="T7" fmla="*/ 9 h 84"/>
                <a:gd name="T8" fmla="*/ 78 w 102"/>
                <a:gd name="T9" fmla="*/ 15 h 84"/>
                <a:gd name="T10" fmla="*/ 116 w 102"/>
                <a:gd name="T11" fmla="*/ 2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84">
                  <a:moveTo>
                    <a:pt x="100" y="21"/>
                  </a:moveTo>
                  <a:cubicBezTo>
                    <a:pt x="102" y="39"/>
                    <a:pt x="100" y="47"/>
                    <a:pt x="86" y="60"/>
                  </a:cubicBezTo>
                  <a:cubicBezTo>
                    <a:pt x="77" y="68"/>
                    <a:pt x="64" y="84"/>
                    <a:pt x="51" y="81"/>
                  </a:cubicBezTo>
                  <a:cubicBezTo>
                    <a:pt x="19" y="73"/>
                    <a:pt x="0" y="31"/>
                    <a:pt x="30" y="9"/>
                  </a:cubicBezTo>
                  <a:cubicBezTo>
                    <a:pt x="42" y="0"/>
                    <a:pt x="55" y="7"/>
                    <a:pt x="66" y="11"/>
                  </a:cubicBezTo>
                  <a:cubicBezTo>
                    <a:pt x="76" y="14"/>
                    <a:pt x="92" y="14"/>
                    <a:pt x="10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60">
              <a:extLst>
                <a:ext uri="{FF2B5EF4-FFF2-40B4-BE49-F238E27FC236}">
                  <a16:creationId xmlns:a16="http://schemas.microsoft.com/office/drawing/2014/main" id="{D756A529-8472-42F6-A6CD-A9D5A06E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981"/>
              <a:ext cx="49" cy="53"/>
            </a:xfrm>
            <a:custGeom>
              <a:avLst/>
              <a:gdLst>
                <a:gd name="T0" fmla="*/ 54 w 46"/>
                <a:gd name="T1" fmla="*/ 33 h 51"/>
                <a:gd name="T2" fmla="*/ 35 w 46"/>
                <a:gd name="T3" fmla="*/ 6 h 51"/>
                <a:gd name="T4" fmla="*/ 6 w 46"/>
                <a:gd name="T5" fmla="*/ 10 h 51"/>
                <a:gd name="T6" fmla="*/ 22 w 46"/>
                <a:gd name="T7" fmla="*/ 58 h 51"/>
                <a:gd name="T8" fmla="*/ 35 w 46"/>
                <a:gd name="T9" fmla="*/ 5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1">
                  <a:moveTo>
                    <a:pt x="42" y="29"/>
                  </a:moveTo>
                  <a:cubicBezTo>
                    <a:pt x="46" y="18"/>
                    <a:pt x="35" y="12"/>
                    <a:pt x="27" y="6"/>
                  </a:cubicBezTo>
                  <a:cubicBezTo>
                    <a:pt x="19" y="1"/>
                    <a:pt x="11" y="0"/>
                    <a:pt x="6" y="10"/>
                  </a:cubicBezTo>
                  <a:cubicBezTo>
                    <a:pt x="0" y="22"/>
                    <a:pt x="5" y="45"/>
                    <a:pt x="18" y="50"/>
                  </a:cubicBezTo>
                  <a:cubicBezTo>
                    <a:pt x="21" y="51"/>
                    <a:pt x="25" y="51"/>
                    <a:pt x="27" y="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61">
              <a:extLst>
                <a:ext uri="{FF2B5EF4-FFF2-40B4-BE49-F238E27FC236}">
                  <a16:creationId xmlns:a16="http://schemas.microsoft.com/office/drawing/2014/main" id="{497C5415-4BC8-46F4-A2A1-8FD2E63DA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14"/>
              <a:ext cx="38" cy="51"/>
            </a:xfrm>
            <a:custGeom>
              <a:avLst/>
              <a:gdLst>
                <a:gd name="T0" fmla="*/ 44 w 36"/>
                <a:gd name="T1" fmla="*/ 35 h 49"/>
                <a:gd name="T2" fmla="*/ 7 w 36"/>
                <a:gd name="T3" fmla="*/ 19 h 49"/>
                <a:gd name="T4" fmla="*/ 13 w 36"/>
                <a:gd name="T5" fmla="*/ 57 h 49"/>
                <a:gd name="T6" fmla="*/ 14 w 36"/>
                <a:gd name="T7" fmla="*/ 56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31"/>
                  </a:moveTo>
                  <a:cubicBezTo>
                    <a:pt x="32" y="22"/>
                    <a:pt x="19" y="0"/>
                    <a:pt x="7" y="15"/>
                  </a:cubicBezTo>
                  <a:cubicBezTo>
                    <a:pt x="0" y="24"/>
                    <a:pt x="3" y="41"/>
                    <a:pt x="9" y="49"/>
                  </a:cubicBezTo>
                  <a:cubicBezTo>
                    <a:pt x="10" y="49"/>
                    <a:pt x="10" y="49"/>
                    <a:pt x="10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62">
              <a:extLst>
                <a:ext uri="{FF2B5EF4-FFF2-40B4-BE49-F238E27FC236}">
                  <a16:creationId xmlns:a16="http://schemas.microsoft.com/office/drawing/2014/main" id="{D5EE4A92-ABC4-4CB6-AE7B-70C32335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833"/>
              <a:ext cx="23" cy="41"/>
            </a:xfrm>
            <a:custGeom>
              <a:avLst/>
              <a:gdLst>
                <a:gd name="T0" fmla="*/ 22 w 22"/>
                <a:gd name="T1" fmla="*/ 0 h 39"/>
                <a:gd name="T2" fmla="*/ 26 w 22"/>
                <a:gd name="T3" fmla="*/ 4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9">
                  <a:moveTo>
                    <a:pt x="18" y="0"/>
                  </a:moveTo>
                  <a:cubicBezTo>
                    <a:pt x="0" y="11"/>
                    <a:pt x="8" y="31"/>
                    <a:pt x="22" y="3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63">
              <a:extLst>
                <a:ext uri="{FF2B5EF4-FFF2-40B4-BE49-F238E27FC236}">
                  <a16:creationId xmlns:a16="http://schemas.microsoft.com/office/drawing/2014/main" id="{1A3027E0-35CF-46E2-84CE-33B6E5AC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693"/>
              <a:ext cx="30" cy="38"/>
            </a:xfrm>
            <a:custGeom>
              <a:avLst/>
              <a:gdLst>
                <a:gd name="T0" fmla="*/ 12 w 29"/>
                <a:gd name="T1" fmla="*/ 0 h 37"/>
                <a:gd name="T2" fmla="*/ 7 w 29"/>
                <a:gd name="T3" fmla="*/ 29 h 37"/>
                <a:gd name="T4" fmla="*/ 33 w 29"/>
                <a:gd name="T5" fmla="*/ 3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7">
                  <a:moveTo>
                    <a:pt x="12" y="0"/>
                  </a:moveTo>
                  <a:cubicBezTo>
                    <a:pt x="6" y="8"/>
                    <a:pt x="0" y="15"/>
                    <a:pt x="7" y="25"/>
                  </a:cubicBezTo>
                  <a:cubicBezTo>
                    <a:pt x="13" y="32"/>
                    <a:pt x="21" y="37"/>
                    <a:pt x="29" y="2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64">
              <a:extLst>
                <a:ext uri="{FF2B5EF4-FFF2-40B4-BE49-F238E27FC236}">
                  <a16:creationId xmlns:a16="http://schemas.microsoft.com/office/drawing/2014/main" id="{AEB2F221-3A8F-47C3-822E-69278635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518"/>
              <a:ext cx="96" cy="56"/>
            </a:xfrm>
            <a:custGeom>
              <a:avLst/>
              <a:gdLst>
                <a:gd name="T0" fmla="*/ 109 w 92"/>
                <a:gd name="T1" fmla="*/ 62 h 54"/>
                <a:gd name="T2" fmla="*/ 79 w 92"/>
                <a:gd name="T3" fmla="*/ 39 h 54"/>
                <a:gd name="T4" fmla="*/ 52 w 92"/>
                <a:gd name="T5" fmla="*/ 25 h 54"/>
                <a:gd name="T6" fmla="*/ 0 w 92"/>
                <a:gd name="T7" fmla="*/ 0 h 54"/>
                <a:gd name="T8" fmla="*/ 35 w 92"/>
                <a:gd name="T9" fmla="*/ 29 h 54"/>
                <a:gd name="T10" fmla="*/ 19 w 92"/>
                <a:gd name="T11" fmla="*/ 40 h 54"/>
                <a:gd name="T12" fmla="*/ 49 w 92"/>
                <a:gd name="T13" fmla="*/ 5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54">
                  <a:moveTo>
                    <a:pt x="92" y="54"/>
                  </a:moveTo>
                  <a:cubicBezTo>
                    <a:pt x="88" y="43"/>
                    <a:pt x="76" y="40"/>
                    <a:pt x="67" y="35"/>
                  </a:cubicBezTo>
                  <a:cubicBezTo>
                    <a:pt x="58" y="31"/>
                    <a:pt x="52" y="26"/>
                    <a:pt x="44" y="21"/>
                  </a:cubicBezTo>
                  <a:cubicBezTo>
                    <a:pt x="30" y="14"/>
                    <a:pt x="14" y="7"/>
                    <a:pt x="0" y="0"/>
                  </a:cubicBezTo>
                  <a:cubicBezTo>
                    <a:pt x="9" y="7"/>
                    <a:pt x="26" y="16"/>
                    <a:pt x="31" y="25"/>
                  </a:cubicBezTo>
                  <a:cubicBezTo>
                    <a:pt x="39" y="38"/>
                    <a:pt x="26" y="34"/>
                    <a:pt x="15" y="36"/>
                  </a:cubicBezTo>
                  <a:cubicBezTo>
                    <a:pt x="22" y="41"/>
                    <a:pt x="31" y="43"/>
                    <a:pt x="41" y="4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65">
              <a:extLst>
                <a:ext uri="{FF2B5EF4-FFF2-40B4-BE49-F238E27FC236}">
                  <a16:creationId xmlns:a16="http://schemas.microsoft.com/office/drawing/2014/main" id="{0A020E52-5F61-410C-B124-D0865B80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3"/>
              <a:ext cx="126" cy="96"/>
            </a:xfrm>
            <a:custGeom>
              <a:avLst/>
              <a:gdLst>
                <a:gd name="T0" fmla="*/ 0 w 120"/>
                <a:gd name="T1" fmla="*/ 0 h 92"/>
                <a:gd name="T2" fmla="*/ 34 w 120"/>
                <a:gd name="T3" fmla="*/ 41 h 92"/>
                <a:gd name="T4" fmla="*/ 64 w 120"/>
                <a:gd name="T5" fmla="*/ 64 h 92"/>
                <a:gd name="T6" fmla="*/ 146 w 120"/>
                <a:gd name="T7" fmla="*/ 109 h 92"/>
                <a:gd name="T8" fmla="*/ 63 w 120"/>
                <a:gd name="T9" fmla="*/ 50 h 92"/>
                <a:gd name="T10" fmla="*/ 3 w 120"/>
                <a:gd name="T11" fmla="*/ 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92">
                  <a:moveTo>
                    <a:pt x="0" y="0"/>
                  </a:moveTo>
                  <a:cubicBezTo>
                    <a:pt x="13" y="8"/>
                    <a:pt x="20" y="23"/>
                    <a:pt x="28" y="34"/>
                  </a:cubicBezTo>
                  <a:cubicBezTo>
                    <a:pt x="34" y="42"/>
                    <a:pt x="44" y="48"/>
                    <a:pt x="52" y="54"/>
                  </a:cubicBezTo>
                  <a:cubicBezTo>
                    <a:pt x="73" y="68"/>
                    <a:pt x="100" y="75"/>
                    <a:pt x="120" y="92"/>
                  </a:cubicBezTo>
                  <a:cubicBezTo>
                    <a:pt x="98" y="74"/>
                    <a:pt x="74" y="59"/>
                    <a:pt x="51" y="42"/>
                  </a:cubicBezTo>
                  <a:cubicBezTo>
                    <a:pt x="35" y="29"/>
                    <a:pt x="19" y="14"/>
                    <a:pt x="3" y="1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66">
              <a:extLst>
                <a:ext uri="{FF2B5EF4-FFF2-40B4-BE49-F238E27FC236}">
                  <a16:creationId xmlns:a16="http://schemas.microsoft.com/office/drawing/2014/main" id="{4FE3FB05-396C-40C4-8635-E7AEF6EE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851"/>
              <a:ext cx="81" cy="84"/>
            </a:xfrm>
            <a:custGeom>
              <a:avLst/>
              <a:gdLst>
                <a:gd name="T0" fmla="*/ 0 w 78"/>
                <a:gd name="T1" fmla="*/ 0 h 80"/>
                <a:gd name="T2" fmla="*/ 45 w 78"/>
                <a:gd name="T3" fmla="*/ 50 h 80"/>
                <a:gd name="T4" fmla="*/ 62 w 78"/>
                <a:gd name="T5" fmla="*/ 72 h 80"/>
                <a:gd name="T6" fmla="*/ 90 w 78"/>
                <a:gd name="T7" fmla="*/ 97 h 80"/>
                <a:gd name="T8" fmla="*/ 49 w 78"/>
                <a:gd name="T9" fmla="*/ 44 h 80"/>
                <a:gd name="T10" fmla="*/ 5 w 78"/>
                <a:gd name="T11" fmla="*/ 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0">
                  <a:moveTo>
                    <a:pt x="0" y="0"/>
                  </a:moveTo>
                  <a:cubicBezTo>
                    <a:pt x="7" y="19"/>
                    <a:pt x="25" y="29"/>
                    <a:pt x="38" y="42"/>
                  </a:cubicBezTo>
                  <a:cubicBezTo>
                    <a:pt x="44" y="48"/>
                    <a:pt x="48" y="54"/>
                    <a:pt x="54" y="60"/>
                  </a:cubicBezTo>
                  <a:cubicBezTo>
                    <a:pt x="61" y="68"/>
                    <a:pt x="70" y="73"/>
                    <a:pt x="78" y="80"/>
                  </a:cubicBezTo>
                  <a:cubicBezTo>
                    <a:pt x="64" y="67"/>
                    <a:pt x="54" y="51"/>
                    <a:pt x="41" y="36"/>
                  </a:cubicBezTo>
                  <a:cubicBezTo>
                    <a:pt x="31" y="23"/>
                    <a:pt x="16" y="18"/>
                    <a:pt x="5" y="7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67">
              <a:extLst>
                <a:ext uri="{FF2B5EF4-FFF2-40B4-BE49-F238E27FC236}">
                  <a16:creationId xmlns:a16="http://schemas.microsoft.com/office/drawing/2014/main" id="{FB6035BB-CD4F-4DD8-9414-06310EC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775"/>
              <a:ext cx="80" cy="74"/>
            </a:xfrm>
            <a:custGeom>
              <a:avLst/>
              <a:gdLst>
                <a:gd name="T0" fmla="*/ 0 w 76"/>
                <a:gd name="T1" fmla="*/ 0 h 70"/>
                <a:gd name="T2" fmla="*/ 44 w 76"/>
                <a:gd name="T3" fmla="*/ 54 h 70"/>
                <a:gd name="T4" fmla="*/ 93 w 76"/>
                <a:gd name="T5" fmla="*/ 87 h 70"/>
                <a:gd name="T6" fmla="*/ 66 w 76"/>
                <a:gd name="T7" fmla="*/ 60 h 70"/>
                <a:gd name="T8" fmla="*/ 7 w 76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0">
                  <a:moveTo>
                    <a:pt x="0" y="0"/>
                  </a:moveTo>
                  <a:cubicBezTo>
                    <a:pt x="5" y="17"/>
                    <a:pt x="24" y="31"/>
                    <a:pt x="36" y="43"/>
                  </a:cubicBezTo>
                  <a:cubicBezTo>
                    <a:pt x="47" y="53"/>
                    <a:pt x="61" y="67"/>
                    <a:pt x="76" y="70"/>
                  </a:cubicBezTo>
                  <a:cubicBezTo>
                    <a:pt x="69" y="64"/>
                    <a:pt x="61" y="55"/>
                    <a:pt x="54" y="48"/>
                  </a:cubicBezTo>
                  <a:cubicBezTo>
                    <a:pt x="39" y="34"/>
                    <a:pt x="27" y="9"/>
                    <a:pt x="7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68">
              <a:extLst>
                <a:ext uri="{FF2B5EF4-FFF2-40B4-BE49-F238E27FC236}">
                  <a16:creationId xmlns:a16="http://schemas.microsoft.com/office/drawing/2014/main" id="{3E69DB5F-B727-4264-B0A3-1698805B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677"/>
              <a:ext cx="54" cy="53"/>
            </a:xfrm>
            <a:custGeom>
              <a:avLst/>
              <a:gdLst>
                <a:gd name="T0" fmla="*/ 0 w 51"/>
                <a:gd name="T1" fmla="*/ 0 h 51"/>
                <a:gd name="T2" fmla="*/ 64 w 51"/>
                <a:gd name="T3" fmla="*/ 59 h 51"/>
                <a:gd name="T4" fmla="*/ 39 w 51"/>
                <a:gd name="T5" fmla="*/ 27 h 51"/>
                <a:gd name="T6" fmla="*/ 4 w 51"/>
                <a:gd name="T7" fmla="*/ 4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cubicBezTo>
                    <a:pt x="6" y="15"/>
                    <a:pt x="34" y="50"/>
                    <a:pt x="51" y="51"/>
                  </a:cubicBezTo>
                  <a:cubicBezTo>
                    <a:pt x="41" y="45"/>
                    <a:pt x="38" y="32"/>
                    <a:pt x="31" y="23"/>
                  </a:cubicBezTo>
                  <a:cubicBezTo>
                    <a:pt x="24" y="12"/>
                    <a:pt x="14" y="10"/>
                    <a:pt x="4" y="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69">
              <a:extLst>
                <a:ext uri="{FF2B5EF4-FFF2-40B4-BE49-F238E27FC236}">
                  <a16:creationId xmlns:a16="http://schemas.microsoft.com/office/drawing/2014/main" id="{AD219F23-0B2E-4300-8BDD-ED2D7767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005"/>
              <a:ext cx="86" cy="292"/>
            </a:xfrm>
            <a:custGeom>
              <a:avLst/>
              <a:gdLst>
                <a:gd name="T0" fmla="*/ 70 w 82"/>
                <a:gd name="T1" fmla="*/ 0 h 279"/>
                <a:gd name="T2" fmla="*/ 53 w 82"/>
                <a:gd name="T3" fmla="*/ 230 h 279"/>
                <a:gd name="T4" fmla="*/ 64 w 82"/>
                <a:gd name="T5" fmla="*/ 299 h 279"/>
                <a:gd name="T6" fmla="*/ 78 w 82"/>
                <a:gd name="T7" fmla="*/ 319 h 279"/>
                <a:gd name="T8" fmla="*/ 99 w 82"/>
                <a:gd name="T9" fmla="*/ 335 h 279"/>
                <a:gd name="T10" fmla="*/ 42 w 82"/>
                <a:gd name="T11" fmla="*/ 273 h 279"/>
                <a:gd name="T12" fmla="*/ 4 w 82"/>
                <a:gd name="T13" fmla="*/ 276 h 279"/>
                <a:gd name="T14" fmla="*/ 8 w 82"/>
                <a:gd name="T15" fmla="*/ 229 h 279"/>
                <a:gd name="T16" fmla="*/ 33 w 82"/>
                <a:gd name="T17" fmla="*/ 12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279">
                  <a:moveTo>
                    <a:pt x="58" y="0"/>
                  </a:moveTo>
                  <a:cubicBezTo>
                    <a:pt x="60" y="64"/>
                    <a:pt x="45" y="128"/>
                    <a:pt x="45" y="192"/>
                  </a:cubicBezTo>
                  <a:cubicBezTo>
                    <a:pt x="45" y="213"/>
                    <a:pt x="41" y="231"/>
                    <a:pt x="52" y="249"/>
                  </a:cubicBezTo>
                  <a:cubicBezTo>
                    <a:pt x="55" y="255"/>
                    <a:pt x="59" y="261"/>
                    <a:pt x="65" y="266"/>
                  </a:cubicBezTo>
                  <a:cubicBezTo>
                    <a:pt x="70" y="270"/>
                    <a:pt x="79" y="273"/>
                    <a:pt x="82" y="279"/>
                  </a:cubicBezTo>
                  <a:cubicBezTo>
                    <a:pt x="59" y="273"/>
                    <a:pt x="39" y="250"/>
                    <a:pt x="34" y="227"/>
                  </a:cubicBezTo>
                  <a:cubicBezTo>
                    <a:pt x="29" y="201"/>
                    <a:pt x="11" y="207"/>
                    <a:pt x="4" y="230"/>
                  </a:cubicBezTo>
                  <a:cubicBezTo>
                    <a:pt x="0" y="221"/>
                    <a:pt x="7" y="200"/>
                    <a:pt x="8" y="191"/>
                  </a:cubicBezTo>
                  <a:cubicBezTo>
                    <a:pt x="13" y="161"/>
                    <a:pt x="21" y="132"/>
                    <a:pt x="28" y="10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70">
              <a:extLst>
                <a:ext uri="{FF2B5EF4-FFF2-40B4-BE49-F238E27FC236}">
                  <a16:creationId xmlns:a16="http://schemas.microsoft.com/office/drawing/2014/main" id="{B8DC3F46-D60E-425F-B7EB-B0AF95F4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970"/>
              <a:ext cx="94" cy="432"/>
            </a:xfrm>
            <a:custGeom>
              <a:avLst/>
              <a:gdLst>
                <a:gd name="T0" fmla="*/ 78 w 90"/>
                <a:gd name="T1" fmla="*/ 0 h 412"/>
                <a:gd name="T2" fmla="*/ 44 w 90"/>
                <a:gd name="T3" fmla="*/ 145 h 412"/>
                <a:gd name="T4" fmla="*/ 23 w 90"/>
                <a:gd name="T5" fmla="*/ 259 h 412"/>
                <a:gd name="T6" fmla="*/ 107 w 90"/>
                <a:gd name="T7" fmla="*/ 498 h 412"/>
                <a:gd name="T8" fmla="*/ 8 w 90"/>
                <a:gd name="T9" fmla="*/ 258 h 412"/>
                <a:gd name="T10" fmla="*/ 34 w 90"/>
                <a:gd name="T11" fmla="*/ 135 h 412"/>
                <a:gd name="T12" fmla="*/ 78 w 90"/>
                <a:gd name="T13" fmla="*/ 0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12">
                  <a:moveTo>
                    <a:pt x="66" y="0"/>
                  </a:moveTo>
                  <a:cubicBezTo>
                    <a:pt x="66" y="40"/>
                    <a:pt x="45" y="82"/>
                    <a:pt x="36" y="120"/>
                  </a:cubicBezTo>
                  <a:cubicBezTo>
                    <a:pt x="29" y="152"/>
                    <a:pt x="23" y="183"/>
                    <a:pt x="19" y="215"/>
                  </a:cubicBezTo>
                  <a:cubicBezTo>
                    <a:pt x="8" y="288"/>
                    <a:pt x="55" y="350"/>
                    <a:pt x="90" y="412"/>
                  </a:cubicBezTo>
                  <a:cubicBezTo>
                    <a:pt x="45" y="355"/>
                    <a:pt x="0" y="293"/>
                    <a:pt x="8" y="214"/>
                  </a:cubicBezTo>
                  <a:cubicBezTo>
                    <a:pt x="11" y="180"/>
                    <a:pt x="19" y="145"/>
                    <a:pt x="30" y="112"/>
                  </a:cubicBezTo>
                  <a:cubicBezTo>
                    <a:pt x="42" y="74"/>
                    <a:pt x="58" y="40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71">
              <a:extLst>
                <a:ext uri="{FF2B5EF4-FFF2-40B4-BE49-F238E27FC236}">
                  <a16:creationId xmlns:a16="http://schemas.microsoft.com/office/drawing/2014/main" id="{F398F31C-1CE1-473C-8BD6-47F0BBC1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147"/>
              <a:ext cx="47" cy="136"/>
            </a:xfrm>
            <a:custGeom>
              <a:avLst/>
              <a:gdLst>
                <a:gd name="T0" fmla="*/ 36 w 45"/>
                <a:gd name="T1" fmla="*/ 0 h 130"/>
                <a:gd name="T2" fmla="*/ 53 w 45"/>
                <a:gd name="T3" fmla="*/ 148 h 130"/>
                <a:gd name="T4" fmla="*/ 42 w 45"/>
                <a:gd name="T5" fmla="*/ 3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30">
                  <a:moveTo>
                    <a:pt x="31" y="0"/>
                  </a:moveTo>
                  <a:cubicBezTo>
                    <a:pt x="30" y="20"/>
                    <a:pt x="0" y="130"/>
                    <a:pt x="45" y="123"/>
                  </a:cubicBezTo>
                  <a:cubicBezTo>
                    <a:pt x="21" y="80"/>
                    <a:pt x="26" y="49"/>
                    <a:pt x="3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72">
              <a:extLst>
                <a:ext uri="{FF2B5EF4-FFF2-40B4-BE49-F238E27FC236}">
                  <a16:creationId xmlns:a16="http://schemas.microsoft.com/office/drawing/2014/main" id="{F60B84F7-53B8-40B6-BC83-6C2AE034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030"/>
              <a:ext cx="51" cy="52"/>
            </a:xfrm>
            <a:custGeom>
              <a:avLst/>
              <a:gdLst>
                <a:gd name="T0" fmla="*/ 57 w 49"/>
                <a:gd name="T1" fmla="*/ 19 h 50"/>
                <a:gd name="T2" fmla="*/ 28 w 49"/>
                <a:gd name="T3" fmla="*/ 58 h 50"/>
                <a:gd name="T4" fmla="*/ 48 w 49"/>
                <a:gd name="T5" fmla="*/ 1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49" y="15"/>
                  </a:moveTo>
                  <a:cubicBezTo>
                    <a:pt x="41" y="10"/>
                    <a:pt x="30" y="44"/>
                    <a:pt x="24" y="50"/>
                  </a:cubicBezTo>
                  <a:cubicBezTo>
                    <a:pt x="0" y="41"/>
                    <a:pt x="15" y="0"/>
                    <a:pt x="4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73">
              <a:extLst>
                <a:ext uri="{FF2B5EF4-FFF2-40B4-BE49-F238E27FC236}">
                  <a16:creationId xmlns:a16="http://schemas.microsoft.com/office/drawing/2014/main" id="{A7647211-FAC3-4A2A-9EFB-27141618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988"/>
              <a:ext cx="15" cy="24"/>
            </a:xfrm>
            <a:custGeom>
              <a:avLst/>
              <a:gdLst>
                <a:gd name="T0" fmla="*/ 9 w 15"/>
                <a:gd name="T1" fmla="*/ 0 h 23"/>
                <a:gd name="T2" fmla="*/ 2 w 15"/>
                <a:gd name="T3" fmla="*/ 9 h 23"/>
                <a:gd name="T4" fmla="*/ 6 w 15"/>
                <a:gd name="T5" fmla="*/ 27 h 23"/>
                <a:gd name="T6" fmla="*/ 12 w 15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9" y="0"/>
                  </a:moveTo>
                  <a:cubicBezTo>
                    <a:pt x="11" y="2"/>
                    <a:pt x="4" y="4"/>
                    <a:pt x="2" y="9"/>
                  </a:cubicBezTo>
                  <a:cubicBezTo>
                    <a:pt x="1" y="12"/>
                    <a:pt x="0" y="23"/>
                    <a:pt x="6" y="23"/>
                  </a:cubicBezTo>
                  <a:cubicBezTo>
                    <a:pt x="11" y="23"/>
                    <a:pt x="15" y="4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74">
              <a:extLst>
                <a:ext uri="{FF2B5EF4-FFF2-40B4-BE49-F238E27FC236}">
                  <a16:creationId xmlns:a16="http://schemas.microsoft.com/office/drawing/2014/main" id="{FB5C36B7-2726-439C-A401-E5FE5F04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929"/>
              <a:ext cx="15" cy="27"/>
            </a:xfrm>
            <a:custGeom>
              <a:avLst/>
              <a:gdLst>
                <a:gd name="T0" fmla="*/ 15 w 14"/>
                <a:gd name="T1" fmla="*/ 0 h 25"/>
                <a:gd name="T2" fmla="*/ 5 w 14"/>
                <a:gd name="T3" fmla="*/ 33 h 25"/>
                <a:gd name="T4" fmla="*/ 14 w 14"/>
                <a:gd name="T5" fmla="*/ 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1" y="0"/>
                  </a:moveTo>
                  <a:cubicBezTo>
                    <a:pt x="4" y="2"/>
                    <a:pt x="0" y="19"/>
                    <a:pt x="5" y="25"/>
                  </a:cubicBezTo>
                  <a:cubicBezTo>
                    <a:pt x="11" y="23"/>
                    <a:pt x="14" y="7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75">
              <a:extLst>
                <a:ext uri="{FF2B5EF4-FFF2-40B4-BE49-F238E27FC236}">
                  <a16:creationId xmlns:a16="http://schemas.microsoft.com/office/drawing/2014/main" id="{66B27803-5C99-490E-8880-08D0A22E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841"/>
              <a:ext cx="6" cy="14"/>
            </a:xfrm>
            <a:custGeom>
              <a:avLst/>
              <a:gdLst>
                <a:gd name="T0" fmla="*/ 5 w 6"/>
                <a:gd name="T1" fmla="*/ 0 h 13"/>
                <a:gd name="T2" fmla="*/ 3 w 6"/>
                <a:gd name="T3" fmla="*/ 17 h 13"/>
                <a:gd name="T4" fmla="*/ 5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0" y="3"/>
                    <a:pt x="1" y="8"/>
                    <a:pt x="3" y="13"/>
                  </a:cubicBezTo>
                  <a:cubicBezTo>
                    <a:pt x="6" y="10"/>
                    <a:pt x="5" y="6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76">
              <a:extLst>
                <a:ext uri="{FF2B5EF4-FFF2-40B4-BE49-F238E27FC236}">
                  <a16:creationId xmlns:a16="http://schemas.microsoft.com/office/drawing/2014/main" id="{A7E1177C-9B5C-42E0-9921-56C75644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868"/>
              <a:ext cx="24" cy="40"/>
            </a:xfrm>
            <a:custGeom>
              <a:avLst/>
              <a:gdLst>
                <a:gd name="T0" fmla="*/ 23 w 23"/>
                <a:gd name="T1" fmla="*/ 19 h 39"/>
                <a:gd name="T2" fmla="*/ 24 w 23"/>
                <a:gd name="T3" fmla="*/ 16 h 39"/>
                <a:gd name="T4" fmla="*/ 10 w 23"/>
                <a:gd name="T5" fmla="*/ 43 h 39"/>
                <a:gd name="T6" fmla="*/ 27 w 23"/>
                <a:gd name="T7" fmla="*/ 1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19" y="19"/>
                  </a:moveTo>
                  <a:cubicBezTo>
                    <a:pt x="20" y="18"/>
                    <a:pt x="21" y="18"/>
                    <a:pt x="20" y="16"/>
                  </a:cubicBezTo>
                  <a:cubicBezTo>
                    <a:pt x="7" y="14"/>
                    <a:pt x="9" y="31"/>
                    <a:pt x="10" y="39"/>
                  </a:cubicBezTo>
                  <a:cubicBezTo>
                    <a:pt x="0" y="29"/>
                    <a:pt x="5" y="0"/>
                    <a:pt x="2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77">
              <a:extLst>
                <a:ext uri="{FF2B5EF4-FFF2-40B4-BE49-F238E27FC236}">
                  <a16:creationId xmlns:a16="http://schemas.microsoft.com/office/drawing/2014/main" id="{9C266A7E-4CEE-4A46-BDA0-226B405EA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833"/>
              <a:ext cx="25" cy="28"/>
            </a:xfrm>
            <a:custGeom>
              <a:avLst/>
              <a:gdLst>
                <a:gd name="T0" fmla="*/ 27 w 24"/>
                <a:gd name="T1" fmla="*/ 11 h 27"/>
                <a:gd name="T2" fmla="*/ 11 w 24"/>
                <a:gd name="T3" fmla="*/ 31 h 27"/>
                <a:gd name="T4" fmla="*/ 28 w 24"/>
                <a:gd name="T5" fmla="*/ 1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7">
                  <a:moveTo>
                    <a:pt x="23" y="11"/>
                  </a:moveTo>
                  <a:cubicBezTo>
                    <a:pt x="10" y="5"/>
                    <a:pt x="6" y="16"/>
                    <a:pt x="11" y="27"/>
                  </a:cubicBezTo>
                  <a:cubicBezTo>
                    <a:pt x="0" y="15"/>
                    <a:pt x="9" y="0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78">
              <a:extLst>
                <a:ext uri="{FF2B5EF4-FFF2-40B4-BE49-F238E27FC236}">
                  <a16:creationId xmlns:a16="http://schemas.microsoft.com/office/drawing/2014/main" id="{B7089299-8FD7-4D54-8589-7143CB93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375"/>
              <a:ext cx="189" cy="528"/>
            </a:xfrm>
            <a:custGeom>
              <a:avLst/>
              <a:gdLst>
                <a:gd name="T0" fmla="*/ 218 w 180"/>
                <a:gd name="T1" fmla="*/ 0 h 504"/>
                <a:gd name="T2" fmla="*/ 0 w 180"/>
                <a:gd name="T3" fmla="*/ 607 h 504"/>
                <a:gd name="T4" fmla="*/ 218 w 180"/>
                <a:gd name="T5" fmla="*/ 0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504">
                  <a:moveTo>
                    <a:pt x="180" y="0"/>
                  </a:moveTo>
                  <a:cubicBezTo>
                    <a:pt x="180" y="0"/>
                    <a:pt x="20" y="442"/>
                    <a:pt x="0" y="504"/>
                  </a:cubicBezTo>
                  <a:cubicBezTo>
                    <a:pt x="0" y="504"/>
                    <a:pt x="110" y="122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79">
              <a:extLst>
                <a:ext uri="{FF2B5EF4-FFF2-40B4-BE49-F238E27FC236}">
                  <a16:creationId xmlns:a16="http://schemas.microsoft.com/office/drawing/2014/main" id="{0D791993-8094-43F0-88BB-3A7D372F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1574"/>
              <a:ext cx="167" cy="97"/>
            </a:xfrm>
            <a:custGeom>
              <a:avLst/>
              <a:gdLst>
                <a:gd name="T0" fmla="*/ 190 w 160"/>
                <a:gd name="T1" fmla="*/ 114 h 92"/>
                <a:gd name="T2" fmla="*/ 156 w 160"/>
                <a:gd name="T3" fmla="*/ 75 h 92"/>
                <a:gd name="T4" fmla="*/ 108 w 160"/>
                <a:gd name="T5" fmla="*/ 60 h 92"/>
                <a:gd name="T6" fmla="*/ 86 w 160"/>
                <a:gd name="T7" fmla="*/ 45 h 92"/>
                <a:gd name="T8" fmla="*/ 58 w 160"/>
                <a:gd name="T9" fmla="*/ 28 h 92"/>
                <a:gd name="T10" fmla="*/ 27 w 160"/>
                <a:gd name="T11" fmla="*/ 16 h 92"/>
                <a:gd name="T12" fmla="*/ 7 w 160"/>
                <a:gd name="T13" fmla="*/ 6 h 92"/>
                <a:gd name="T14" fmla="*/ 0 w 160"/>
                <a:gd name="T15" fmla="*/ 0 h 92"/>
                <a:gd name="T16" fmla="*/ 70 w 160"/>
                <a:gd name="T17" fmla="*/ 40 h 92"/>
                <a:gd name="T18" fmla="*/ 104 w 160"/>
                <a:gd name="T19" fmla="*/ 67 h 92"/>
                <a:gd name="T20" fmla="*/ 145 w 160"/>
                <a:gd name="T21" fmla="*/ 77 h 92"/>
                <a:gd name="T22" fmla="*/ 159 w 160"/>
                <a:gd name="T23" fmla="*/ 86 h 92"/>
                <a:gd name="T24" fmla="*/ 184 w 160"/>
                <a:gd name="T25" fmla="*/ 109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92">
                  <a:moveTo>
                    <a:pt x="160" y="92"/>
                  </a:moveTo>
                  <a:cubicBezTo>
                    <a:pt x="152" y="82"/>
                    <a:pt x="142" y="67"/>
                    <a:pt x="131" y="61"/>
                  </a:cubicBezTo>
                  <a:cubicBezTo>
                    <a:pt x="119" y="54"/>
                    <a:pt x="104" y="54"/>
                    <a:pt x="91" y="48"/>
                  </a:cubicBezTo>
                  <a:cubicBezTo>
                    <a:pt x="85" y="45"/>
                    <a:pt x="79" y="41"/>
                    <a:pt x="73" y="37"/>
                  </a:cubicBezTo>
                  <a:cubicBezTo>
                    <a:pt x="66" y="32"/>
                    <a:pt x="58" y="28"/>
                    <a:pt x="50" y="24"/>
                  </a:cubicBezTo>
                  <a:cubicBezTo>
                    <a:pt x="41" y="20"/>
                    <a:pt x="32" y="16"/>
                    <a:pt x="23" y="12"/>
                  </a:cubicBezTo>
                  <a:cubicBezTo>
                    <a:pt x="18" y="10"/>
                    <a:pt x="11" y="9"/>
                    <a:pt x="7" y="6"/>
                  </a:cubicBezTo>
                  <a:cubicBezTo>
                    <a:pt x="4" y="5"/>
                    <a:pt x="3" y="2"/>
                    <a:pt x="0" y="0"/>
                  </a:cubicBezTo>
                  <a:cubicBezTo>
                    <a:pt x="19" y="12"/>
                    <a:pt x="40" y="19"/>
                    <a:pt x="58" y="32"/>
                  </a:cubicBezTo>
                  <a:cubicBezTo>
                    <a:pt x="68" y="40"/>
                    <a:pt x="76" y="50"/>
                    <a:pt x="88" y="55"/>
                  </a:cubicBezTo>
                  <a:cubicBezTo>
                    <a:pt x="99" y="59"/>
                    <a:pt x="111" y="58"/>
                    <a:pt x="122" y="62"/>
                  </a:cubicBezTo>
                  <a:cubicBezTo>
                    <a:pt x="127" y="63"/>
                    <a:pt x="130" y="67"/>
                    <a:pt x="134" y="70"/>
                  </a:cubicBezTo>
                  <a:cubicBezTo>
                    <a:pt x="142" y="75"/>
                    <a:pt x="147" y="84"/>
                    <a:pt x="155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80">
              <a:extLst>
                <a:ext uri="{FF2B5EF4-FFF2-40B4-BE49-F238E27FC236}">
                  <a16:creationId xmlns:a16="http://schemas.microsoft.com/office/drawing/2014/main" id="{7B27AB16-BE98-4217-AA3B-E94E0E5E8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763"/>
              <a:ext cx="45" cy="46"/>
            </a:xfrm>
            <a:custGeom>
              <a:avLst/>
              <a:gdLst>
                <a:gd name="T0" fmla="*/ 0 w 43"/>
                <a:gd name="T1" fmla="*/ 0 h 44"/>
                <a:gd name="T2" fmla="*/ 47 w 43"/>
                <a:gd name="T3" fmla="*/ 52 h 44"/>
                <a:gd name="T4" fmla="*/ 2 w 43"/>
                <a:gd name="T5" fmla="*/ 2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4">
                  <a:moveTo>
                    <a:pt x="0" y="0"/>
                  </a:moveTo>
                  <a:cubicBezTo>
                    <a:pt x="15" y="6"/>
                    <a:pt x="43" y="23"/>
                    <a:pt x="39" y="44"/>
                  </a:cubicBezTo>
                  <a:cubicBezTo>
                    <a:pt x="32" y="29"/>
                    <a:pt x="15" y="8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81">
              <a:extLst>
                <a:ext uri="{FF2B5EF4-FFF2-40B4-BE49-F238E27FC236}">
                  <a16:creationId xmlns:a16="http://schemas.microsoft.com/office/drawing/2014/main" id="{D5A16B2E-03DF-4658-851A-4260D2C7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863"/>
              <a:ext cx="41" cy="42"/>
            </a:xfrm>
            <a:custGeom>
              <a:avLst/>
              <a:gdLst>
                <a:gd name="T0" fmla="*/ 3 w 39"/>
                <a:gd name="T1" fmla="*/ 0 h 40"/>
                <a:gd name="T2" fmla="*/ 47 w 39"/>
                <a:gd name="T3" fmla="*/ 48 h 40"/>
                <a:gd name="T4" fmla="*/ 0 w 39"/>
                <a:gd name="T5" fmla="*/ 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3" y="0"/>
                  </a:moveTo>
                  <a:cubicBezTo>
                    <a:pt x="4" y="15"/>
                    <a:pt x="30" y="29"/>
                    <a:pt x="39" y="40"/>
                  </a:cubicBezTo>
                  <a:cubicBezTo>
                    <a:pt x="20" y="34"/>
                    <a:pt x="15" y="1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82">
              <a:extLst>
                <a:ext uri="{FF2B5EF4-FFF2-40B4-BE49-F238E27FC236}">
                  <a16:creationId xmlns:a16="http://schemas.microsoft.com/office/drawing/2014/main" id="{6179BE3F-68AB-448C-8161-E305C00A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920"/>
              <a:ext cx="63" cy="46"/>
            </a:xfrm>
            <a:custGeom>
              <a:avLst/>
              <a:gdLst>
                <a:gd name="T0" fmla="*/ 0 w 60"/>
                <a:gd name="T1" fmla="*/ 0 h 44"/>
                <a:gd name="T2" fmla="*/ 72 w 60"/>
                <a:gd name="T3" fmla="*/ 52 h 44"/>
                <a:gd name="T4" fmla="*/ 1 w 60"/>
                <a:gd name="T5" fmla="*/ 3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44">
                  <a:moveTo>
                    <a:pt x="0" y="0"/>
                  </a:moveTo>
                  <a:cubicBezTo>
                    <a:pt x="21" y="10"/>
                    <a:pt x="40" y="31"/>
                    <a:pt x="60" y="44"/>
                  </a:cubicBezTo>
                  <a:cubicBezTo>
                    <a:pt x="43" y="42"/>
                    <a:pt x="7" y="2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83">
              <a:extLst>
                <a:ext uri="{FF2B5EF4-FFF2-40B4-BE49-F238E27FC236}">
                  <a16:creationId xmlns:a16="http://schemas.microsoft.com/office/drawing/2014/main" id="{B33B97B0-43D3-42CC-A543-B3DD10C51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285"/>
              <a:ext cx="125" cy="122"/>
            </a:xfrm>
            <a:custGeom>
              <a:avLst/>
              <a:gdLst>
                <a:gd name="T0" fmla="*/ 0 w 125"/>
                <a:gd name="T1" fmla="*/ 122 h 122"/>
                <a:gd name="T2" fmla="*/ 39 w 125"/>
                <a:gd name="T3" fmla="*/ 0 h 122"/>
                <a:gd name="T4" fmla="*/ 125 w 125"/>
                <a:gd name="T5" fmla="*/ 95 h 122"/>
                <a:gd name="T6" fmla="*/ 0 w 125"/>
                <a:gd name="T7" fmla="*/ 122 h 1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122">
                  <a:moveTo>
                    <a:pt x="0" y="122"/>
                  </a:moveTo>
                  <a:lnTo>
                    <a:pt x="39" y="0"/>
                  </a:lnTo>
                  <a:lnTo>
                    <a:pt x="125" y="95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84">
              <a:extLst>
                <a:ext uri="{FF2B5EF4-FFF2-40B4-BE49-F238E27FC236}">
                  <a16:creationId xmlns:a16="http://schemas.microsoft.com/office/drawing/2014/main" id="{9DDCB0F6-B296-4830-AC5D-BEF56E1F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1365"/>
              <a:ext cx="509" cy="506"/>
            </a:xfrm>
            <a:custGeom>
              <a:avLst/>
              <a:gdLst>
                <a:gd name="T0" fmla="*/ 0 w 486"/>
                <a:gd name="T1" fmla="*/ 0 h 483"/>
                <a:gd name="T2" fmla="*/ 584 w 486"/>
                <a:gd name="T3" fmla="*/ 581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6" h="483">
                  <a:moveTo>
                    <a:pt x="0" y="0"/>
                  </a:moveTo>
                  <a:cubicBezTo>
                    <a:pt x="0" y="0"/>
                    <a:pt x="61" y="373"/>
                    <a:pt x="486" y="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85">
              <a:extLst>
                <a:ext uri="{FF2B5EF4-FFF2-40B4-BE49-F238E27FC236}">
                  <a16:creationId xmlns:a16="http://schemas.microsoft.com/office/drawing/2014/main" id="{18443C42-A712-459C-B9E5-56A9A3A4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945"/>
              <a:ext cx="122" cy="125"/>
            </a:xfrm>
            <a:custGeom>
              <a:avLst/>
              <a:gdLst>
                <a:gd name="T0" fmla="*/ 0 w 122"/>
                <a:gd name="T1" fmla="*/ 125 h 125"/>
                <a:gd name="T2" fmla="*/ 122 w 122"/>
                <a:gd name="T3" fmla="*/ 85 h 125"/>
                <a:gd name="T4" fmla="*/ 28 w 122"/>
                <a:gd name="T5" fmla="*/ 0 h 125"/>
                <a:gd name="T6" fmla="*/ 0 w 122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lnTo>
                    <a:pt x="122" y="85"/>
                  </a:lnTo>
                  <a:lnTo>
                    <a:pt x="28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86">
              <a:extLst>
                <a:ext uri="{FF2B5EF4-FFF2-40B4-BE49-F238E27FC236}">
                  <a16:creationId xmlns:a16="http://schemas.microsoft.com/office/drawing/2014/main" id="{B3C66203-0739-41B8-8FE4-732F8BEE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502"/>
              <a:ext cx="505" cy="509"/>
            </a:xfrm>
            <a:custGeom>
              <a:avLst/>
              <a:gdLst>
                <a:gd name="T0" fmla="*/ 577 w 483"/>
                <a:gd name="T1" fmla="*/ 584 h 486"/>
                <a:gd name="T2" fmla="*/ 0 w 483"/>
                <a:gd name="T3" fmla="*/ 0 h 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86">
                  <a:moveTo>
                    <a:pt x="483" y="486"/>
                  </a:moveTo>
                  <a:cubicBezTo>
                    <a:pt x="483" y="486"/>
                    <a:pt x="110" y="42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87">
              <a:extLst>
                <a:ext uri="{FF2B5EF4-FFF2-40B4-BE49-F238E27FC236}">
                  <a16:creationId xmlns:a16="http://schemas.microsoft.com/office/drawing/2014/main" id="{9A8898C2-5C37-406D-ACD3-BAD69FFB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306"/>
              <a:ext cx="124" cy="122"/>
            </a:xfrm>
            <a:custGeom>
              <a:avLst/>
              <a:gdLst>
                <a:gd name="T0" fmla="*/ 124 w 124"/>
                <a:gd name="T1" fmla="*/ 122 h 122"/>
                <a:gd name="T2" fmla="*/ 85 w 124"/>
                <a:gd name="T3" fmla="*/ 0 h 122"/>
                <a:gd name="T4" fmla="*/ 0 w 124"/>
                <a:gd name="T5" fmla="*/ 95 h 122"/>
                <a:gd name="T6" fmla="*/ 124 w 124"/>
                <a:gd name="T7" fmla="*/ 122 h 1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85" y="0"/>
                  </a:lnTo>
                  <a:lnTo>
                    <a:pt x="0" y="95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88">
              <a:extLst>
                <a:ext uri="{FF2B5EF4-FFF2-40B4-BE49-F238E27FC236}">
                  <a16:creationId xmlns:a16="http://schemas.microsoft.com/office/drawing/2014/main" id="{50BD5290-79AD-4C9B-8C76-DFCD9E6A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386"/>
              <a:ext cx="509" cy="506"/>
            </a:xfrm>
            <a:custGeom>
              <a:avLst/>
              <a:gdLst>
                <a:gd name="T0" fmla="*/ 584 w 486"/>
                <a:gd name="T1" fmla="*/ 0 h 483"/>
                <a:gd name="T2" fmla="*/ 0 w 486"/>
                <a:gd name="T3" fmla="*/ 581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6" h="483">
                  <a:moveTo>
                    <a:pt x="486" y="0"/>
                  </a:moveTo>
                  <a:cubicBezTo>
                    <a:pt x="486" y="0"/>
                    <a:pt x="426" y="373"/>
                    <a:pt x="0" y="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89">
              <a:extLst>
                <a:ext uri="{FF2B5EF4-FFF2-40B4-BE49-F238E27FC236}">
                  <a16:creationId xmlns:a16="http://schemas.microsoft.com/office/drawing/2014/main" id="{106BF736-576E-483C-BFAD-CB822AA0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966"/>
              <a:ext cx="120" cy="125"/>
            </a:xfrm>
            <a:custGeom>
              <a:avLst/>
              <a:gdLst>
                <a:gd name="T0" fmla="*/ 120 w 120"/>
                <a:gd name="T1" fmla="*/ 125 h 125"/>
                <a:gd name="T2" fmla="*/ 0 w 120"/>
                <a:gd name="T3" fmla="*/ 85 h 125"/>
                <a:gd name="T4" fmla="*/ 93 w 120"/>
                <a:gd name="T5" fmla="*/ 0 h 125"/>
                <a:gd name="T6" fmla="*/ 120 w 120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25">
                  <a:moveTo>
                    <a:pt x="120" y="125"/>
                  </a:moveTo>
                  <a:lnTo>
                    <a:pt x="0" y="85"/>
                  </a:lnTo>
                  <a:lnTo>
                    <a:pt x="93" y="0"/>
                  </a:lnTo>
                  <a:lnTo>
                    <a:pt x="12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90">
              <a:extLst>
                <a:ext uri="{FF2B5EF4-FFF2-40B4-BE49-F238E27FC236}">
                  <a16:creationId xmlns:a16="http://schemas.microsoft.com/office/drawing/2014/main" id="{954073B9-B7D9-49C2-B833-01D7E37DB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523"/>
              <a:ext cx="505" cy="509"/>
            </a:xfrm>
            <a:custGeom>
              <a:avLst/>
              <a:gdLst>
                <a:gd name="T0" fmla="*/ 0 w 483"/>
                <a:gd name="T1" fmla="*/ 584 h 486"/>
                <a:gd name="T2" fmla="*/ 577 w 483"/>
                <a:gd name="T3" fmla="*/ 0 h 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86">
                  <a:moveTo>
                    <a:pt x="0" y="486"/>
                  </a:moveTo>
                  <a:cubicBezTo>
                    <a:pt x="0" y="486"/>
                    <a:pt x="373" y="426"/>
                    <a:pt x="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191">
            <a:extLst>
              <a:ext uri="{FF2B5EF4-FFF2-40B4-BE49-F238E27FC236}">
                <a16:creationId xmlns:a16="http://schemas.microsoft.com/office/drawing/2014/main" id="{08FD0BA2-623E-47CB-B628-55127D1963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00" y="1981200"/>
            <a:ext cx="2354263" cy="3175000"/>
            <a:chOff x="3243" y="1162"/>
            <a:chExt cx="2045" cy="2758"/>
          </a:xfrm>
        </p:grpSpPr>
        <p:sp>
          <p:nvSpPr>
            <p:cNvPr id="27654" name="AutoShape 192">
              <a:extLst>
                <a:ext uri="{FF2B5EF4-FFF2-40B4-BE49-F238E27FC236}">
                  <a16:creationId xmlns:a16="http://schemas.microsoft.com/office/drawing/2014/main" id="{480E9FF2-BE1A-4DBA-A96F-8AABE684BE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3" y="1162"/>
              <a:ext cx="2045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193">
              <a:extLst>
                <a:ext uri="{FF2B5EF4-FFF2-40B4-BE49-F238E27FC236}">
                  <a16:creationId xmlns:a16="http://schemas.microsoft.com/office/drawing/2014/main" id="{4567109E-4512-44EB-95C1-93A8554B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996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194">
              <a:extLst>
                <a:ext uri="{FF2B5EF4-FFF2-40B4-BE49-F238E27FC236}">
                  <a16:creationId xmlns:a16="http://schemas.microsoft.com/office/drawing/2014/main" id="{F56C1E45-1ADC-4754-8717-F4AD7822B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53"/>
              <a:ext cx="1362" cy="1915"/>
            </a:xfrm>
            <a:custGeom>
              <a:avLst/>
              <a:gdLst>
                <a:gd name="T0" fmla="*/ 943 w 1537"/>
                <a:gd name="T1" fmla="*/ 169 h 2160"/>
                <a:gd name="T2" fmla="*/ 943 w 1537"/>
                <a:gd name="T3" fmla="*/ 171 h 2160"/>
                <a:gd name="T4" fmla="*/ 943 w 1537"/>
                <a:gd name="T5" fmla="*/ 169 h 2160"/>
                <a:gd name="T6" fmla="*/ 938 w 1537"/>
                <a:gd name="T7" fmla="*/ 59 h 2160"/>
                <a:gd name="T8" fmla="*/ 901 w 1537"/>
                <a:gd name="T9" fmla="*/ 35 h 2160"/>
                <a:gd name="T10" fmla="*/ 596 w 1537"/>
                <a:gd name="T11" fmla="*/ 65 h 2160"/>
                <a:gd name="T12" fmla="*/ 577 w 1537"/>
                <a:gd name="T13" fmla="*/ 191 h 2160"/>
                <a:gd name="T14" fmla="*/ 559 w 1537"/>
                <a:gd name="T15" fmla="*/ 503 h 2160"/>
                <a:gd name="T16" fmla="*/ 532 w 1537"/>
                <a:gd name="T17" fmla="*/ 841 h 2160"/>
                <a:gd name="T18" fmla="*/ 440 w 1537"/>
                <a:gd name="T19" fmla="*/ 967 h 2160"/>
                <a:gd name="T20" fmla="*/ 333 w 1537"/>
                <a:gd name="T21" fmla="*/ 983 h 2160"/>
                <a:gd name="T22" fmla="*/ 240 w 1537"/>
                <a:gd name="T23" fmla="*/ 989 h 2160"/>
                <a:gd name="T24" fmla="*/ 182 w 1537"/>
                <a:gd name="T25" fmla="*/ 980 h 2160"/>
                <a:gd name="T26" fmla="*/ 115 w 1537"/>
                <a:gd name="T27" fmla="*/ 958 h 2160"/>
                <a:gd name="T28" fmla="*/ 80 w 1537"/>
                <a:gd name="T29" fmla="*/ 946 h 2160"/>
                <a:gd name="T30" fmla="*/ 63 w 1537"/>
                <a:gd name="T31" fmla="*/ 935 h 2160"/>
                <a:gd name="T32" fmla="*/ 40 w 1537"/>
                <a:gd name="T33" fmla="*/ 917 h 2160"/>
                <a:gd name="T34" fmla="*/ 34 w 1537"/>
                <a:gd name="T35" fmla="*/ 917 h 2160"/>
                <a:gd name="T36" fmla="*/ 5 w 1537"/>
                <a:gd name="T37" fmla="*/ 932 h 2160"/>
                <a:gd name="T38" fmla="*/ 9 w 1537"/>
                <a:gd name="T39" fmla="*/ 967 h 2160"/>
                <a:gd name="T40" fmla="*/ 2 w 1537"/>
                <a:gd name="T41" fmla="*/ 984 h 2160"/>
                <a:gd name="T42" fmla="*/ 24 w 1537"/>
                <a:gd name="T43" fmla="*/ 1016 h 2160"/>
                <a:gd name="T44" fmla="*/ 51 w 1537"/>
                <a:gd name="T45" fmla="*/ 1049 h 2160"/>
                <a:gd name="T46" fmla="*/ 74 w 1537"/>
                <a:gd name="T47" fmla="*/ 1084 h 2160"/>
                <a:gd name="T48" fmla="*/ 105 w 1537"/>
                <a:gd name="T49" fmla="*/ 1088 h 2160"/>
                <a:gd name="T50" fmla="*/ 116 w 1537"/>
                <a:gd name="T51" fmla="*/ 1109 h 2160"/>
                <a:gd name="T52" fmla="*/ 144 w 1537"/>
                <a:gd name="T53" fmla="*/ 1120 h 2160"/>
                <a:gd name="T54" fmla="*/ 284 w 1537"/>
                <a:gd name="T55" fmla="*/ 1195 h 2160"/>
                <a:gd name="T56" fmla="*/ 382 w 1537"/>
                <a:gd name="T57" fmla="*/ 1224 h 2160"/>
                <a:gd name="T58" fmla="*/ 455 w 1537"/>
                <a:gd name="T59" fmla="*/ 1251 h 2160"/>
                <a:gd name="T60" fmla="*/ 607 w 1537"/>
                <a:gd name="T61" fmla="*/ 1320 h 2160"/>
                <a:gd name="T62" fmla="*/ 715 w 1537"/>
                <a:gd name="T63" fmla="*/ 1240 h 2160"/>
                <a:gd name="T64" fmla="*/ 736 w 1537"/>
                <a:gd name="T65" fmla="*/ 1103 h 2160"/>
                <a:gd name="T66" fmla="*/ 770 w 1537"/>
                <a:gd name="T67" fmla="*/ 879 h 2160"/>
                <a:gd name="T68" fmla="*/ 837 w 1537"/>
                <a:gd name="T69" fmla="*/ 646 h 2160"/>
                <a:gd name="T70" fmla="*/ 920 w 1537"/>
                <a:gd name="T71" fmla="*/ 419 h 2160"/>
                <a:gd name="T72" fmla="*/ 944 w 1537"/>
                <a:gd name="T73" fmla="*/ 169 h 2160"/>
                <a:gd name="T74" fmla="*/ 943 w 1537"/>
                <a:gd name="T75" fmla="*/ 169 h 2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7" h="2160">
                  <a:moveTo>
                    <a:pt x="1529" y="274"/>
                  </a:moveTo>
                  <a:cubicBezTo>
                    <a:pt x="1529" y="275"/>
                    <a:pt x="1529" y="276"/>
                    <a:pt x="1529" y="277"/>
                  </a:cubicBezTo>
                  <a:cubicBezTo>
                    <a:pt x="1529" y="275"/>
                    <a:pt x="1529" y="274"/>
                    <a:pt x="1529" y="274"/>
                  </a:cubicBezTo>
                  <a:cubicBezTo>
                    <a:pt x="1537" y="215"/>
                    <a:pt x="1537" y="156"/>
                    <a:pt x="1521" y="97"/>
                  </a:cubicBezTo>
                  <a:cubicBezTo>
                    <a:pt x="1513" y="73"/>
                    <a:pt x="1485" y="61"/>
                    <a:pt x="1461" y="57"/>
                  </a:cubicBezTo>
                  <a:cubicBezTo>
                    <a:pt x="1300" y="12"/>
                    <a:pt x="1103" y="0"/>
                    <a:pt x="968" y="104"/>
                  </a:cubicBezTo>
                  <a:cubicBezTo>
                    <a:pt x="961" y="168"/>
                    <a:pt x="950" y="249"/>
                    <a:pt x="936" y="309"/>
                  </a:cubicBezTo>
                  <a:cubicBezTo>
                    <a:pt x="917" y="389"/>
                    <a:pt x="901" y="682"/>
                    <a:pt x="906" y="813"/>
                  </a:cubicBezTo>
                  <a:cubicBezTo>
                    <a:pt x="912" y="944"/>
                    <a:pt x="880" y="1278"/>
                    <a:pt x="862" y="1361"/>
                  </a:cubicBezTo>
                  <a:cubicBezTo>
                    <a:pt x="845" y="1444"/>
                    <a:pt x="744" y="1543"/>
                    <a:pt x="713" y="1567"/>
                  </a:cubicBezTo>
                  <a:cubicBezTo>
                    <a:pt x="682" y="1591"/>
                    <a:pt x="571" y="1584"/>
                    <a:pt x="541" y="1591"/>
                  </a:cubicBezTo>
                  <a:cubicBezTo>
                    <a:pt x="511" y="1598"/>
                    <a:pt x="412" y="1605"/>
                    <a:pt x="389" y="1600"/>
                  </a:cubicBezTo>
                  <a:cubicBezTo>
                    <a:pt x="366" y="1594"/>
                    <a:pt x="314" y="1592"/>
                    <a:pt x="294" y="1585"/>
                  </a:cubicBezTo>
                  <a:cubicBezTo>
                    <a:pt x="274" y="1578"/>
                    <a:pt x="216" y="1567"/>
                    <a:pt x="187" y="1551"/>
                  </a:cubicBezTo>
                  <a:cubicBezTo>
                    <a:pt x="159" y="1536"/>
                    <a:pt x="142" y="1535"/>
                    <a:pt x="130" y="1532"/>
                  </a:cubicBezTo>
                  <a:cubicBezTo>
                    <a:pt x="119" y="1530"/>
                    <a:pt x="102" y="1514"/>
                    <a:pt x="102" y="1514"/>
                  </a:cubicBezTo>
                  <a:cubicBezTo>
                    <a:pt x="102" y="1514"/>
                    <a:pt x="70" y="1487"/>
                    <a:pt x="65" y="1483"/>
                  </a:cubicBezTo>
                  <a:cubicBezTo>
                    <a:pt x="61" y="1480"/>
                    <a:pt x="55" y="1483"/>
                    <a:pt x="55" y="1483"/>
                  </a:cubicBezTo>
                  <a:cubicBezTo>
                    <a:pt x="41" y="1480"/>
                    <a:pt x="18" y="1490"/>
                    <a:pt x="9" y="1509"/>
                  </a:cubicBezTo>
                  <a:cubicBezTo>
                    <a:pt x="0" y="1529"/>
                    <a:pt x="14" y="1566"/>
                    <a:pt x="14" y="1566"/>
                  </a:cubicBezTo>
                  <a:cubicBezTo>
                    <a:pt x="14" y="1566"/>
                    <a:pt x="3" y="1570"/>
                    <a:pt x="2" y="1593"/>
                  </a:cubicBezTo>
                  <a:cubicBezTo>
                    <a:pt x="1" y="1621"/>
                    <a:pt x="39" y="1644"/>
                    <a:pt x="39" y="1644"/>
                  </a:cubicBezTo>
                  <a:cubicBezTo>
                    <a:pt x="38" y="1676"/>
                    <a:pt x="81" y="1697"/>
                    <a:pt x="81" y="1697"/>
                  </a:cubicBezTo>
                  <a:cubicBezTo>
                    <a:pt x="75" y="1731"/>
                    <a:pt x="103" y="1745"/>
                    <a:pt x="120" y="1756"/>
                  </a:cubicBezTo>
                  <a:cubicBezTo>
                    <a:pt x="137" y="1768"/>
                    <a:pt x="169" y="1761"/>
                    <a:pt x="169" y="1761"/>
                  </a:cubicBezTo>
                  <a:cubicBezTo>
                    <a:pt x="169" y="1765"/>
                    <a:pt x="179" y="1780"/>
                    <a:pt x="189" y="1795"/>
                  </a:cubicBezTo>
                  <a:cubicBezTo>
                    <a:pt x="200" y="1810"/>
                    <a:pt x="232" y="1813"/>
                    <a:pt x="232" y="1813"/>
                  </a:cubicBezTo>
                  <a:cubicBezTo>
                    <a:pt x="280" y="1930"/>
                    <a:pt x="434" y="1930"/>
                    <a:pt x="461" y="1936"/>
                  </a:cubicBezTo>
                  <a:cubicBezTo>
                    <a:pt x="488" y="1941"/>
                    <a:pt x="596" y="1969"/>
                    <a:pt x="618" y="1982"/>
                  </a:cubicBezTo>
                  <a:cubicBezTo>
                    <a:pt x="641" y="1996"/>
                    <a:pt x="670" y="2004"/>
                    <a:pt x="737" y="2026"/>
                  </a:cubicBezTo>
                  <a:cubicBezTo>
                    <a:pt x="804" y="2049"/>
                    <a:pt x="900" y="2120"/>
                    <a:pt x="984" y="2136"/>
                  </a:cubicBezTo>
                  <a:cubicBezTo>
                    <a:pt x="1110" y="2160"/>
                    <a:pt x="1133" y="2066"/>
                    <a:pt x="1160" y="2008"/>
                  </a:cubicBezTo>
                  <a:cubicBezTo>
                    <a:pt x="1186" y="1949"/>
                    <a:pt x="1192" y="1857"/>
                    <a:pt x="1194" y="1784"/>
                  </a:cubicBezTo>
                  <a:cubicBezTo>
                    <a:pt x="1197" y="1710"/>
                    <a:pt x="1228" y="1524"/>
                    <a:pt x="1249" y="1422"/>
                  </a:cubicBezTo>
                  <a:cubicBezTo>
                    <a:pt x="1270" y="1321"/>
                    <a:pt x="1336" y="1122"/>
                    <a:pt x="1357" y="1046"/>
                  </a:cubicBezTo>
                  <a:cubicBezTo>
                    <a:pt x="1378" y="970"/>
                    <a:pt x="1445" y="806"/>
                    <a:pt x="1492" y="678"/>
                  </a:cubicBezTo>
                  <a:cubicBezTo>
                    <a:pt x="1536" y="558"/>
                    <a:pt x="1531" y="302"/>
                    <a:pt x="1530" y="273"/>
                  </a:cubicBezTo>
                  <a:cubicBezTo>
                    <a:pt x="1530" y="273"/>
                    <a:pt x="1530" y="273"/>
                    <a:pt x="1529" y="274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95">
              <a:extLst>
                <a:ext uri="{FF2B5EF4-FFF2-40B4-BE49-F238E27FC236}">
                  <a16:creationId xmlns:a16="http://schemas.microsoft.com/office/drawing/2014/main" id="{5E6DAA3F-F248-4B5C-A28C-4868801F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" y="1806"/>
              <a:ext cx="1291" cy="1862"/>
            </a:xfrm>
            <a:custGeom>
              <a:avLst/>
              <a:gdLst>
                <a:gd name="T0" fmla="*/ 893 w 1457"/>
                <a:gd name="T1" fmla="*/ 133 h 2101"/>
                <a:gd name="T2" fmla="*/ 893 w 1457"/>
                <a:gd name="T3" fmla="*/ 135 h 2101"/>
                <a:gd name="T4" fmla="*/ 893 w 1457"/>
                <a:gd name="T5" fmla="*/ 133 h 2101"/>
                <a:gd name="T6" fmla="*/ 889 w 1457"/>
                <a:gd name="T7" fmla="*/ 24 h 2101"/>
                <a:gd name="T8" fmla="*/ 857 w 1457"/>
                <a:gd name="T9" fmla="*/ 0 h 2101"/>
                <a:gd name="T10" fmla="*/ 858 w 1457"/>
                <a:gd name="T11" fmla="*/ 98 h 2101"/>
                <a:gd name="T12" fmla="*/ 859 w 1457"/>
                <a:gd name="T13" fmla="*/ 97 h 2101"/>
                <a:gd name="T14" fmla="*/ 857 w 1457"/>
                <a:gd name="T15" fmla="*/ 352 h 2101"/>
                <a:gd name="T16" fmla="*/ 753 w 1457"/>
                <a:gd name="T17" fmla="*/ 574 h 2101"/>
                <a:gd name="T18" fmla="*/ 686 w 1457"/>
                <a:gd name="T19" fmla="*/ 806 h 2101"/>
                <a:gd name="T20" fmla="*/ 651 w 1457"/>
                <a:gd name="T21" fmla="*/ 1030 h 2101"/>
                <a:gd name="T22" fmla="*/ 631 w 1457"/>
                <a:gd name="T23" fmla="*/ 1168 h 2101"/>
                <a:gd name="T24" fmla="*/ 522 w 1457"/>
                <a:gd name="T25" fmla="*/ 1246 h 2101"/>
                <a:gd name="T26" fmla="*/ 370 w 1457"/>
                <a:gd name="T27" fmla="*/ 1179 h 2101"/>
                <a:gd name="T28" fmla="*/ 297 w 1457"/>
                <a:gd name="T29" fmla="*/ 1152 h 2101"/>
                <a:gd name="T30" fmla="*/ 200 w 1457"/>
                <a:gd name="T31" fmla="*/ 1123 h 2101"/>
                <a:gd name="T32" fmla="*/ 100 w 1457"/>
                <a:gd name="T33" fmla="*/ 1095 h 2101"/>
                <a:gd name="T34" fmla="*/ 235 w 1457"/>
                <a:gd name="T35" fmla="*/ 1157 h 2101"/>
                <a:gd name="T36" fmla="*/ 332 w 1457"/>
                <a:gd name="T37" fmla="*/ 1186 h 2101"/>
                <a:gd name="T38" fmla="*/ 405 w 1457"/>
                <a:gd name="T39" fmla="*/ 1213 h 2101"/>
                <a:gd name="T40" fmla="*/ 557 w 1457"/>
                <a:gd name="T41" fmla="*/ 1282 h 2101"/>
                <a:gd name="T42" fmla="*/ 665 w 1457"/>
                <a:gd name="T43" fmla="*/ 1203 h 2101"/>
                <a:gd name="T44" fmla="*/ 687 w 1457"/>
                <a:gd name="T45" fmla="*/ 1064 h 2101"/>
                <a:gd name="T46" fmla="*/ 720 w 1457"/>
                <a:gd name="T47" fmla="*/ 841 h 2101"/>
                <a:gd name="T48" fmla="*/ 788 w 1457"/>
                <a:gd name="T49" fmla="*/ 609 h 2101"/>
                <a:gd name="T50" fmla="*/ 870 w 1457"/>
                <a:gd name="T51" fmla="*/ 383 h 2101"/>
                <a:gd name="T52" fmla="*/ 894 w 1457"/>
                <a:gd name="T53" fmla="*/ 132 h 2101"/>
                <a:gd name="T54" fmla="*/ 893 w 1457"/>
                <a:gd name="T55" fmla="*/ 133 h 2101"/>
                <a:gd name="T56" fmla="*/ 33 w 1457"/>
                <a:gd name="T57" fmla="*/ 1037 h 2101"/>
                <a:gd name="T58" fmla="*/ 8 w 1457"/>
                <a:gd name="T59" fmla="*/ 1001 h 2101"/>
                <a:gd name="T60" fmla="*/ 0 w 1457"/>
                <a:gd name="T61" fmla="*/ 1017 h 2101"/>
                <a:gd name="T62" fmla="*/ 24 w 1457"/>
                <a:gd name="T63" fmla="*/ 1047 h 2101"/>
                <a:gd name="T64" fmla="*/ 55 w 1457"/>
                <a:gd name="T65" fmla="*/ 1049 h 2101"/>
                <a:gd name="T66" fmla="*/ 67 w 1457"/>
                <a:gd name="T67" fmla="*/ 1071 h 2101"/>
                <a:gd name="T68" fmla="*/ 79 w 1457"/>
                <a:gd name="T69" fmla="*/ 1079 h 2101"/>
                <a:gd name="T70" fmla="*/ 58 w 1457"/>
                <a:gd name="T71" fmla="*/ 1048 h 2101"/>
                <a:gd name="T72" fmla="*/ 33 w 1457"/>
                <a:gd name="T73" fmla="*/ 1037 h 2101"/>
                <a:gd name="T74" fmla="*/ 858 w 1457"/>
                <a:gd name="T75" fmla="*/ 98 h 2101"/>
                <a:gd name="T76" fmla="*/ 858 w 1457"/>
                <a:gd name="T77" fmla="*/ 100 h 2101"/>
                <a:gd name="T78" fmla="*/ 858 w 1457"/>
                <a:gd name="T79" fmla="*/ 98 h 2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57" h="2101">
                  <a:moveTo>
                    <a:pt x="1449" y="215"/>
                  </a:moveTo>
                  <a:cubicBezTo>
                    <a:pt x="1449" y="216"/>
                    <a:pt x="1449" y="217"/>
                    <a:pt x="1449" y="218"/>
                  </a:cubicBezTo>
                  <a:cubicBezTo>
                    <a:pt x="1449" y="216"/>
                    <a:pt x="1449" y="215"/>
                    <a:pt x="1449" y="215"/>
                  </a:cubicBezTo>
                  <a:cubicBezTo>
                    <a:pt x="1457" y="156"/>
                    <a:pt x="1457" y="97"/>
                    <a:pt x="1441" y="38"/>
                  </a:cubicBezTo>
                  <a:cubicBezTo>
                    <a:pt x="1434" y="17"/>
                    <a:pt x="1411" y="5"/>
                    <a:pt x="1389" y="0"/>
                  </a:cubicBezTo>
                  <a:cubicBezTo>
                    <a:pt x="1401" y="53"/>
                    <a:pt x="1400" y="106"/>
                    <a:pt x="1393" y="159"/>
                  </a:cubicBezTo>
                  <a:cubicBezTo>
                    <a:pt x="1394" y="158"/>
                    <a:pt x="1394" y="158"/>
                    <a:pt x="1394" y="158"/>
                  </a:cubicBezTo>
                  <a:cubicBezTo>
                    <a:pt x="1395" y="187"/>
                    <a:pt x="1433" y="449"/>
                    <a:pt x="1389" y="570"/>
                  </a:cubicBezTo>
                  <a:cubicBezTo>
                    <a:pt x="1342" y="698"/>
                    <a:pt x="1242" y="855"/>
                    <a:pt x="1221" y="931"/>
                  </a:cubicBezTo>
                  <a:cubicBezTo>
                    <a:pt x="1200" y="1007"/>
                    <a:pt x="1134" y="1206"/>
                    <a:pt x="1113" y="1307"/>
                  </a:cubicBezTo>
                  <a:cubicBezTo>
                    <a:pt x="1092" y="1409"/>
                    <a:pt x="1061" y="1595"/>
                    <a:pt x="1058" y="1669"/>
                  </a:cubicBezTo>
                  <a:cubicBezTo>
                    <a:pt x="1056" y="1742"/>
                    <a:pt x="1050" y="1834"/>
                    <a:pt x="1024" y="1893"/>
                  </a:cubicBezTo>
                  <a:cubicBezTo>
                    <a:pt x="997" y="1951"/>
                    <a:pt x="974" y="2045"/>
                    <a:pt x="848" y="2021"/>
                  </a:cubicBezTo>
                  <a:cubicBezTo>
                    <a:pt x="764" y="2005"/>
                    <a:pt x="668" y="1934"/>
                    <a:pt x="601" y="1911"/>
                  </a:cubicBezTo>
                  <a:cubicBezTo>
                    <a:pt x="534" y="1889"/>
                    <a:pt x="505" y="1881"/>
                    <a:pt x="482" y="1867"/>
                  </a:cubicBezTo>
                  <a:cubicBezTo>
                    <a:pt x="460" y="1854"/>
                    <a:pt x="352" y="1826"/>
                    <a:pt x="325" y="1821"/>
                  </a:cubicBezTo>
                  <a:cubicBezTo>
                    <a:pt x="306" y="1817"/>
                    <a:pt x="226" y="1816"/>
                    <a:pt x="163" y="1776"/>
                  </a:cubicBezTo>
                  <a:cubicBezTo>
                    <a:pt x="220" y="1871"/>
                    <a:pt x="356" y="1872"/>
                    <a:pt x="381" y="1877"/>
                  </a:cubicBezTo>
                  <a:cubicBezTo>
                    <a:pt x="408" y="1882"/>
                    <a:pt x="516" y="1910"/>
                    <a:pt x="538" y="1923"/>
                  </a:cubicBezTo>
                  <a:cubicBezTo>
                    <a:pt x="561" y="1937"/>
                    <a:pt x="590" y="1945"/>
                    <a:pt x="657" y="1967"/>
                  </a:cubicBezTo>
                  <a:cubicBezTo>
                    <a:pt x="724" y="1990"/>
                    <a:pt x="820" y="2061"/>
                    <a:pt x="904" y="2077"/>
                  </a:cubicBezTo>
                  <a:cubicBezTo>
                    <a:pt x="1030" y="2101"/>
                    <a:pt x="1053" y="2007"/>
                    <a:pt x="1080" y="1949"/>
                  </a:cubicBezTo>
                  <a:cubicBezTo>
                    <a:pt x="1106" y="1890"/>
                    <a:pt x="1112" y="1798"/>
                    <a:pt x="1114" y="1725"/>
                  </a:cubicBezTo>
                  <a:cubicBezTo>
                    <a:pt x="1117" y="1651"/>
                    <a:pt x="1148" y="1465"/>
                    <a:pt x="1169" y="1363"/>
                  </a:cubicBezTo>
                  <a:cubicBezTo>
                    <a:pt x="1190" y="1262"/>
                    <a:pt x="1256" y="1063"/>
                    <a:pt x="1277" y="987"/>
                  </a:cubicBezTo>
                  <a:cubicBezTo>
                    <a:pt x="1298" y="911"/>
                    <a:pt x="1365" y="747"/>
                    <a:pt x="1412" y="619"/>
                  </a:cubicBezTo>
                  <a:cubicBezTo>
                    <a:pt x="1456" y="499"/>
                    <a:pt x="1451" y="243"/>
                    <a:pt x="1450" y="214"/>
                  </a:cubicBezTo>
                  <a:cubicBezTo>
                    <a:pt x="1450" y="214"/>
                    <a:pt x="1450" y="214"/>
                    <a:pt x="1449" y="215"/>
                  </a:cubicBezTo>
                  <a:close/>
                  <a:moveTo>
                    <a:pt x="53" y="1680"/>
                  </a:moveTo>
                  <a:cubicBezTo>
                    <a:pt x="43" y="1665"/>
                    <a:pt x="13" y="1629"/>
                    <a:pt x="12" y="1624"/>
                  </a:cubicBezTo>
                  <a:cubicBezTo>
                    <a:pt x="12" y="1624"/>
                    <a:pt x="7" y="1634"/>
                    <a:pt x="0" y="1647"/>
                  </a:cubicBezTo>
                  <a:cubicBezTo>
                    <a:pt x="0" y="1674"/>
                    <a:pt x="25" y="1687"/>
                    <a:pt x="40" y="1697"/>
                  </a:cubicBezTo>
                  <a:cubicBezTo>
                    <a:pt x="57" y="1709"/>
                    <a:pt x="89" y="1702"/>
                    <a:pt x="89" y="1702"/>
                  </a:cubicBezTo>
                  <a:cubicBezTo>
                    <a:pt x="89" y="1706"/>
                    <a:pt x="99" y="1721"/>
                    <a:pt x="109" y="1736"/>
                  </a:cubicBezTo>
                  <a:cubicBezTo>
                    <a:pt x="114" y="1742"/>
                    <a:pt x="121" y="1746"/>
                    <a:pt x="129" y="1749"/>
                  </a:cubicBezTo>
                  <a:cubicBezTo>
                    <a:pt x="115" y="1735"/>
                    <a:pt x="104" y="1718"/>
                    <a:pt x="96" y="1698"/>
                  </a:cubicBezTo>
                  <a:cubicBezTo>
                    <a:pt x="96" y="1698"/>
                    <a:pt x="64" y="1695"/>
                    <a:pt x="53" y="1680"/>
                  </a:cubicBezTo>
                  <a:close/>
                  <a:moveTo>
                    <a:pt x="1393" y="159"/>
                  </a:moveTo>
                  <a:cubicBezTo>
                    <a:pt x="1393" y="159"/>
                    <a:pt x="1393" y="160"/>
                    <a:pt x="1393" y="162"/>
                  </a:cubicBezTo>
                  <a:cubicBezTo>
                    <a:pt x="1393" y="161"/>
                    <a:pt x="1393" y="160"/>
                    <a:pt x="1393" y="159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96">
              <a:extLst>
                <a:ext uri="{FF2B5EF4-FFF2-40B4-BE49-F238E27FC236}">
                  <a16:creationId xmlns:a16="http://schemas.microsoft.com/office/drawing/2014/main" id="{FF7B4E57-7426-4D80-8A85-7771E4FE4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165"/>
              <a:ext cx="974" cy="952"/>
            </a:xfrm>
            <a:custGeom>
              <a:avLst/>
              <a:gdLst>
                <a:gd name="T0" fmla="*/ 677 w 1098"/>
                <a:gd name="T1" fmla="*/ 563 h 1074"/>
                <a:gd name="T2" fmla="*/ 664 w 1098"/>
                <a:gd name="T3" fmla="*/ 508 h 1074"/>
                <a:gd name="T4" fmla="*/ 647 w 1098"/>
                <a:gd name="T5" fmla="*/ 469 h 1074"/>
                <a:gd name="T6" fmla="*/ 629 w 1098"/>
                <a:gd name="T7" fmla="*/ 384 h 1074"/>
                <a:gd name="T8" fmla="*/ 654 w 1098"/>
                <a:gd name="T9" fmla="*/ 0 h 1074"/>
                <a:gd name="T10" fmla="*/ 35 w 1098"/>
                <a:gd name="T11" fmla="*/ 0 h 1074"/>
                <a:gd name="T12" fmla="*/ 28 w 1098"/>
                <a:gd name="T13" fmla="*/ 35 h 1074"/>
                <a:gd name="T14" fmla="*/ 15 w 1098"/>
                <a:gd name="T15" fmla="*/ 99 h 1074"/>
                <a:gd name="T16" fmla="*/ 4 w 1098"/>
                <a:gd name="T17" fmla="*/ 183 h 1074"/>
                <a:gd name="T18" fmla="*/ 14 w 1098"/>
                <a:gd name="T19" fmla="*/ 285 h 1074"/>
                <a:gd name="T20" fmla="*/ 7 w 1098"/>
                <a:gd name="T21" fmla="*/ 440 h 1074"/>
                <a:gd name="T22" fmla="*/ 4 w 1098"/>
                <a:gd name="T23" fmla="*/ 474 h 1074"/>
                <a:gd name="T24" fmla="*/ 310 w 1098"/>
                <a:gd name="T25" fmla="*/ 445 h 1074"/>
                <a:gd name="T26" fmla="*/ 346 w 1098"/>
                <a:gd name="T27" fmla="*/ 470 h 1074"/>
                <a:gd name="T28" fmla="*/ 351 w 1098"/>
                <a:gd name="T29" fmla="*/ 579 h 1074"/>
                <a:gd name="T30" fmla="*/ 352 w 1098"/>
                <a:gd name="T31" fmla="*/ 579 h 1074"/>
                <a:gd name="T32" fmla="*/ 352 w 1098"/>
                <a:gd name="T33" fmla="*/ 577 h 1074"/>
                <a:gd name="T34" fmla="*/ 352 w 1098"/>
                <a:gd name="T35" fmla="*/ 579 h 1074"/>
                <a:gd name="T36" fmla="*/ 354 w 1098"/>
                <a:gd name="T37" fmla="*/ 579 h 1074"/>
                <a:gd name="T38" fmla="*/ 352 w 1098"/>
                <a:gd name="T39" fmla="*/ 579 h 1074"/>
                <a:gd name="T40" fmla="*/ 375 w 1098"/>
                <a:gd name="T41" fmla="*/ 663 h 1074"/>
                <a:gd name="T42" fmla="*/ 679 w 1098"/>
                <a:gd name="T43" fmla="*/ 574 h 1074"/>
                <a:gd name="T44" fmla="*/ 677 w 1098"/>
                <a:gd name="T45" fmla="*/ 563 h 10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98" h="1074">
                  <a:moveTo>
                    <a:pt x="1093" y="911"/>
                  </a:moveTo>
                  <a:cubicBezTo>
                    <a:pt x="1084" y="887"/>
                    <a:pt x="1071" y="853"/>
                    <a:pt x="1071" y="822"/>
                  </a:cubicBezTo>
                  <a:cubicBezTo>
                    <a:pt x="1071" y="791"/>
                    <a:pt x="1047" y="785"/>
                    <a:pt x="1045" y="759"/>
                  </a:cubicBezTo>
                  <a:cubicBezTo>
                    <a:pt x="1043" y="733"/>
                    <a:pt x="1047" y="750"/>
                    <a:pt x="1016" y="623"/>
                  </a:cubicBezTo>
                  <a:cubicBezTo>
                    <a:pt x="986" y="497"/>
                    <a:pt x="1056" y="0"/>
                    <a:pt x="10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141" y="664"/>
                    <a:pt x="338" y="676"/>
                    <a:pt x="499" y="721"/>
                  </a:cubicBezTo>
                  <a:cubicBezTo>
                    <a:pt x="523" y="725"/>
                    <a:pt x="551" y="737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0" y="937"/>
                    <a:pt x="570" y="937"/>
                    <a:pt x="571" y="937"/>
                  </a:cubicBezTo>
                  <a:cubicBezTo>
                    <a:pt x="570" y="937"/>
                    <a:pt x="570" y="937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733" y="960"/>
                    <a:pt x="930" y="925"/>
                    <a:pt x="1098" y="928"/>
                  </a:cubicBezTo>
                  <a:cubicBezTo>
                    <a:pt x="1096" y="921"/>
                    <a:pt x="1094" y="915"/>
                    <a:pt x="1093" y="91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97">
              <a:extLst>
                <a:ext uri="{FF2B5EF4-FFF2-40B4-BE49-F238E27FC236}">
                  <a16:creationId xmlns:a16="http://schemas.microsoft.com/office/drawing/2014/main" id="{655FF756-66E7-45AD-8E80-9CC64B74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1165"/>
              <a:ext cx="588" cy="952"/>
            </a:xfrm>
            <a:custGeom>
              <a:avLst/>
              <a:gdLst>
                <a:gd name="T0" fmla="*/ 35 w 663"/>
                <a:gd name="T1" fmla="*/ 0 h 1074"/>
                <a:gd name="T2" fmla="*/ 28 w 663"/>
                <a:gd name="T3" fmla="*/ 35 h 1074"/>
                <a:gd name="T4" fmla="*/ 15 w 663"/>
                <a:gd name="T5" fmla="*/ 99 h 1074"/>
                <a:gd name="T6" fmla="*/ 4 w 663"/>
                <a:gd name="T7" fmla="*/ 183 h 1074"/>
                <a:gd name="T8" fmla="*/ 14 w 663"/>
                <a:gd name="T9" fmla="*/ 285 h 1074"/>
                <a:gd name="T10" fmla="*/ 7 w 663"/>
                <a:gd name="T11" fmla="*/ 440 h 1074"/>
                <a:gd name="T12" fmla="*/ 4 w 663"/>
                <a:gd name="T13" fmla="*/ 474 h 1074"/>
                <a:gd name="T14" fmla="*/ 47 w 663"/>
                <a:gd name="T15" fmla="*/ 449 h 1074"/>
                <a:gd name="T16" fmla="*/ 48 w 663"/>
                <a:gd name="T17" fmla="*/ 440 h 1074"/>
                <a:gd name="T18" fmla="*/ 55 w 663"/>
                <a:gd name="T19" fmla="*/ 285 h 1074"/>
                <a:gd name="T20" fmla="*/ 45 w 663"/>
                <a:gd name="T21" fmla="*/ 183 h 1074"/>
                <a:gd name="T22" fmla="*/ 58 w 663"/>
                <a:gd name="T23" fmla="*/ 99 h 1074"/>
                <a:gd name="T24" fmla="*/ 70 w 663"/>
                <a:gd name="T25" fmla="*/ 35 h 1074"/>
                <a:gd name="T26" fmla="*/ 77 w 663"/>
                <a:gd name="T27" fmla="*/ 0 h 1074"/>
                <a:gd name="T28" fmla="*/ 35 w 663"/>
                <a:gd name="T29" fmla="*/ 0 h 1074"/>
                <a:gd name="T30" fmla="*/ 393 w 663"/>
                <a:gd name="T31" fmla="*/ 579 h 1074"/>
                <a:gd name="T32" fmla="*/ 393 w 663"/>
                <a:gd name="T33" fmla="*/ 577 h 1074"/>
                <a:gd name="T34" fmla="*/ 393 w 663"/>
                <a:gd name="T35" fmla="*/ 579 h 1074"/>
                <a:gd name="T36" fmla="*/ 393 w 663"/>
                <a:gd name="T37" fmla="*/ 579 h 1074"/>
                <a:gd name="T38" fmla="*/ 361 w 663"/>
                <a:gd name="T39" fmla="*/ 372 h 1074"/>
                <a:gd name="T40" fmla="*/ 350 w 663"/>
                <a:gd name="T41" fmla="*/ 445 h 1074"/>
                <a:gd name="T42" fmla="*/ 346 w 663"/>
                <a:gd name="T43" fmla="*/ 470 h 1074"/>
                <a:gd name="T44" fmla="*/ 351 w 663"/>
                <a:gd name="T45" fmla="*/ 579 h 1074"/>
                <a:gd name="T46" fmla="*/ 351 w 663"/>
                <a:gd name="T47" fmla="*/ 579 h 1074"/>
                <a:gd name="T48" fmla="*/ 351 w 663"/>
                <a:gd name="T49" fmla="*/ 577 h 1074"/>
                <a:gd name="T50" fmla="*/ 352 w 663"/>
                <a:gd name="T51" fmla="*/ 579 h 1074"/>
                <a:gd name="T52" fmla="*/ 374 w 663"/>
                <a:gd name="T53" fmla="*/ 663 h 1074"/>
                <a:gd name="T54" fmla="*/ 410 w 663"/>
                <a:gd name="T55" fmla="*/ 636 h 1074"/>
                <a:gd name="T56" fmla="*/ 393 w 663"/>
                <a:gd name="T57" fmla="*/ 579 h 10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63" h="1074">
                  <a:moveTo>
                    <a:pt x="56" y="0"/>
                  </a:move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28" y="751"/>
                    <a:pt x="52" y="737"/>
                    <a:pt x="77" y="726"/>
                  </a:cubicBezTo>
                  <a:cubicBezTo>
                    <a:pt x="78" y="721"/>
                    <a:pt x="78" y="716"/>
                    <a:pt x="78" y="712"/>
                  </a:cubicBezTo>
                  <a:cubicBezTo>
                    <a:pt x="84" y="648"/>
                    <a:pt x="105" y="538"/>
                    <a:pt x="89" y="461"/>
                  </a:cubicBezTo>
                  <a:cubicBezTo>
                    <a:pt x="73" y="384"/>
                    <a:pt x="68" y="384"/>
                    <a:pt x="73" y="296"/>
                  </a:cubicBezTo>
                  <a:cubicBezTo>
                    <a:pt x="78" y="208"/>
                    <a:pt x="76" y="214"/>
                    <a:pt x="92" y="160"/>
                  </a:cubicBezTo>
                  <a:cubicBezTo>
                    <a:pt x="108" y="105"/>
                    <a:pt x="116" y="74"/>
                    <a:pt x="113" y="58"/>
                  </a:cubicBezTo>
                  <a:cubicBezTo>
                    <a:pt x="110" y="42"/>
                    <a:pt x="124" y="0"/>
                    <a:pt x="124" y="0"/>
                  </a:cubicBezTo>
                  <a:lnTo>
                    <a:pt x="56" y="0"/>
                  </a:lnTo>
                  <a:close/>
                  <a:moveTo>
                    <a:pt x="636" y="937"/>
                  </a:moveTo>
                  <a:cubicBezTo>
                    <a:pt x="636" y="935"/>
                    <a:pt x="636" y="934"/>
                    <a:pt x="636" y="934"/>
                  </a:cubicBezTo>
                  <a:cubicBezTo>
                    <a:pt x="636" y="934"/>
                    <a:pt x="636" y="935"/>
                    <a:pt x="636" y="937"/>
                  </a:cubicBezTo>
                  <a:cubicBezTo>
                    <a:pt x="635" y="937"/>
                    <a:pt x="635" y="937"/>
                    <a:pt x="635" y="938"/>
                  </a:cubicBezTo>
                  <a:cubicBezTo>
                    <a:pt x="636" y="879"/>
                    <a:pt x="592" y="670"/>
                    <a:pt x="583" y="604"/>
                  </a:cubicBezTo>
                  <a:cubicBezTo>
                    <a:pt x="575" y="580"/>
                    <a:pt x="560" y="616"/>
                    <a:pt x="566" y="721"/>
                  </a:cubicBezTo>
                  <a:cubicBezTo>
                    <a:pt x="563" y="736"/>
                    <a:pt x="564" y="754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624" y="1058"/>
                    <a:pt x="643" y="1044"/>
                    <a:pt x="663" y="1031"/>
                  </a:cubicBezTo>
                  <a:cubicBezTo>
                    <a:pt x="652" y="990"/>
                    <a:pt x="640" y="948"/>
                    <a:pt x="636" y="937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98">
              <a:extLst>
                <a:ext uri="{FF2B5EF4-FFF2-40B4-BE49-F238E27FC236}">
                  <a16:creationId xmlns:a16="http://schemas.microsoft.com/office/drawing/2014/main" id="{28187BD4-1903-4E82-845D-7D61E456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165"/>
              <a:ext cx="974" cy="952"/>
            </a:xfrm>
            <a:custGeom>
              <a:avLst/>
              <a:gdLst>
                <a:gd name="T0" fmla="*/ 35 w 1098"/>
                <a:gd name="T1" fmla="*/ 0 h 1074"/>
                <a:gd name="T2" fmla="*/ 28 w 1098"/>
                <a:gd name="T3" fmla="*/ 35 h 1074"/>
                <a:gd name="T4" fmla="*/ 15 w 1098"/>
                <a:gd name="T5" fmla="*/ 99 h 1074"/>
                <a:gd name="T6" fmla="*/ 4 w 1098"/>
                <a:gd name="T7" fmla="*/ 183 h 1074"/>
                <a:gd name="T8" fmla="*/ 14 w 1098"/>
                <a:gd name="T9" fmla="*/ 285 h 1074"/>
                <a:gd name="T10" fmla="*/ 7 w 1098"/>
                <a:gd name="T11" fmla="*/ 440 h 1074"/>
                <a:gd name="T12" fmla="*/ 4 w 1098"/>
                <a:gd name="T13" fmla="*/ 474 h 1074"/>
                <a:gd name="T14" fmla="*/ 310 w 1098"/>
                <a:gd name="T15" fmla="*/ 445 h 1074"/>
                <a:gd name="T16" fmla="*/ 346 w 1098"/>
                <a:gd name="T17" fmla="*/ 470 h 1074"/>
                <a:gd name="T18" fmla="*/ 351 w 1098"/>
                <a:gd name="T19" fmla="*/ 579 h 1074"/>
                <a:gd name="T20" fmla="*/ 352 w 1098"/>
                <a:gd name="T21" fmla="*/ 579 h 1074"/>
                <a:gd name="T22" fmla="*/ 352 w 1098"/>
                <a:gd name="T23" fmla="*/ 577 h 1074"/>
                <a:gd name="T24" fmla="*/ 352 w 1098"/>
                <a:gd name="T25" fmla="*/ 579 h 1074"/>
                <a:gd name="T26" fmla="*/ 354 w 1098"/>
                <a:gd name="T27" fmla="*/ 579 h 1074"/>
                <a:gd name="T28" fmla="*/ 352 w 1098"/>
                <a:gd name="T29" fmla="*/ 579 h 1074"/>
                <a:gd name="T30" fmla="*/ 375 w 1098"/>
                <a:gd name="T31" fmla="*/ 663 h 1074"/>
                <a:gd name="T32" fmla="*/ 679 w 1098"/>
                <a:gd name="T33" fmla="*/ 574 h 1074"/>
                <a:gd name="T34" fmla="*/ 677 w 1098"/>
                <a:gd name="T35" fmla="*/ 563 h 1074"/>
                <a:gd name="T36" fmla="*/ 664 w 1098"/>
                <a:gd name="T37" fmla="*/ 508 h 1074"/>
                <a:gd name="T38" fmla="*/ 647 w 1098"/>
                <a:gd name="T39" fmla="*/ 469 h 1074"/>
                <a:gd name="T40" fmla="*/ 629 w 1098"/>
                <a:gd name="T41" fmla="*/ 384 h 1074"/>
                <a:gd name="T42" fmla="*/ 654 w 1098"/>
                <a:gd name="T43" fmla="*/ 0 h 10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98" h="1074">
                  <a:moveTo>
                    <a:pt x="56" y="0"/>
                  </a:move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141" y="664"/>
                    <a:pt x="338" y="676"/>
                    <a:pt x="499" y="721"/>
                  </a:cubicBezTo>
                  <a:cubicBezTo>
                    <a:pt x="523" y="725"/>
                    <a:pt x="551" y="737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0" y="937"/>
                    <a:pt x="570" y="937"/>
                    <a:pt x="571" y="937"/>
                  </a:cubicBezTo>
                  <a:cubicBezTo>
                    <a:pt x="570" y="937"/>
                    <a:pt x="570" y="937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733" y="960"/>
                    <a:pt x="930" y="925"/>
                    <a:pt x="1098" y="928"/>
                  </a:cubicBezTo>
                  <a:cubicBezTo>
                    <a:pt x="1096" y="921"/>
                    <a:pt x="1094" y="915"/>
                    <a:pt x="1093" y="911"/>
                  </a:cubicBezTo>
                  <a:cubicBezTo>
                    <a:pt x="1084" y="887"/>
                    <a:pt x="1071" y="853"/>
                    <a:pt x="1071" y="822"/>
                  </a:cubicBezTo>
                  <a:cubicBezTo>
                    <a:pt x="1071" y="791"/>
                    <a:pt x="1047" y="785"/>
                    <a:pt x="1045" y="759"/>
                  </a:cubicBezTo>
                  <a:cubicBezTo>
                    <a:pt x="1043" y="733"/>
                    <a:pt x="1047" y="750"/>
                    <a:pt x="1016" y="623"/>
                  </a:cubicBezTo>
                  <a:cubicBezTo>
                    <a:pt x="986" y="497"/>
                    <a:pt x="1056" y="0"/>
                    <a:pt x="105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99">
              <a:extLst>
                <a:ext uri="{FF2B5EF4-FFF2-40B4-BE49-F238E27FC236}">
                  <a16:creationId xmlns:a16="http://schemas.microsoft.com/office/drawing/2014/main" id="{25D67700-5000-4BCA-94EF-D23FDC3F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985"/>
              <a:ext cx="887" cy="1932"/>
            </a:xfrm>
            <a:custGeom>
              <a:avLst/>
              <a:gdLst>
                <a:gd name="T0" fmla="*/ 573 w 1000"/>
                <a:gd name="T1" fmla="*/ 896 h 2179"/>
                <a:gd name="T2" fmla="*/ 516 w 1000"/>
                <a:gd name="T3" fmla="*/ 683 h 2179"/>
                <a:gd name="T4" fmla="*/ 516 w 1000"/>
                <a:gd name="T5" fmla="*/ 298 h 2179"/>
                <a:gd name="T6" fmla="*/ 500 w 1000"/>
                <a:gd name="T7" fmla="*/ 108 h 2179"/>
                <a:gd name="T8" fmla="*/ 466 w 1000"/>
                <a:gd name="T9" fmla="*/ 3 h 2179"/>
                <a:gd name="T10" fmla="*/ 161 w 1000"/>
                <a:gd name="T11" fmla="*/ 92 h 2179"/>
                <a:gd name="T12" fmla="*/ 167 w 1000"/>
                <a:gd name="T13" fmla="*/ 116 h 2179"/>
                <a:gd name="T14" fmla="*/ 223 w 1000"/>
                <a:gd name="T15" fmla="*/ 398 h 2179"/>
                <a:gd name="T16" fmla="*/ 295 w 1000"/>
                <a:gd name="T17" fmla="*/ 723 h 2179"/>
                <a:gd name="T18" fmla="*/ 282 w 1000"/>
                <a:gd name="T19" fmla="*/ 906 h 2179"/>
                <a:gd name="T20" fmla="*/ 249 w 1000"/>
                <a:gd name="T21" fmla="*/ 1028 h 2179"/>
                <a:gd name="T22" fmla="*/ 223 w 1000"/>
                <a:gd name="T23" fmla="*/ 1087 h 2179"/>
                <a:gd name="T24" fmla="*/ 200 w 1000"/>
                <a:gd name="T25" fmla="*/ 1156 h 2179"/>
                <a:gd name="T26" fmla="*/ 167 w 1000"/>
                <a:gd name="T27" fmla="*/ 1226 h 2179"/>
                <a:gd name="T28" fmla="*/ 121 w 1000"/>
                <a:gd name="T29" fmla="*/ 1263 h 2179"/>
                <a:gd name="T30" fmla="*/ 77 w 1000"/>
                <a:gd name="T31" fmla="*/ 1272 h 2179"/>
                <a:gd name="T32" fmla="*/ 50 w 1000"/>
                <a:gd name="T33" fmla="*/ 1279 h 2179"/>
                <a:gd name="T34" fmla="*/ 20 w 1000"/>
                <a:gd name="T35" fmla="*/ 1272 h 2179"/>
                <a:gd name="T36" fmla="*/ 16 w 1000"/>
                <a:gd name="T37" fmla="*/ 1276 h 2179"/>
                <a:gd name="T38" fmla="*/ 12 w 1000"/>
                <a:gd name="T39" fmla="*/ 1324 h 2179"/>
                <a:gd name="T40" fmla="*/ 75 w 1000"/>
                <a:gd name="T41" fmla="*/ 1343 h 2179"/>
                <a:gd name="T42" fmla="*/ 134 w 1000"/>
                <a:gd name="T43" fmla="*/ 1338 h 2179"/>
                <a:gd name="T44" fmla="*/ 154 w 1000"/>
                <a:gd name="T45" fmla="*/ 1342 h 2179"/>
                <a:gd name="T46" fmla="*/ 200 w 1000"/>
                <a:gd name="T47" fmla="*/ 1345 h 2179"/>
                <a:gd name="T48" fmla="*/ 271 w 1000"/>
                <a:gd name="T49" fmla="*/ 1319 h 2179"/>
                <a:gd name="T50" fmla="*/ 304 w 1000"/>
                <a:gd name="T51" fmla="*/ 1302 h 2179"/>
                <a:gd name="T52" fmla="*/ 390 w 1000"/>
                <a:gd name="T53" fmla="*/ 1232 h 2179"/>
                <a:gd name="T54" fmla="*/ 494 w 1000"/>
                <a:gd name="T55" fmla="*/ 1128 h 2179"/>
                <a:gd name="T56" fmla="*/ 608 w 1000"/>
                <a:gd name="T57" fmla="*/ 1023 h 2179"/>
                <a:gd name="T58" fmla="*/ 573 w 1000"/>
                <a:gd name="T59" fmla="*/ 896 h 21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0" h="2179">
                  <a:moveTo>
                    <a:pt x="926" y="1450"/>
                  </a:moveTo>
                  <a:cubicBezTo>
                    <a:pt x="854" y="1346"/>
                    <a:pt x="851" y="1230"/>
                    <a:pt x="834" y="1104"/>
                  </a:cubicBezTo>
                  <a:cubicBezTo>
                    <a:pt x="817" y="977"/>
                    <a:pt x="819" y="595"/>
                    <a:pt x="834" y="482"/>
                  </a:cubicBezTo>
                  <a:cubicBezTo>
                    <a:pt x="849" y="368"/>
                    <a:pt x="825" y="218"/>
                    <a:pt x="808" y="176"/>
                  </a:cubicBezTo>
                  <a:cubicBezTo>
                    <a:pt x="793" y="141"/>
                    <a:pt x="765" y="45"/>
                    <a:pt x="752" y="3"/>
                  </a:cubicBezTo>
                  <a:cubicBezTo>
                    <a:pt x="584" y="0"/>
                    <a:pt x="387" y="35"/>
                    <a:pt x="260" y="149"/>
                  </a:cubicBezTo>
                  <a:cubicBezTo>
                    <a:pt x="264" y="165"/>
                    <a:pt x="267" y="178"/>
                    <a:pt x="269" y="188"/>
                  </a:cubicBezTo>
                  <a:cubicBezTo>
                    <a:pt x="277" y="233"/>
                    <a:pt x="340" y="572"/>
                    <a:pt x="360" y="644"/>
                  </a:cubicBezTo>
                  <a:cubicBezTo>
                    <a:pt x="380" y="716"/>
                    <a:pt x="466" y="1073"/>
                    <a:pt x="477" y="1169"/>
                  </a:cubicBezTo>
                  <a:cubicBezTo>
                    <a:pt x="488" y="1265"/>
                    <a:pt x="464" y="1379"/>
                    <a:pt x="455" y="1466"/>
                  </a:cubicBezTo>
                  <a:cubicBezTo>
                    <a:pt x="446" y="1553"/>
                    <a:pt x="415" y="1633"/>
                    <a:pt x="403" y="1662"/>
                  </a:cubicBezTo>
                  <a:cubicBezTo>
                    <a:pt x="390" y="1690"/>
                    <a:pt x="380" y="1723"/>
                    <a:pt x="360" y="1759"/>
                  </a:cubicBezTo>
                  <a:cubicBezTo>
                    <a:pt x="341" y="1795"/>
                    <a:pt x="332" y="1826"/>
                    <a:pt x="324" y="1871"/>
                  </a:cubicBezTo>
                  <a:cubicBezTo>
                    <a:pt x="315" y="1916"/>
                    <a:pt x="285" y="1960"/>
                    <a:pt x="269" y="1985"/>
                  </a:cubicBezTo>
                  <a:cubicBezTo>
                    <a:pt x="253" y="2011"/>
                    <a:pt x="212" y="2036"/>
                    <a:pt x="194" y="2045"/>
                  </a:cubicBezTo>
                  <a:cubicBezTo>
                    <a:pt x="175" y="2054"/>
                    <a:pt x="146" y="2056"/>
                    <a:pt x="125" y="2058"/>
                  </a:cubicBezTo>
                  <a:cubicBezTo>
                    <a:pt x="105" y="2060"/>
                    <a:pt x="80" y="2069"/>
                    <a:pt x="80" y="2069"/>
                  </a:cubicBezTo>
                  <a:cubicBezTo>
                    <a:pt x="80" y="2069"/>
                    <a:pt x="40" y="2059"/>
                    <a:pt x="33" y="2058"/>
                  </a:cubicBezTo>
                  <a:cubicBezTo>
                    <a:pt x="26" y="2057"/>
                    <a:pt x="25" y="2065"/>
                    <a:pt x="25" y="2065"/>
                  </a:cubicBezTo>
                  <a:cubicBezTo>
                    <a:pt x="0" y="2086"/>
                    <a:pt x="4" y="2118"/>
                    <a:pt x="19" y="2142"/>
                  </a:cubicBezTo>
                  <a:cubicBezTo>
                    <a:pt x="34" y="2166"/>
                    <a:pt x="96" y="2176"/>
                    <a:pt x="122" y="2175"/>
                  </a:cubicBezTo>
                  <a:cubicBezTo>
                    <a:pt x="147" y="2175"/>
                    <a:pt x="198" y="2175"/>
                    <a:pt x="216" y="2165"/>
                  </a:cubicBezTo>
                  <a:cubicBezTo>
                    <a:pt x="233" y="2154"/>
                    <a:pt x="233" y="2163"/>
                    <a:pt x="249" y="2171"/>
                  </a:cubicBezTo>
                  <a:cubicBezTo>
                    <a:pt x="265" y="2179"/>
                    <a:pt x="267" y="2178"/>
                    <a:pt x="324" y="2177"/>
                  </a:cubicBezTo>
                  <a:cubicBezTo>
                    <a:pt x="380" y="2176"/>
                    <a:pt x="425" y="2152"/>
                    <a:pt x="438" y="2134"/>
                  </a:cubicBezTo>
                  <a:cubicBezTo>
                    <a:pt x="452" y="2116"/>
                    <a:pt x="467" y="2117"/>
                    <a:pt x="491" y="2108"/>
                  </a:cubicBezTo>
                  <a:cubicBezTo>
                    <a:pt x="515" y="2099"/>
                    <a:pt x="601" y="2027"/>
                    <a:pt x="630" y="1993"/>
                  </a:cubicBezTo>
                  <a:cubicBezTo>
                    <a:pt x="659" y="1959"/>
                    <a:pt x="734" y="1855"/>
                    <a:pt x="798" y="1826"/>
                  </a:cubicBezTo>
                  <a:cubicBezTo>
                    <a:pt x="873" y="1790"/>
                    <a:pt x="966" y="1702"/>
                    <a:pt x="983" y="1657"/>
                  </a:cubicBezTo>
                  <a:cubicBezTo>
                    <a:pt x="1000" y="1612"/>
                    <a:pt x="998" y="1555"/>
                    <a:pt x="926" y="145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200">
              <a:extLst>
                <a:ext uri="{FF2B5EF4-FFF2-40B4-BE49-F238E27FC236}">
                  <a16:creationId xmlns:a16="http://schemas.microsoft.com/office/drawing/2014/main" id="{A05EDD32-6FB5-4C7D-98D4-D05710D3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1987"/>
              <a:ext cx="863" cy="1930"/>
            </a:xfrm>
            <a:custGeom>
              <a:avLst/>
              <a:gdLst>
                <a:gd name="T0" fmla="*/ 556 w 973"/>
                <a:gd name="T1" fmla="*/ 895 h 2176"/>
                <a:gd name="T2" fmla="*/ 499 w 973"/>
                <a:gd name="T3" fmla="*/ 682 h 2176"/>
                <a:gd name="T4" fmla="*/ 499 w 973"/>
                <a:gd name="T5" fmla="*/ 296 h 2176"/>
                <a:gd name="T6" fmla="*/ 483 w 973"/>
                <a:gd name="T7" fmla="*/ 107 h 2176"/>
                <a:gd name="T8" fmla="*/ 449 w 973"/>
                <a:gd name="T9" fmla="*/ 0 h 2176"/>
                <a:gd name="T10" fmla="*/ 409 w 973"/>
                <a:gd name="T11" fmla="*/ 1 h 2176"/>
                <a:gd name="T12" fmla="*/ 439 w 973"/>
                <a:gd name="T13" fmla="*/ 92 h 2176"/>
                <a:gd name="T14" fmla="*/ 483 w 973"/>
                <a:gd name="T15" fmla="*/ 263 h 2176"/>
                <a:gd name="T16" fmla="*/ 455 w 973"/>
                <a:gd name="T17" fmla="*/ 666 h 2176"/>
                <a:gd name="T18" fmla="*/ 512 w 973"/>
                <a:gd name="T19" fmla="*/ 880 h 2176"/>
                <a:gd name="T20" fmla="*/ 574 w 973"/>
                <a:gd name="T21" fmla="*/ 1016 h 2176"/>
                <a:gd name="T22" fmla="*/ 433 w 973"/>
                <a:gd name="T23" fmla="*/ 1114 h 2176"/>
                <a:gd name="T24" fmla="*/ 327 w 973"/>
                <a:gd name="T25" fmla="*/ 1203 h 2176"/>
                <a:gd name="T26" fmla="*/ 268 w 973"/>
                <a:gd name="T27" fmla="*/ 1303 h 2176"/>
                <a:gd name="T28" fmla="*/ 226 w 973"/>
                <a:gd name="T29" fmla="*/ 1319 h 2176"/>
                <a:gd name="T30" fmla="*/ 139 w 973"/>
                <a:gd name="T31" fmla="*/ 1330 h 2176"/>
                <a:gd name="T32" fmla="*/ 94 w 973"/>
                <a:gd name="T33" fmla="*/ 1336 h 2176"/>
                <a:gd name="T34" fmla="*/ 14 w 973"/>
                <a:gd name="T35" fmla="*/ 1330 h 2176"/>
                <a:gd name="T36" fmla="*/ 0 w 973"/>
                <a:gd name="T37" fmla="*/ 1329 h 2176"/>
                <a:gd name="T38" fmla="*/ 59 w 973"/>
                <a:gd name="T39" fmla="*/ 1344 h 2176"/>
                <a:gd name="T40" fmla="*/ 117 w 973"/>
                <a:gd name="T41" fmla="*/ 1338 h 2176"/>
                <a:gd name="T42" fmla="*/ 137 w 973"/>
                <a:gd name="T43" fmla="*/ 1342 h 2176"/>
                <a:gd name="T44" fmla="*/ 184 w 973"/>
                <a:gd name="T45" fmla="*/ 1346 h 2176"/>
                <a:gd name="T46" fmla="*/ 255 w 973"/>
                <a:gd name="T47" fmla="*/ 1319 h 2176"/>
                <a:gd name="T48" fmla="*/ 287 w 973"/>
                <a:gd name="T49" fmla="*/ 1303 h 2176"/>
                <a:gd name="T50" fmla="*/ 373 w 973"/>
                <a:gd name="T51" fmla="*/ 1231 h 2176"/>
                <a:gd name="T52" fmla="*/ 477 w 973"/>
                <a:gd name="T53" fmla="*/ 1128 h 2176"/>
                <a:gd name="T54" fmla="*/ 592 w 973"/>
                <a:gd name="T55" fmla="*/ 1024 h 2176"/>
                <a:gd name="T56" fmla="*/ 556 w 973"/>
                <a:gd name="T57" fmla="*/ 895 h 2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73" h="2176">
                  <a:moveTo>
                    <a:pt x="899" y="1447"/>
                  </a:moveTo>
                  <a:cubicBezTo>
                    <a:pt x="827" y="1343"/>
                    <a:pt x="824" y="1227"/>
                    <a:pt x="807" y="1101"/>
                  </a:cubicBezTo>
                  <a:cubicBezTo>
                    <a:pt x="790" y="974"/>
                    <a:pt x="792" y="592"/>
                    <a:pt x="807" y="479"/>
                  </a:cubicBezTo>
                  <a:cubicBezTo>
                    <a:pt x="822" y="365"/>
                    <a:pt x="798" y="215"/>
                    <a:pt x="781" y="173"/>
                  </a:cubicBezTo>
                  <a:cubicBezTo>
                    <a:pt x="766" y="138"/>
                    <a:pt x="738" y="42"/>
                    <a:pt x="725" y="0"/>
                  </a:cubicBezTo>
                  <a:cubicBezTo>
                    <a:pt x="704" y="0"/>
                    <a:pt x="683" y="0"/>
                    <a:pt x="661" y="1"/>
                  </a:cubicBezTo>
                  <a:cubicBezTo>
                    <a:pt x="675" y="48"/>
                    <a:pt x="696" y="120"/>
                    <a:pt x="709" y="149"/>
                  </a:cubicBezTo>
                  <a:cubicBezTo>
                    <a:pt x="726" y="191"/>
                    <a:pt x="796" y="312"/>
                    <a:pt x="780" y="425"/>
                  </a:cubicBezTo>
                  <a:cubicBezTo>
                    <a:pt x="765" y="539"/>
                    <a:pt x="718" y="950"/>
                    <a:pt x="735" y="1077"/>
                  </a:cubicBezTo>
                  <a:cubicBezTo>
                    <a:pt x="752" y="1203"/>
                    <a:pt x="755" y="1319"/>
                    <a:pt x="827" y="1423"/>
                  </a:cubicBezTo>
                  <a:cubicBezTo>
                    <a:pt x="899" y="1528"/>
                    <a:pt x="957" y="1553"/>
                    <a:pt x="927" y="1643"/>
                  </a:cubicBezTo>
                  <a:cubicBezTo>
                    <a:pt x="912" y="1689"/>
                    <a:pt x="774" y="1763"/>
                    <a:pt x="699" y="1799"/>
                  </a:cubicBezTo>
                  <a:cubicBezTo>
                    <a:pt x="635" y="1828"/>
                    <a:pt x="558" y="1910"/>
                    <a:pt x="529" y="1944"/>
                  </a:cubicBezTo>
                  <a:cubicBezTo>
                    <a:pt x="500" y="1979"/>
                    <a:pt x="448" y="2055"/>
                    <a:pt x="432" y="2105"/>
                  </a:cubicBezTo>
                  <a:cubicBezTo>
                    <a:pt x="424" y="2129"/>
                    <a:pt x="379" y="2114"/>
                    <a:pt x="366" y="2132"/>
                  </a:cubicBezTo>
                  <a:cubicBezTo>
                    <a:pt x="353" y="2150"/>
                    <a:pt x="281" y="2149"/>
                    <a:pt x="225" y="2150"/>
                  </a:cubicBezTo>
                  <a:cubicBezTo>
                    <a:pt x="168" y="2151"/>
                    <a:pt x="169" y="2157"/>
                    <a:pt x="152" y="2158"/>
                  </a:cubicBezTo>
                  <a:cubicBezTo>
                    <a:pt x="73" y="2167"/>
                    <a:pt x="48" y="2148"/>
                    <a:pt x="23" y="2148"/>
                  </a:cubicBezTo>
                  <a:cubicBezTo>
                    <a:pt x="17" y="2149"/>
                    <a:pt x="9" y="2148"/>
                    <a:pt x="0" y="2147"/>
                  </a:cubicBezTo>
                  <a:cubicBezTo>
                    <a:pt x="22" y="2165"/>
                    <a:pt x="73" y="2173"/>
                    <a:pt x="95" y="2172"/>
                  </a:cubicBezTo>
                  <a:cubicBezTo>
                    <a:pt x="120" y="2172"/>
                    <a:pt x="171" y="2172"/>
                    <a:pt x="189" y="2162"/>
                  </a:cubicBezTo>
                  <a:cubicBezTo>
                    <a:pt x="206" y="2151"/>
                    <a:pt x="206" y="2160"/>
                    <a:pt x="222" y="2168"/>
                  </a:cubicBezTo>
                  <a:cubicBezTo>
                    <a:pt x="238" y="2176"/>
                    <a:pt x="240" y="2175"/>
                    <a:pt x="297" y="2174"/>
                  </a:cubicBezTo>
                  <a:cubicBezTo>
                    <a:pt x="353" y="2173"/>
                    <a:pt x="398" y="2149"/>
                    <a:pt x="411" y="2131"/>
                  </a:cubicBezTo>
                  <a:cubicBezTo>
                    <a:pt x="425" y="2113"/>
                    <a:pt x="440" y="2114"/>
                    <a:pt x="464" y="2105"/>
                  </a:cubicBezTo>
                  <a:cubicBezTo>
                    <a:pt x="488" y="2096"/>
                    <a:pt x="574" y="2024"/>
                    <a:pt x="603" y="1990"/>
                  </a:cubicBezTo>
                  <a:cubicBezTo>
                    <a:pt x="632" y="1956"/>
                    <a:pt x="707" y="1852"/>
                    <a:pt x="771" y="1823"/>
                  </a:cubicBezTo>
                  <a:cubicBezTo>
                    <a:pt x="846" y="1787"/>
                    <a:pt x="939" y="1699"/>
                    <a:pt x="956" y="1654"/>
                  </a:cubicBezTo>
                  <a:cubicBezTo>
                    <a:pt x="973" y="1609"/>
                    <a:pt x="971" y="1552"/>
                    <a:pt x="899" y="1447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201">
              <a:extLst>
                <a:ext uri="{FF2B5EF4-FFF2-40B4-BE49-F238E27FC236}">
                  <a16:creationId xmlns:a16="http://schemas.microsoft.com/office/drawing/2014/main" id="{F48FCABD-DADE-406F-9E06-8717933FF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53"/>
              <a:ext cx="1362" cy="1915"/>
            </a:xfrm>
            <a:custGeom>
              <a:avLst/>
              <a:gdLst>
                <a:gd name="T0" fmla="*/ 943 w 1537"/>
                <a:gd name="T1" fmla="*/ 169 h 2160"/>
                <a:gd name="T2" fmla="*/ 943 w 1537"/>
                <a:gd name="T3" fmla="*/ 171 h 2160"/>
                <a:gd name="T4" fmla="*/ 943 w 1537"/>
                <a:gd name="T5" fmla="*/ 169 h 2160"/>
                <a:gd name="T6" fmla="*/ 938 w 1537"/>
                <a:gd name="T7" fmla="*/ 59 h 2160"/>
                <a:gd name="T8" fmla="*/ 901 w 1537"/>
                <a:gd name="T9" fmla="*/ 35 h 2160"/>
                <a:gd name="T10" fmla="*/ 596 w 1537"/>
                <a:gd name="T11" fmla="*/ 65 h 2160"/>
                <a:gd name="T12" fmla="*/ 577 w 1537"/>
                <a:gd name="T13" fmla="*/ 191 h 2160"/>
                <a:gd name="T14" fmla="*/ 559 w 1537"/>
                <a:gd name="T15" fmla="*/ 503 h 2160"/>
                <a:gd name="T16" fmla="*/ 532 w 1537"/>
                <a:gd name="T17" fmla="*/ 841 h 2160"/>
                <a:gd name="T18" fmla="*/ 440 w 1537"/>
                <a:gd name="T19" fmla="*/ 967 h 2160"/>
                <a:gd name="T20" fmla="*/ 333 w 1537"/>
                <a:gd name="T21" fmla="*/ 983 h 2160"/>
                <a:gd name="T22" fmla="*/ 240 w 1537"/>
                <a:gd name="T23" fmla="*/ 989 h 2160"/>
                <a:gd name="T24" fmla="*/ 182 w 1537"/>
                <a:gd name="T25" fmla="*/ 980 h 2160"/>
                <a:gd name="T26" fmla="*/ 115 w 1537"/>
                <a:gd name="T27" fmla="*/ 958 h 2160"/>
                <a:gd name="T28" fmla="*/ 80 w 1537"/>
                <a:gd name="T29" fmla="*/ 946 h 2160"/>
                <a:gd name="T30" fmla="*/ 63 w 1537"/>
                <a:gd name="T31" fmla="*/ 935 h 2160"/>
                <a:gd name="T32" fmla="*/ 40 w 1537"/>
                <a:gd name="T33" fmla="*/ 917 h 2160"/>
                <a:gd name="T34" fmla="*/ 34 w 1537"/>
                <a:gd name="T35" fmla="*/ 917 h 2160"/>
                <a:gd name="T36" fmla="*/ 5 w 1537"/>
                <a:gd name="T37" fmla="*/ 932 h 2160"/>
                <a:gd name="T38" fmla="*/ 9 w 1537"/>
                <a:gd name="T39" fmla="*/ 967 h 2160"/>
                <a:gd name="T40" fmla="*/ 2 w 1537"/>
                <a:gd name="T41" fmla="*/ 984 h 2160"/>
                <a:gd name="T42" fmla="*/ 24 w 1537"/>
                <a:gd name="T43" fmla="*/ 1016 h 2160"/>
                <a:gd name="T44" fmla="*/ 51 w 1537"/>
                <a:gd name="T45" fmla="*/ 1049 h 2160"/>
                <a:gd name="T46" fmla="*/ 74 w 1537"/>
                <a:gd name="T47" fmla="*/ 1084 h 2160"/>
                <a:gd name="T48" fmla="*/ 105 w 1537"/>
                <a:gd name="T49" fmla="*/ 1088 h 2160"/>
                <a:gd name="T50" fmla="*/ 116 w 1537"/>
                <a:gd name="T51" fmla="*/ 1109 h 2160"/>
                <a:gd name="T52" fmla="*/ 144 w 1537"/>
                <a:gd name="T53" fmla="*/ 1120 h 2160"/>
                <a:gd name="T54" fmla="*/ 284 w 1537"/>
                <a:gd name="T55" fmla="*/ 1195 h 2160"/>
                <a:gd name="T56" fmla="*/ 382 w 1537"/>
                <a:gd name="T57" fmla="*/ 1224 h 2160"/>
                <a:gd name="T58" fmla="*/ 455 w 1537"/>
                <a:gd name="T59" fmla="*/ 1251 h 2160"/>
                <a:gd name="T60" fmla="*/ 607 w 1537"/>
                <a:gd name="T61" fmla="*/ 1320 h 2160"/>
                <a:gd name="T62" fmla="*/ 715 w 1537"/>
                <a:gd name="T63" fmla="*/ 1240 h 2160"/>
                <a:gd name="T64" fmla="*/ 736 w 1537"/>
                <a:gd name="T65" fmla="*/ 1103 h 2160"/>
                <a:gd name="T66" fmla="*/ 770 w 1537"/>
                <a:gd name="T67" fmla="*/ 879 h 2160"/>
                <a:gd name="T68" fmla="*/ 837 w 1537"/>
                <a:gd name="T69" fmla="*/ 646 h 2160"/>
                <a:gd name="T70" fmla="*/ 920 w 1537"/>
                <a:gd name="T71" fmla="*/ 419 h 2160"/>
                <a:gd name="T72" fmla="*/ 944 w 1537"/>
                <a:gd name="T73" fmla="*/ 169 h 2160"/>
                <a:gd name="T74" fmla="*/ 943 w 1537"/>
                <a:gd name="T75" fmla="*/ 169 h 2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7" h="2160">
                  <a:moveTo>
                    <a:pt x="1529" y="274"/>
                  </a:moveTo>
                  <a:cubicBezTo>
                    <a:pt x="1529" y="275"/>
                    <a:pt x="1529" y="276"/>
                    <a:pt x="1529" y="277"/>
                  </a:cubicBezTo>
                  <a:cubicBezTo>
                    <a:pt x="1529" y="275"/>
                    <a:pt x="1529" y="274"/>
                    <a:pt x="1529" y="274"/>
                  </a:cubicBezTo>
                  <a:cubicBezTo>
                    <a:pt x="1537" y="215"/>
                    <a:pt x="1537" y="156"/>
                    <a:pt x="1521" y="97"/>
                  </a:cubicBezTo>
                  <a:cubicBezTo>
                    <a:pt x="1513" y="73"/>
                    <a:pt x="1485" y="61"/>
                    <a:pt x="1461" y="57"/>
                  </a:cubicBezTo>
                  <a:cubicBezTo>
                    <a:pt x="1300" y="12"/>
                    <a:pt x="1103" y="0"/>
                    <a:pt x="968" y="104"/>
                  </a:cubicBezTo>
                  <a:cubicBezTo>
                    <a:pt x="961" y="168"/>
                    <a:pt x="950" y="249"/>
                    <a:pt x="936" y="309"/>
                  </a:cubicBezTo>
                  <a:cubicBezTo>
                    <a:pt x="917" y="389"/>
                    <a:pt x="901" y="682"/>
                    <a:pt x="906" y="813"/>
                  </a:cubicBezTo>
                  <a:cubicBezTo>
                    <a:pt x="912" y="944"/>
                    <a:pt x="880" y="1278"/>
                    <a:pt x="862" y="1361"/>
                  </a:cubicBezTo>
                  <a:cubicBezTo>
                    <a:pt x="845" y="1444"/>
                    <a:pt x="744" y="1543"/>
                    <a:pt x="713" y="1567"/>
                  </a:cubicBezTo>
                  <a:cubicBezTo>
                    <a:pt x="682" y="1591"/>
                    <a:pt x="571" y="1584"/>
                    <a:pt x="541" y="1591"/>
                  </a:cubicBezTo>
                  <a:cubicBezTo>
                    <a:pt x="511" y="1598"/>
                    <a:pt x="412" y="1605"/>
                    <a:pt x="389" y="1600"/>
                  </a:cubicBezTo>
                  <a:cubicBezTo>
                    <a:pt x="366" y="1594"/>
                    <a:pt x="314" y="1592"/>
                    <a:pt x="294" y="1585"/>
                  </a:cubicBezTo>
                  <a:cubicBezTo>
                    <a:pt x="274" y="1578"/>
                    <a:pt x="216" y="1567"/>
                    <a:pt x="187" y="1551"/>
                  </a:cubicBezTo>
                  <a:cubicBezTo>
                    <a:pt x="159" y="1536"/>
                    <a:pt x="142" y="1535"/>
                    <a:pt x="130" y="1532"/>
                  </a:cubicBezTo>
                  <a:cubicBezTo>
                    <a:pt x="119" y="1530"/>
                    <a:pt x="102" y="1514"/>
                    <a:pt x="102" y="1514"/>
                  </a:cubicBezTo>
                  <a:cubicBezTo>
                    <a:pt x="102" y="1514"/>
                    <a:pt x="70" y="1487"/>
                    <a:pt x="65" y="1483"/>
                  </a:cubicBezTo>
                  <a:cubicBezTo>
                    <a:pt x="61" y="1480"/>
                    <a:pt x="55" y="1483"/>
                    <a:pt x="55" y="1483"/>
                  </a:cubicBezTo>
                  <a:cubicBezTo>
                    <a:pt x="41" y="1480"/>
                    <a:pt x="18" y="1490"/>
                    <a:pt x="9" y="1509"/>
                  </a:cubicBezTo>
                  <a:cubicBezTo>
                    <a:pt x="0" y="1529"/>
                    <a:pt x="14" y="1566"/>
                    <a:pt x="14" y="1566"/>
                  </a:cubicBezTo>
                  <a:cubicBezTo>
                    <a:pt x="14" y="1566"/>
                    <a:pt x="3" y="1570"/>
                    <a:pt x="2" y="1593"/>
                  </a:cubicBezTo>
                  <a:cubicBezTo>
                    <a:pt x="1" y="1621"/>
                    <a:pt x="39" y="1644"/>
                    <a:pt x="39" y="1644"/>
                  </a:cubicBezTo>
                  <a:cubicBezTo>
                    <a:pt x="38" y="1676"/>
                    <a:pt x="81" y="1697"/>
                    <a:pt x="81" y="1697"/>
                  </a:cubicBezTo>
                  <a:cubicBezTo>
                    <a:pt x="75" y="1731"/>
                    <a:pt x="103" y="1745"/>
                    <a:pt x="120" y="1756"/>
                  </a:cubicBezTo>
                  <a:cubicBezTo>
                    <a:pt x="137" y="1768"/>
                    <a:pt x="169" y="1761"/>
                    <a:pt x="169" y="1761"/>
                  </a:cubicBezTo>
                  <a:cubicBezTo>
                    <a:pt x="169" y="1765"/>
                    <a:pt x="179" y="1780"/>
                    <a:pt x="189" y="1795"/>
                  </a:cubicBezTo>
                  <a:cubicBezTo>
                    <a:pt x="200" y="1810"/>
                    <a:pt x="232" y="1813"/>
                    <a:pt x="232" y="1813"/>
                  </a:cubicBezTo>
                  <a:cubicBezTo>
                    <a:pt x="280" y="1930"/>
                    <a:pt x="434" y="1930"/>
                    <a:pt x="461" y="1936"/>
                  </a:cubicBezTo>
                  <a:cubicBezTo>
                    <a:pt x="488" y="1941"/>
                    <a:pt x="596" y="1969"/>
                    <a:pt x="618" y="1982"/>
                  </a:cubicBezTo>
                  <a:cubicBezTo>
                    <a:pt x="641" y="1996"/>
                    <a:pt x="670" y="2004"/>
                    <a:pt x="737" y="2026"/>
                  </a:cubicBezTo>
                  <a:cubicBezTo>
                    <a:pt x="804" y="2049"/>
                    <a:pt x="900" y="2120"/>
                    <a:pt x="984" y="2136"/>
                  </a:cubicBezTo>
                  <a:cubicBezTo>
                    <a:pt x="1110" y="2160"/>
                    <a:pt x="1133" y="2066"/>
                    <a:pt x="1160" y="2008"/>
                  </a:cubicBezTo>
                  <a:cubicBezTo>
                    <a:pt x="1186" y="1949"/>
                    <a:pt x="1192" y="1857"/>
                    <a:pt x="1194" y="1784"/>
                  </a:cubicBezTo>
                  <a:cubicBezTo>
                    <a:pt x="1197" y="1710"/>
                    <a:pt x="1228" y="1524"/>
                    <a:pt x="1249" y="1422"/>
                  </a:cubicBezTo>
                  <a:cubicBezTo>
                    <a:pt x="1270" y="1321"/>
                    <a:pt x="1336" y="1122"/>
                    <a:pt x="1357" y="1046"/>
                  </a:cubicBezTo>
                  <a:cubicBezTo>
                    <a:pt x="1378" y="970"/>
                    <a:pt x="1445" y="806"/>
                    <a:pt x="1492" y="678"/>
                  </a:cubicBezTo>
                  <a:cubicBezTo>
                    <a:pt x="1536" y="558"/>
                    <a:pt x="1531" y="302"/>
                    <a:pt x="1530" y="273"/>
                  </a:cubicBezTo>
                  <a:cubicBezTo>
                    <a:pt x="1530" y="273"/>
                    <a:pt x="1530" y="273"/>
                    <a:pt x="1529" y="274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202">
              <a:extLst>
                <a:ext uri="{FF2B5EF4-FFF2-40B4-BE49-F238E27FC236}">
                  <a16:creationId xmlns:a16="http://schemas.microsoft.com/office/drawing/2014/main" id="{FB97DBE7-8B28-4D9B-83C9-5C0D509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985"/>
              <a:ext cx="887" cy="1932"/>
            </a:xfrm>
            <a:custGeom>
              <a:avLst/>
              <a:gdLst>
                <a:gd name="T0" fmla="*/ 573 w 1000"/>
                <a:gd name="T1" fmla="*/ 896 h 2179"/>
                <a:gd name="T2" fmla="*/ 516 w 1000"/>
                <a:gd name="T3" fmla="*/ 683 h 2179"/>
                <a:gd name="T4" fmla="*/ 516 w 1000"/>
                <a:gd name="T5" fmla="*/ 298 h 2179"/>
                <a:gd name="T6" fmla="*/ 500 w 1000"/>
                <a:gd name="T7" fmla="*/ 108 h 2179"/>
                <a:gd name="T8" fmla="*/ 466 w 1000"/>
                <a:gd name="T9" fmla="*/ 3 h 2179"/>
                <a:gd name="T10" fmla="*/ 161 w 1000"/>
                <a:gd name="T11" fmla="*/ 92 h 2179"/>
                <a:gd name="T12" fmla="*/ 167 w 1000"/>
                <a:gd name="T13" fmla="*/ 116 h 2179"/>
                <a:gd name="T14" fmla="*/ 223 w 1000"/>
                <a:gd name="T15" fmla="*/ 398 h 2179"/>
                <a:gd name="T16" fmla="*/ 295 w 1000"/>
                <a:gd name="T17" fmla="*/ 723 h 2179"/>
                <a:gd name="T18" fmla="*/ 282 w 1000"/>
                <a:gd name="T19" fmla="*/ 906 h 2179"/>
                <a:gd name="T20" fmla="*/ 249 w 1000"/>
                <a:gd name="T21" fmla="*/ 1028 h 2179"/>
                <a:gd name="T22" fmla="*/ 223 w 1000"/>
                <a:gd name="T23" fmla="*/ 1087 h 2179"/>
                <a:gd name="T24" fmla="*/ 200 w 1000"/>
                <a:gd name="T25" fmla="*/ 1156 h 2179"/>
                <a:gd name="T26" fmla="*/ 167 w 1000"/>
                <a:gd name="T27" fmla="*/ 1226 h 2179"/>
                <a:gd name="T28" fmla="*/ 121 w 1000"/>
                <a:gd name="T29" fmla="*/ 1263 h 2179"/>
                <a:gd name="T30" fmla="*/ 77 w 1000"/>
                <a:gd name="T31" fmla="*/ 1272 h 2179"/>
                <a:gd name="T32" fmla="*/ 50 w 1000"/>
                <a:gd name="T33" fmla="*/ 1279 h 2179"/>
                <a:gd name="T34" fmla="*/ 20 w 1000"/>
                <a:gd name="T35" fmla="*/ 1272 h 2179"/>
                <a:gd name="T36" fmla="*/ 16 w 1000"/>
                <a:gd name="T37" fmla="*/ 1276 h 2179"/>
                <a:gd name="T38" fmla="*/ 12 w 1000"/>
                <a:gd name="T39" fmla="*/ 1324 h 2179"/>
                <a:gd name="T40" fmla="*/ 75 w 1000"/>
                <a:gd name="T41" fmla="*/ 1343 h 2179"/>
                <a:gd name="T42" fmla="*/ 134 w 1000"/>
                <a:gd name="T43" fmla="*/ 1338 h 2179"/>
                <a:gd name="T44" fmla="*/ 154 w 1000"/>
                <a:gd name="T45" fmla="*/ 1342 h 2179"/>
                <a:gd name="T46" fmla="*/ 200 w 1000"/>
                <a:gd name="T47" fmla="*/ 1345 h 2179"/>
                <a:gd name="T48" fmla="*/ 271 w 1000"/>
                <a:gd name="T49" fmla="*/ 1319 h 2179"/>
                <a:gd name="T50" fmla="*/ 304 w 1000"/>
                <a:gd name="T51" fmla="*/ 1302 h 2179"/>
                <a:gd name="T52" fmla="*/ 390 w 1000"/>
                <a:gd name="T53" fmla="*/ 1232 h 2179"/>
                <a:gd name="T54" fmla="*/ 494 w 1000"/>
                <a:gd name="T55" fmla="*/ 1128 h 2179"/>
                <a:gd name="T56" fmla="*/ 608 w 1000"/>
                <a:gd name="T57" fmla="*/ 1023 h 2179"/>
                <a:gd name="T58" fmla="*/ 573 w 1000"/>
                <a:gd name="T59" fmla="*/ 896 h 21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0" h="2179">
                  <a:moveTo>
                    <a:pt x="926" y="1450"/>
                  </a:moveTo>
                  <a:cubicBezTo>
                    <a:pt x="854" y="1346"/>
                    <a:pt x="851" y="1230"/>
                    <a:pt x="834" y="1104"/>
                  </a:cubicBezTo>
                  <a:cubicBezTo>
                    <a:pt x="817" y="977"/>
                    <a:pt x="819" y="595"/>
                    <a:pt x="834" y="482"/>
                  </a:cubicBezTo>
                  <a:cubicBezTo>
                    <a:pt x="849" y="368"/>
                    <a:pt x="825" y="218"/>
                    <a:pt x="808" y="176"/>
                  </a:cubicBezTo>
                  <a:cubicBezTo>
                    <a:pt x="793" y="141"/>
                    <a:pt x="765" y="45"/>
                    <a:pt x="752" y="3"/>
                  </a:cubicBezTo>
                  <a:cubicBezTo>
                    <a:pt x="584" y="0"/>
                    <a:pt x="387" y="35"/>
                    <a:pt x="260" y="149"/>
                  </a:cubicBezTo>
                  <a:cubicBezTo>
                    <a:pt x="264" y="165"/>
                    <a:pt x="267" y="178"/>
                    <a:pt x="269" y="188"/>
                  </a:cubicBezTo>
                  <a:cubicBezTo>
                    <a:pt x="277" y="233"/>
                    <a:pt x="340" y="572"/>
                    <a:pt x="360" y="644"/>
                  </a:cubicBezTo>
                  <a:cubicBezTo>
                    <a:pt x="380" y="716"/>
                    <a:pt x="466" y="1073"/>
                    <a:pt x="477" y="1169"/>
                  </a:cubicBezTo>
                  <a:cubicBezTo>
                    <a:pt x="488" y="1265"/>
                    <a:pt x="464" y="1379"/>
                    <a:pt x="455" y="1466"/>
                  </a:cubicBezTo>
                  <a:cubicBezTo>
                    <a:pt x="446" y="1553"/>
                    <a:pt x="415" y="1633"/>
                    <a:pt x="403" y="1662"/>
                  </a:cubicBezTo>
                  <a:cubicBezTo>
                    <a:pt x="390" y="1690"/>
                    <a:pt x="380" y="1723"/>
                    <a:pt x="360" y="1759"/>
                  </a:cubicBezTo>
                  <a:cubicBezTo>
                    <a:pt x="341" y="1795"/>
                    <a:pt x="332" y="1826"/>
                    <a:pt x="324" y="1871"/>
                  </a:cubicBezTo>
                  <a:cubicBezTo>
                    <a:pt x="315" y="1916"/>
                    <a:pt x="285" y="1960"/>
                    <a:pt x="269" y="1985"/>
                  </a:cubicBezTo>
                  <a:cubicBezTo>
                    <a:pt x="253" y="2011"/>
                    <a:pt x="212" y="2036"/>
                    <a:pt x="194" y="2045"/>
                  </a:cubicBezTo>
                  <a:cubicBezTo>
                    <a:pt x="175" y="2054"/>
                    <a:pt x="146" y="2056"/>
                    <a:pt x="125" y="2058"/>
                  </a:cubicBezTo>
                  <a:cubicBezTo>
                    <a:pt x="105" y="2060"/>
                    <a:pt x="80" y="2069"/>
                    <a:pt x="80" y="2069"/>
                  </a:cubicBezTo>
                  <a:cubicBezTo>
                    <a:pt x="80" y="2069"/>
                    <a:pt x="40" y="2059"/>
                    <a:pt x="33" y="2058"/>
                  </a:cubicBezTo>
                  <a:cubicBezTo>
                    <a:pt x="26" y="2057"/>
                    <a:pt x="25" y="2065"/>
                    <a:pt x="25" y="2065"/>
                  </a:cubicBezTo>
                  <a:cubicBezTo>
                    <a:pt x="0" y="2086"/>
                    <a:pt x="4" y="2118"/>
                    <a:pt x="19" y="2142"/>
                  </a:cubicBezTo>
                  <a:cubicBezTo>
                    <a:pt x="34" y="2166"/>
                    <a:pt x="96" y="2176"/>
                    <a:pt x="122" y="2175"/>
                  </a:cubicBezTo>
                  <a:cubicBezTo>
                    <a:pt x="147" y="2175"/>
                    <a:pt x="198" y="2175"/>
                    <a:pt x="216" y="2165"/>
                  </a:cubicBezTo>
                  <a:cubicBezTo>
                    <a:pt x="233" y="2154"/>
                    <a:pt x="233" y="2163"/>
                    <a:pt x="249" y="2171"/>
                  </a:cubicBezTo>
                  <a:cubicBezTo>
                    <a:pt x="265" y="2179"/>
                    <a:pt x="267" y="2178"/>
                    <a:pt x="324" y="2177"/>
                  </a:cubicBezTo>
                  <a:cubicBezTo>
                    <a:pt x="380" y="2176"/>
                    <a:pt x="425" y="2152"/>
                    <a:pt x="438" y="2134"/>
                  </a:cubicBezTo>
                  <a:cubicBezTo>
                    <a:pt x="452" y="2116"/>
                    <a:pt x="467" y="2117"/>
                    <a:pt x="491" y="2108"/>
                  </a:cubicBezTo>
                  <a:cubicBezTo>
                    <a:pt x="515" y="2099"/>
                    <a:pt x="601" y="2027"/>
                    <a:pt x="630" y="1993"/>
                  </a:cubicBezTo>
                  <a:cubicBezTo>
                    <a:pt x="659" y="1959"/>
                    <a:pt x="734" y="1855"/>
                    <a:pt x="798" y="1826"/>
                  </a:cubicBezTo>
                  <a:cubicBezTo>
                    <a:pt x="873" y="1790"/>
                    <a:pt x="966" y="1702"/>
                    <a:pt x="983" y="1657"/>
                  </a:cubicBezTo>
                  <a:cubicBezTo>
                    <a:pt x="1000" y="1612"/>
                    <a:pt x="998" y="1555"/>
                    <a:pt x="926" y="1450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03">
              <a:extLst>
                <a:ext uri="{FF2B5EF4-FFF2-40B4-BE49-F238E27FC236}">
                  <a16:creationId xmlns:a16="http://schemas.microsoft.com/office/drawing/2014/main" id="{2DBA145D-06C6-43C2-909E-456FD214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62"/>
              <a:ext cx="152" cy="838"/>
            </a:xfrm>
            <a:custGeom>
              <a:avLst/>
              <a:gdLst>
                <a:gd name="T0" fmla="*/ 11 w 171"/>
                <a:gd name="T1" fmla="*/ 584 h 945"/>
                <a:gd name="T2" fmla="*/ 7 w 171"/>
                <a:gd name="T3" fmla="*/ 495 h 945"/>
                <a:gd name="T4" fmla="*/ 3 w 171"/>
                <a:gd name="T5" fmla="*/ 392 h 945"/>
                <a:gd name="T6" fmla="*/ 4 w 171"/>
                <a:gd name="T7" fmla="*/ 340 h 945"/>
                <a:gd name="T8" fmla="*/ 10 w 171"/>
                <a:gd name="T9" fmla="*/ 311 h 945"/>
                <a:gd name="T10" fmla="*/ 20 w 171"/>
                <a:gd name="T11" fmla="*/ 269 h 945"/>
                <a:gd name="T12" fmla="*/ 48 w 171"/>
                <a:gd name="T13" fmla="*/ 177 h 945"/>
                <a:gd name="T14" fmla="*/ 107 w 171"/>
                <a:gd name="T15" fmla="*/ 0 h 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945">
                  <a:moveTo>
                    <a:pt x="17" y="945"/>
                  </a:moveTo>
                  <a:cubicBezTo>
                    <a:pt x="17" y="945"/>
                    <a:pt x="11" y="834"/>
                    <a:pt x="11" y="799"/>
                  </a:cubicBezTo>
                  <a:cubicBezTo>
                    <a:pt x="11" y="768"/>
                    <a:pt x="7" y="687"/>
                    <a:pt x="3" y="635"/>
                  </a:cubicBezTo>
                  <a:cubicBezTo>
                    <a:pt x="0" y="584"/>
                    <a:pt x="13" y="574"/>
                    <a:pt x="7" y="549"/>
                  </a:cubicBezTo>
                  <a:cubicBezTo>
                    <a:pt x="2" y="524"/>
                    <a:pt x="15" y="537"/>
                    <a:pt x="15" y="503"/>
                  </a:cubicBezTo>
                  <a:cubicBezTo>
                    <a:pt x="15" y="468"/>
                    <a:pt x="23" y="460"/>
                    <a:pt x="32" y="435"/>
                  </a:cubicBezTo>
                  <a:cubicBezTo>
                    <a:pt x="42" y="410"/>
                    <a:pt x="48" y="362"/>
                    <a:pt x="78" y="287"/>
                  </a:cubicBezTo>
                  <a:cubicBezTo>
                    <a:pt x="109" y="212"/>
                    <a:pt x="171" y="0"/>
                    <a:pt x="171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04">
              <a:extLst>
                <a:ext uri="{FF2B5EF4-FFF2-40B4-BE49-F238E27FC236}">
                  <a16:creationId xmlns:a16="http://schemas.microsoft.com/office/drawing/2014/main" id="{8949B471-8561-4BED-AFAF-FDEBDD52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138"/>
              <a:ext cx="148" cy="49"/>
            </a:xfrm>
            <a:custGeom>
              <a:avLst/>
              <a:gdLst>
                <a:gd name="T0" fmla="*/ 0 w 167"/>
                <a:gd name="T1" fmla="*/ 0 h 55"/>
                <a:gd name="T2" fmla="*/ 22 w 167"/>
                <a:gd name="T3" fmla="*/ 4 h 55"/>
                <a:gd name="T4" fmla="*/ 49 w 167"/>
                <a:gd name="T5" fmla="*/ 8 h 55"/>
                <a:gd name="T6" fmla="*/ 76 w 167"/>
                <a:gd name="T7" fmla="*/ 14 h 55"/>
                <a:gd name="T8" fmla="*/ 90 w 167"/>
                <a:gd name="T9" fmla="*/ 26 h 55"/>
                <a:gd name="T10" fmla="*/ 103 w 167"/>
                <a:gd name="T11" fmla="*/ 35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55">
                  <a:moveTo>
                    <a:pt x="0" y="0"/>
                  </a:moveTo>
                  <a:cubicBezTo>
                    <a:pt x="10" y="6"/>
                    <a:pt x="26" y="3"/>
                    <a:pt x="36" y="5"/>
                  </a:cubicBezTo>
                  <a:cubicBezTo>
                    <a:pt x="51" y="7"/>
                    <a:pt x="64" y="11"/>
                    <a:pt x="79" y="12"/>
                  </a:cubicBezTo>
                  <a:cubicBezTo>
                    <a:pt x="96" y="13"/>
                    <a:pt x="110" y="13"/>
                    <a:pt x="124" y="23"/>
                  </a:cubicBezTo>
                  <a:cubicBezTo>
                    <a:pt x="132" y="28"/>
                    <a:pt x="138" y="34"/>
                    <a:pt x="145" y="40"/>
                  </a:cubicBezTo>
                  <a:cubicBezTo>
                    <a:pt x="151" y="45"/>
                    <a:pt x="163" y="50"/>
                    <a:pt x="167" y="5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05">
              <a:extLst>
                <a:ext uri="{FF2B5EF4-FFF2-40B4-BE49-F238E27FC236}">
                  <a16:creationId xmlns:a16="http://schemas.microsoft.com/office/drawing/2014/main" id="{00F5823D-3F35-4C33-825C-AC180678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3190"/>
              <a:ext cx="256" cy="67"/>
            </a:xfrm>
            <a:custGeom>
              <a:avLst/>
              <a:gdLst>
                <a:gd name="T0" fmla="*/ 2 w 289"/>
                <a:gd name="T1" fmla="*/ 16 h 76"/>
                <a:gd name="T2" fmla="*/ 11 w 289"/>
                <a:gd name="T3" fmla="*/ 4 h 76"/>
                <a:gd name="T4" fmla="*/ 24 w 289"/>
                <a:gd name="T5" fmla="*/ 3 h 76"/>
                <a:gd name="T6" fmla="*/ 40 w 289"/>
                <a:gd name="T7" fmla="*/ 4 h 76"/>
                <a:gd name="T8" fmla="*/ 58 w 289"/>
                <a:gd name="T9" fmla="*/ 2 h 76"/>
                <a:gd name="T10" fmla="*/ 92 w 289"/>
                <a:gd name="T11" fmla="*/ 13 h 76"/>
                <a:gd name="T12" fmla="*/ 130 w 289"/>
                <a:gd name="T13" fmla="*/ 30 h 76"/>
                <a:gd name="T14" fmla="*/ 151 w 289"/>
                <a:gd name="T15" fmla="*/ 38 h 76"/>
                <a:gd name="T16" fmla="*/ 178 w 289"/>
                <a:gd name="T17" fmla="*/ 4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9" h="76">
                  <a:moveTo>
                    <a:pt x="2" y="26"/>
                  </a:moveTo>
                  <a:cubicBezTo>
                    <a:pt x="0" y="24"/>
                    <a:pt x="13" y="9"/>
                    <a:pt x="18" y="6"/>
                  </a:cubicBezTo>
                  <a:cubicBezTo>
                    <a:pt x="25" y="0"/>
                    <a:pt x="30" y="0"/>
                    <a:pt x="40" y="3"/>
                  </a:cubicBezTo>
                  <a:cubicBezTo>
                    <a:pt x="50" y="5"/>
                    <a:pt x="55" y="9"/>
                    <a:pt x="66" y="7"/>
                  </a:cubicBezTo>
                  <a:cubicBezTo>
                    <a:pt x="75" y="4"/>
                    <a:pt x="83" y="2"/>
                    <a:pt x="93" y="2"/>
                  </a:cubicBezTo>
                  <a:cubicBezTo>
                    <a:pt x="117" y="1"/>
                    <a:pt x="129" y="8"/>
                    <a:pt x="149" y="21"/>
                  </a:cubicBezTo>
                  <a:cubicBezTo>
                    <a:pt x="167" y="33"/>
                    <a:pt x="191" y="42"/>
                    <a:pt x="211" y="50"/>
                  </a:cubicBezTo>
                  <a:cubicBezTo>
                    <a:pt x="223" y="54"/>
                    <a:pt x="234" y="59"/>
                    <a:pt x="245" y="63"/>
                  </a:cubicBezTo>
                  <a:cubicBezTo>
                    <a:pt x="254" y="66"/>
                    <a:pt x="282" y="76"/>
                    <a:pt x="289" y="7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6">
              <a:extLst>
                <a:ext uri="{FF2B5EF4-FFF2-40B4-BE49-F238E27FC236}">
                  <a16:creationId xmlns:a16="http://schemas.microsoft.com/office/drawing/2014/main" id="{31B83A6A-0ED5-4005-838C-01DE122DD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3189"/>
              <a:ext cx="23" cy="9"/>
            </a:xfrm>
            <a:custGeom>
              <a:avLst/>
              <a:gdLst>
                <a:gd name="T0" fmla="*/ 2 w 26"/>
                <a:gd name="T1" fmla="*/ 2 h 11"/>
                <a:gd name="T2" fmla="*/ 2 w 26"/>
                <a:gd name="T3" fmla="*/ 0 h 11"/>
                <a:gd name="T4" fmla="*/ 16 w 26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1">
                  <a:moveTo>
                    <a:pt x="2" y="3"/>
                  </a:moveTo>
                  <a:cubicBezTo>
                    <a:pt x="2" y="1"/>
                    <a:pt x="0" y="1"/>
                    <a:pt x="2" y="0"/>
                  </a:cubicBezTo>
                  <a:cubicBezTo>
                    <a:pt x="10" y="3"/>
                    <a:pt x="18" y="8"/>
                    <a:pt x="26" y="1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07">
              <a:extLst>
                <a:ext uri="{FF2B5EF4-FFF2-40B4-BE49-F238E27FC236}">
                  <a16:creationId xmlns:a16="http://schemas.microsoft.com/office/drawing/2014/main" id="{AF082A0A-521A-4F12-831E-A85F48F9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204"/>
              <a:ext cx="13" cy="2"/>
            </a:xfrm>
            <a:custGeom>
              <a:avLst/>
              <a:gdLst>
                <a:gd name="T0" fmla="*/ 0 w 15"/>
                <a:gd name="T1" fmla="*/ 0 h 3"/>
                <a:gd name="T2" fmla="*/ 9 w 15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5" y="2"/>
                    <a:pt x="10" y="2"/>
                    <a:pt x="15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08">
              <a:extLst>
                <a:ext uri="{FF2B5EF4-FFF2-40B4-BE49-F238E27FC236}">
                  <a16:creationId xmlns:a16="http://schemas.microsoft.com/office/drawing/2014/main" id="{668DEC19-6F33-4C38-B7C0-4C71C94A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3237"/>
              <a:ext cx="152" cy="23"/>
            </a:xfrm>
            <a:custGeom>
              <a:avLst/>
              <a:gdLst>
                <a:gd name="T0" fmla="*/ 0 w 171"/>
                <a:gd name="T1" fmla="*/ 12 h 27"/>
                <a:gd name="T2" fmla="*/ 1 w 171"/>
                <a:gd name="T3" fmla="*/ 13 h 27"/>
                <a:gd name="T4" fmla="*/ 4 w 171"/>
                <a:gd name="T5" fmla="*/ 4 h 27"/>
                <a:gd name="T6" fmla="*/ 28 w 171"/>
                <a:gd name="T7" fmla="*/ 5 h 27"/>
                <a:gd name="T8" fmla="*/ 53 w 171"/>
                <a:gd name="T9" fmla="*/ 0 h 27"/>
                <a:gd name="T10" fmla="*/ 80 w 171"/>
                <a:gd name="T11" fmla="*/ 4 h 27"/>
                <a:gd name="T12" fmla="*/ 107 w 171"/>
                <a:gd name="T13" fmla="*/ 1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27">
                  <a:moveTo>
                    <a:pt x="0" y="22"/>
                  </a:moveTo>
                  <a:cubicBezTo>
                    <a:pt x="0" y="23"/>
                    <a:pt x="1" y="24"/>
                    <a:pt x="1" y="25"/>
                  </a:cubicBezTo>
                  <a:cubicBezTo>
                    <a:pt x="0" y="18"/>
                    <a:pt x="5" y="14"/>
                    <a:pt x="8" y="8"/>
                  </a:cubicBezTo>
                  <a:cubicBezTo>
                    <a:pt x="20" y="9"/>
                    <a:pt x="34" y="12"/>
                    <a:pt x="46" y="9"/>
                  </a:cubicBezTo>
                  <a:cubicBezTo>
                    <a:pt x="60" y="5"/>
                    <a:pt x="70" y="0"/>
                    <a:pt x="86" y="0"/>
                  </a:cubicBezTo>
                  <a:cubicBezTo>
                    <a:pt x="102" y="0"/>
                    <a:pt x="113" y="3"/>
                    <a:pt x="128" y="8"/>
                  </a:cubicBezTo>
                  <a:cubicBezTo>
                    <a:pt x="141" y="13"/>
                    <a:pt x="157" y="26"/>
                    <a:pt x="171" y="27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9">
              <a:extLst>
                <a:ext uri="{FF2B5EF4-FFF2-40B4-BE49-F238E27FC236}">
                  <a16:creationId xmlns:a16="http://schemas.microsoft.com/office/drawing/2014/main" id="{49A1ACC1-8188-438C-B5F9-06657B93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268"/>
              <a:ext cx="14" cy="5"/>
            </a:xfrm>
            <a:custGeom>
              <a:avLst/>
              <a:gdLst>
                <a:gd name="T0" fmla="*/ 0 w 16"/>
                <a:gd name="T1" fmla="*/ 0 h 6"/>
                <a:gd name="T2" fmla="*/ 10 w 16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5" y="3"/>
                    <a:pt x="10" y="4"/>
                    <a:pt x="16" y="6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0">
              <a:extLst>
                <a:ext uri="{FF2B5EF4-FFF2-40B4-BE49-F238E27FC236}">
                  <a16:creationId xmlns:a16="http://schemas.microsoft.com/office/drawing/2014/main" id="{64DD27BB-05D2-463C-A9AB-C97C97B8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3274"/>
              <a:ext cx="191" cy="54"/>
            </a:xfrm>
            <a:custGeom>
              <a:avLst/>
              <a:gdLst>
                <a:gd name="T0" fmla="*/ 4 w 216"/>
                <a:gd name="T1" fmla="*/ 29 h 61"/>
                <a:gd name="T2" fmla="*/ 15 w 216"/>
                <a:gd name="T3" fmla="*/ 1 h 61"/>
                <a:gd name="T4" fmla="*/ 29 w 216"/>
                <a:gd name="T5" fmla="*/ 4 h 61"/>
                <a:gd name="T6" fmla="*/ 44 w 216"/>
                <a:gd name="T7" fmla="*/ 2 h 61"/>
                <a:gd name="T8" fmla="*/ 78 w 216"/>
                <a:gd name="T9" fmla="*/ 12 h 61"/>
                <a:gd name="T10" fmla="*/ 112 w 216"/>
                <a:gd name="T11" fmla="*/ 29 h 61"/>
                <a:gd name="T12" fmla="*/ 132 w 216"/>
                <a:gd name="T13" fmla="*/ 3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" h="61">
                  <a:moveTo>
                    <a:pt x="5" y="47"/>
                  </a:moveTo>
                  <a:cubicBezTo>
                    <a:pt x="0" y="34"/>
                    <a:pt x="9" y="5"/>
                    <a:pt x="24" y="1"/>
                  </a:cubicBezTo>
                  <a:cubicBezTo>
                    <a:pt x="31" y="0"/>
                    <a:pt x="41" y="5"/>
                    <a:pt x="48" y="5"/>
                  </a:cubicBezTo>
                  <a:cubicBezTo>
                    <a:pt x="56" y="6"/>
                    <a:pt x="65" y="2"/>
                    <a:pt x="74" y="2"/>
                  </a:cubicBezTo>
                  <a:cubicBezTo>
                    <a:pt x="90" y="2"/>
                    <a:pt x="111" y="13"/>
                    <a:pt x="127" y="20"/>
                  </a:cubicBezTo>
                  <a:cubicBezTo>
                    <a:pt x="146" y="28"/>
                    <a:pt x="166" y="35"/>
                    <a:pt x="184" y="47"/>
                  </a:cubicBezTo>
                  <a:cubicBezTo>
                    <a:pt x="193" y="53"/>
                    <a:pt x="204" y="61"/>
                    <a:pt x="216" y="59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11">
              <a:extLst>
                <a:ext uri="{FF2B5EF4-FFF2-40B4-BE49-F238E27FC236}">
                  <a16:creationId xmlns:a16="http://schemas.microsoft.com/office/drawing/2014/main" id="{8A293F9D-BAEE-4A43-8BBF-14836570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330"/>
              <a:ext cx="10" cy="3"/>
            </a:xfrm>
            <a:custGeom>
              <a:avLst/>
              <a:gdLst>
                <a:gd name="T0" fmla="*/ 0 w 12"/>
                <a:gd name="T1" fmla="*/ 0 h 4"/>
                <a:gd name="T2" fmla="*/ 6 w 12"/>
                <a:gd name="T3" fmla="*/ 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3" y="2"/>
                    <a:pt x="8" y="4"/>
                    <a:pt x="12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12">
              <a:extLst>
                <a:ext uri="{FF2B5EF4-FFF2-40B4-BE49-F238E27FC236}">
                  <a16:creationId xmlns:a16="http://schemas.microsoft.com/office/drawing/2014/main" id="{16258210-EC0F-46E3-95FC-5B8E6D576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359"/>
              <a:ext cx="35" cy="13"/>
            </a:xfrm>
            <a:custGeom>
              <a:avLst/>
              <a:gdLst>
                <a:gd name="T0" fmla="*/ 0 w 39"/>
                <a:gd name="T1" fmla="*/ 0 h 15"/>
                <a:gd name="T2" fmla="*/ 25 w 39"/>
                <a:gd name="T3" fmla="*/ 9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cubicBezTo>
                    <a:pt x="13" y="0"/>
                    <a:pt x="29" y="6"/>
                    <a:pt x="39" y="1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13">
              <a:extLst>
                <a:ext uri="{FF2B5EF4-FFF2-40B4-BE49-F238E27FC236}">
                  <a16:creationId xmlns:a16="http://schemas.microsoft.com/office/drawing/2014/main" id="{5ADA66A7-9B09-4CD5-BBEC-46DAC1B90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065"/>
              <a:ext cx="50" cy="50"/>
            </a:xfrm>
            <a:custGeom>
              <a:avLst/>
              <a:gdLst>
                <a:gd name="T0" fmla="*/ 7 w 56"/>
                <a:gd name="T1" fmla="*/ 4 h 57"/>
                <a:gd name="T2" fmla="*/ 0 w 56"/>
                <a:gd name="T3" fmla="*/ 13 h 57"/>
                <a:gd name="T4" fmla="*/ 12 w 56"/>
                <a:gd name="T5" fmla="*/ 26 h 57"/>
                <a:gd name="T6" fmla="*/ 36 w 56"/>
                <a:gd name="T7" fmla="*/ 19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7">
                  <a:moveTo>
                    <a:pt x="11" y="5"/>
                  </a:moveTo>
                  <a:cubicBezTo>
                    <a:pt x="6" y="0"/>
                    <a:pt x="0" y="16"/>
                    <a:pt x="0" y="22"/>
                  </a:cubicBezTo>
                  <a:cubicBezTo>
                    <a:pt x="1" y="30"/>
                    <a:pt x="11" y="40"/>
                    <a:pt x="18" y="45"/>
                  </a:cubicBezTo>
                  <a:cubicBezTo>
                    <a:pt x="33" y="57"/>
                    <a:pt x="47" y="49"/>
                    <a:pt x="56" y="3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14">
              <a:extLst>
                <a:ext uri="{FF2B5EF4-FFF2-40B4-BE49-F238E27FC236}">
                  <a16:creationId xmlns:a16="http://schemas.microsoft.com/office/drawing/2014/main" id="{925E41DC-F28C-402C-8761-8BA24C1A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3143"/>
              <a:ext cx="37" cy="24"/>
            </a:xfrm>
            <a:custGeom>
              <a:avLst/>
              <a:gdLst>
                <a:gd name="T0" fmla="*/ 1 w 41"/>
                <a:gd name="T1" fmla="*/ 0 h 27"/>
                <a:gd name="T2" fmla="*/ 3 w 41"/>
                <a:gd name="T3" fmla="*/ 9 h 27"/>
                <a:gd name="T4" fmla="*/ 14 w 41"/>
                <a:gd name="T5" fmla="*/ 14 h 27"/>
                <a:gd name="T6" fmla="*/ 25 w 41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7">
                  <a:moveTo>
                    <a:pt x="1" y="0"/>
                  </a:moveTo>
                  <a:cubicBezTo>
                    <a:pt x="2" y="3"/>
                    <a:pt x="0" y="9"/>
                    <a:pt x="3" y="13"/>
                  </a:cubicBezTo>
                  <a:cubicBezTo>
                    <a:pt x="5" y="16"/>
                    <a:pt x="17" y="22"/>
                    <a:pt x="21" y="23"/>
                  </a:cubicBezTo>
                  <a:cubicBezTo>
                    <a:pt x="34" y="27"/>
                    <a:pt x="41" y="12"/>
                    <a:pt x="38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15">
              <a:extLst>
                <a:ext uri="{FF2B5EF4-FFF2-40B4-BE49-F238E27FC236}">
                  <a16:creationId xmlns:a16="http://schemas.microsoft.com/office/drawing/2014/main" id="{00EF4594-7B2A-4D69-ABD1-09CF95CC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3190"/>
              <a:ext cx="32" cy="27"/>
            </a:xfrm>
            <a:custGeom>
              <a:avLst/>
              <a:gdLst>
                <a:gd name="T0" fmla="*/ 6 w 36"/>
                <a:gd name="T1" fmla="*/ 0 h 30"/>
                <a:gd name="T2" fmla="*/ 21 w 36"/>
                <a:gd name="T3" fmla="*/ 5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0">
                  <a:moveTo>
                    <a:pt x="10" y="0"/>
                  </a:moveTo>
                  <a:cubicBezTo>
                    <a:pt x="0" y="20"/>
                    <a:pt x="36" y="30"/>
                    <a:pt x="34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16">
              <a:extLst>
                <a:ext uri="{FF2B5EF4-FFF2-40B4-BE49-F238E27FC236}">
                  <a16:creationId xmlns:a16="http://schemas.microsoft.com/office/drawing/2014/main" id="{93545784-759F-4FB1-969F-D93179F1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3245"/>
              <a:ext cx="34" cy="38"/>
            </a:xfrm>
            <a:custGeom>
              <a:avLst/>
              <a:gdLst>
                <a:gd name="T0" fmla="*/ 3 w 39"/>
                <a:gd name="T1" fmla="*/ 0 h 43"/>
                <a:gd name="T2" fmla="*/ 21 w 39"/>
                <a:gd name="T3" fmla="*/ 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7" y="0"/>
                  </a:moveTo>
                  <a:cubicBezTo>
                    <a:pt x="0" y="5"/>
                    <a:pt x="39" y="43"/>
                    <a:pt x="35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17">
              <a:extLst>
                <a:ext uri="{FF2B5EF4-FFF2-40B4-BE49-F238E27FC236}">
                  <a16:creationId xmlns:a16="http://schemas.microsoft.com/office/drawing/2014/main" id="{4C70C1DA-C9B7-4A4A-B121-0281093CE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273"/>
              <a:ext cx="28" cy="26"/>
            </a:xfrm>
            <a:custGeom>
              <a:avLst/>
              <a:gdLst>
                <a:gd name="T0" fmla="*/ 5 w 31"/>
                <a:gd name="T1" fmla="*/ 0 h 29"/>
                <a:gd name="T2" fmla="*/ 11 w 31"/>
                <a:gd name="T3" fmla="*/ 17 h 29"/>
                <a:gd name="T4" fmla="*/ 18 w 31"/>
                <a:gd name="T5" fmla="*/ 4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9">
                  <a:moveTo>
                    <a:pt x="5" y="0"/>
                  </a:moveTo>
                  <a:cubicBezTo>
                    <a:pt x="0" y="11"/>
                    <a:pt x="1" y="22"/>
                    <a:pt x="15" y="26"/>
                  </a:cubicBezTo>
                  <a:cubicBezTo>
                    <a:pt x="27" y="29"/>
                    <a:pt x="31" y="17"/>
                    <a:pt x="27" y="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18">
              <a:extLst>
                <a:ext uri="{FF2B5EF4-FFF2-40B4-BE49-F238E27FC236}">
                  <a16:creationId xmlns:a16="http://schemas.microsoft.com/office/drawing/2014/main" id="{A87383A5-5B48-4ED4-BE71-0515F34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3277"/>
              <a:ext cx="76" cy="101"/>
            </a:xfrm>
            <a:custGeom>
              <a:avLst/>
              <a:gdLst>
                <a:gd name="T0" fmla="*/ 0 w 86"/>
                <a:gd name="T1" fmla="*/ 70 h 114"/>
                <a:gd name="T2" fmla="*/ 14 w 86"/>
                <a:gd name="T3" fmla="*/ 52 h 114"/>
                <a:gd name="T4" fmla="*/ 32 w 86"/>
                <a:gd name="T5" fmla="*/ 42 h 114"/>
                <a:gd name="T6" fmla="*/ 52 w 86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14">
                  <a:moveTo>
                    <a:pt x="0" y="114"/>
                  </a:moveTo>
                  <a:cubicBezTo>
                    <a:pt x="9" y="105"/>
                    <a:pt x="13" y="94"/>
                    <a:pt x="23" y="86"/>
                  </a:cubicBezTo>
                  <a:cubicBezTo>
                    <a:pt x="32" y="79"/>
                    <a:pt x="43" y="75"/>
                    <a:pt x="52" y="68"/>
                  </a:cubicBezTo>
                  <a:cubicBezTo>
                    <a:pt x="74" y="52"/>
                    <a:pt x="83" y="27"/>
                    <a:pt x="8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19">
              <a:extLst>
                <a:ext uri="{FF2B5EF4-FFF2-40B4-BE49-F238E27FC236}">
                  <a16:creationId xmlns:a16="http://schemas.microsoft.com/office/drawing/2014/main" id="{219B83F6-04BB-4759-83A9-0A9E0DEB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031"/>
              <a:ext cx="41" cy="207"/>
            </a:xfrm>
            <a:custGeom>
              <a:avLst/>
              <a:gdLst>
                <a:gd name="T0" fmla="*/ 10 w 46"/>
                <a:gd name="T1" fmla="*/ 143 h 234"/>
                <a:gd name="T2" fmla="*/ 10 w 46"/>
                <a:gd name="T3" fmla="*/ 73 h 234"/>
                <a:gd name="T4" fmla="*/ 19 w 46"/>
                <a:gd name="T5" fmla="*/ 35 h 234"/>
                <a:gd name="T6" fmla="*/ 29 w 46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4">
                  <a:moveTo>
                    <a:pt x="16" y="234"/>
                  </a:moveTo>
                  <a:cubicBezTo>
                    <a:pt x="0" y="202"/>
                    <a:pt x="12" y="153"/>
                    <a:pt x="16" y="119"/>
                  </a:cubicBezTo>
                  <a:cubicBezTo>
                    <a:pt x="19" y="98"/>
                    <a:pt x="23" y="77"/>
                    <a:pt x="29" y="56"/>
                  </a:cubicBezTo>
                  <a:cubicBezTo>
                    <a:pt x="35" y="38"/>
                    <a:pt x="46" y="19"/>
                    <a:pt x="4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20">
              <a:extLst>
                <a:ext uri="{FF2B5EF4-FFF2-40B4-BE49-F238E27FC236}">
                  <a16:creationId xmlns:a16="http://schemas.microsoft.com/office/drawing/2014/main" id="{CE75E6A2-84CE-478B-AE83-65375221A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3757"/>
              <a:ext cx="56" cy="102"/>
            </a:xfrm>
            <a:custGeom>
              <a:avLst/>
              <a:gdLst>
                <a:gd name="T0" fmla="*/ 0 w 63"/>
                <a:gd name="T1" fmla="*/ 71 h 115"/>
                <a:gd name="T2" fmla="*/ 13 w 63"/>
                <a:gd name="T3" fmla="*/ 45 h 115"/>
                <a:gd name="T4" fmla="*/ 39 w 63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15">
                  <a:moveTo>
                    <a:pt x="0" y="115"/>
                  </a:moveTo>
                  <a:cubicBezTo>
                    <a:pt x="2" y="103"/>
                    <a:pt x="15" y="87"/>
                    <a:pt x="21" y="73"/>
                  </a:cubicBezTo>
                  <a:cubicBezTo>
                    <a:pt x="33" y="47"/>
                    <a:pt x="52" y="25"/>
                    <a:pt x="63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21">
              <a:extLst>
                <a:ext uri="{FF2B5EF4-FFF2-40B4-BE49-F238E27FC236}">
                  <a16:creationId xmlns:a16="http://schemas.microsoft.com/office/drawing/2014/main" id="{D84E5F54-42FF-4C81-B632-718540C4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653"/>
              <a:ext cx="46" cy="51"/>
            </a:xfrm>
            <a:custGeom>
              <a:avLst/>
              <a:gdLst>
                <a:gd name="T0" fmla="*/ 0 w 52"/>
                <a:gd name="T1" fmla="*/ 37 h 57"/>
                <a:gd name="T2" fmla="*/ 32 w 52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57">
                  <a:moveTo>
                    <a:pt x="0" y="57"/>
                  </a:moveTo>
                  <a:cubicBezTo>
                    <a:pt x="5" y="35"/>
                    <a:pt x="35" y="15"/>
                    <a:pt x="52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22">
              <a:extLst>
                <a:ext uri="{FF2B5EF4-FFF2-40B4-BE49-F238E27FC236}">
                  <a16:creationId xmlns:a16="http://schemas.microsoft.com/office/drawing/2014/main" id="{AF0D446D-4B40-42DD-B9E3-9BBDD7DC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3809"/>
              <a:ext cx="42" cy="28"/>
            </a:xfrm>
            <a:custGeom>
              <a:avLst/>
              <a:gdLst>
                <a:gd name="T0" fmla="*/ 1 w 48"/>
                <a:gd name="T1" fmla="*/ 0 h 31"/>
                <a:gd name="T2" fmla="*/ 2 w 48"/>
                <a:gd name="T3" fmla="*/ 15 h 31"/>
                <a:gd name="T4" fmla="*/ 12 w 48"/>
                <a:gd name="T5" fmla="*/ 20 h 31"/>
                <a:gd name="T6" fmla="*/ 28 w 48"/>
                <a:gd name="T7" fmla="*/ 1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1">
                  <a:moveTo>
                    <a:pt x="1" y="0"/>
                  </a:moveTo>
                  <a:cubicBezTo>
                    <a:pt x="5" y="9"/>
                    <a:pt x="0" y="14"/>
                    <a:pt x="2" y="23"/>
                  </a:cubicBezTo>
                  <a:cubicBezTo>
                    <a:pt x="3" y="30"/>
                    <a:pt x="13" y="29"/>
                    <a:pt x="20" y="30"/>
                  </a:cubicBezTo>
                  <a:cubicBezTo>
                    <a:pt x="34" y="31"/>
                    <a:pt x="44" y="25"/>
                    <a:pt x="48" y="14"/>
                  </a:cubicBezTo>
                </a:path>
              </a:pathLst>
            </a:custGeom>
            <a:noFill/>
            <a:ln w="476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23">
              <a:extLst>
                <a:ext uri="{FF2B5EF4-FFF2-40B4-BE49-F238E27FC236}">
                  <a16:creationId xmlns:a16="http://schemas.microsoft.com/office/drawing/2014/main" id="{C98D9203-AEB3-4CD9-91FD-1B432A9C2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346"/>
              <a:ext cx="77" cy="67"/>
            </a:xfrm>
            <a:custGeom>
              <a:avLst/>
              <a:gdLst>
                <a:gd name="T0" fmla="*/ 0 w 77"/>
                <a:gd name="T1" fmla="*/ 67 h 67"/>
                <a:gd name="T2" fmla="*/ 39 w 77"/>
                <a:gd name="T3" fmla="*/ 0 h 67"/>
                <a:gd name="T4" fmla="*/ 77 w 77"/>
                <a:gd name="T5" fmla="*/ 67 h 67"/>
                <a:gd name="T6" fmla="*/ 0 w 7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67">
                  <a:moveTo>
                    <a:pt x="0" y="67"/>
                  </a:moveTo>
                  <a:lnTo>
                    <a:pt x="39" y="0"/>
                  </a:lnTo>
                  <a:lnTo>
                    <a:pt x="7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24">
              <a:extLst>
                <a:ext uri="{FF2B5EF4-FFF2-40B4-BE49-F238E27FC236}">
                  <a16:creationId xmlns:a16="http://schemas.microsoft.com/office/drawing/2014/main" id="{8CDBF1A3-C2CC-4E42-9BC8-63999A59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913"/>
              <a:ext cx="109" cy="515"/>
            </a:xfrm>
            <a:custGeom>
              <a:avLst/>
              <a:gdLst>
                <a:gd name="T0" fmla="*/ 76 w 123"/>
                <a:gd name="T1" fmla="*/ 0 h 581"/>
                <a:gd name="T2" fmla="*/ 40 w 123"/>
                <a:gd name="T3" fmla="*/ 71 h 581"/>
                <a:gd name="T4" fmla="*/ 17 w 123"/>
                <a:gd name="T5" fmla="*/ 122 h 581"/>
                <a:gd name="T6" fmla="*/ 3 w 123"/>
                <a:gd name="T7" fmla="*/ 220 h 581"/>
                <a:gd name="T8" fmla="*/ 15 w 123"/>
                <a:gd name="T9" fmla="*/ 268 h 581"/>
                <a:gd name="T10" fmla="*/ 24 w 123"/>
                <a:gd name="T11" fmla="*/ 358 h 581"/>
                <a:gd name="T12" fmla="*/ 55 w 123"/>
                <a:gd name="T13" fmla="*/ 132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581">
                  <a:moveTo>
                    <a:pt x="123" y="0"/>
                  </a:moveTo>
                  <a:cubicBezTo>
                    <a:pt x="96" y="30"/>
                    <a:pt x="86" y="80"/>
                    <a:pt x="64" y="115"/>
                  </a:cubicBezTo>
                  <a:cubicBezTo>
                    <a:pt x="47" y="143"/>
                    <a:pt x="37" y="168"/>
                    <a:pt x="27" y="199"/>
                  </a:cubicBezTo>
                  <a:cubicBezTo>
                    <a:pt x="12" y="247"/>
                    <a:pt x="0" y="304"/>
                    <a:pt x="3" y="357"/>
                  </a:cubicBezTo>
                  <a:cubicBezTo>
                    <a:pt x="17" y="360"/>
                    <a:pt x="22" y="418"/>
                    <a:pt x="25" y="434"/>
                  </a:cubicBezTo>
                  <a:cubicBezTo>
                    <a:pt x="34" y="480"/>
                    <a:pt x="28" y="536"/>
                    <a:pt x="39" y="581"/>
                  </a:cubicBezTo>
                  <a:cubicBezTo>
                    <a:pt x="75" y="461"/>
                    <a:pt x="65" y="336"/>
                    <a:pt x="89" y="21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25">
              <a:extLst>
                <a:ext uri="{FF2B5EF4-FFF2-40B4-BE49-F238E27FC236}">
                  <a16:creationId xmlns:a16="http://schemas.microsoft.com/office/drawing/2014/main" id="{968C1C90-5F26-4B8C-87A1-CD6FC3DD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993"/>
              <a:ext cx="81" cy="988"/>
            </a:xfrm>
            <a:custGeom>
              <a:avLst/>
              <a:gdLst>
                <a:gd name="T0" fmla="*/ 57 w 91"/>
                <a:gd name="T1" fmla="*/ 0 h 1115"/>
                <a:gd name="T2" fmla="*/ 29 w 91"/>
                <a:gd name="T3" fmla="*/ 344 h 1115"/>
                <a:gd name="T4" fmla="*/ 0 w 91"/>
                <a:gd name="T5" fmla="*/ 687 h 1115"/>
                <a:gd name="T6" fmla="*/ 41 w 91"/>
                <a:gd name="T7" fmla="*/ 370 h 1115"/>
                <a:gd name="T8" fmla="*/ 57 w 91"/>
                <a:gd name="T9" fmla="*/ 0 h 1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115">
                  <a:moveTo>
                    <a:pt x="91" y="0"/>
                  </a:moveTo>
                  <a:cubicBezTo>
                    <a:pt x="91" y="0"/>
                    <a:pt x="38" y="332"/>
                    <a:pt x="47" y="558"/>
                  </a:cubicBezTo>
                  <a:cubicBezTo>
                    <a:pt x="56" y="783"/>
                    <a:pt x="23" y="1074"/>
                    <a:pt x="0" y="1115"/>
                  </a:cubicBezTo>
                  <a:cubicBezTo>
                    <a:pt x="0" y="1115"/>
                    <a:pt x="53" y="765"/>
                    <a:pt x="65" y="599"/>
                  </a:cubicBezTo>
                  <a:cubicBezTo>
                    <a:pt x="77" y="433"/>
                    <a:pt x="80" y="104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26">
              <a:extLst>
                <a:ext uri="{FF2B5EF4-FFF2-40B4-BE49-F238E27FC236}">
                  <a16:creationId xmlns:a16="http://schemas.microsoft.com/office/drawing/2014/main" id="{1DABAF11-0750-4BDA-A16C-F9ECC00C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34"/>
              <a:ext cx="104" cy="312"/>
            </a:xfrm>
            <a:custGeom>
              <a:avLst/>
              <a:gdLst>
                <a:gd name="T0" fmla="*/ 73 w 117"/>
                <a:gd name="T1" fmla="*/ 2 h 352"/>
                <a:gd name="T2" fmla="*/ 59 w 117"/>
                <a:gd name="T3" fmla="*/ 49 h 352"/>
                <a:gd name="T4" fmla="*/ 51 w 117"/>
                <a:gd name="T5" fmla="*/ 82 h 352"/>
                <a:gd name="T6" fmla="*/ 52 w 117"/>
                <a:gd name="T7" fmla="*/ 128 h 352"/>
                <a:gd name="T8" fmla="*/ 44 w 117"/>
                <a:gd name="T9" fmla="*/ 171 h 352"/>
                <a:gd name="T10" fmla="*/ 0 w 117"/>
                <a:gd name="T11" fmla="*/ 218 h 352"/>
                <a:gd name="T12" fmla="*/ 42 w 117"/>
                <a:gd name="T13" fmla="*/ 113 h 352"/>
                <a:gd name="T14" fmla="*/ 52 w 117"/>
                <a:gd name="T15" fmla="*/ 64 h 352"/>
                <a:gd name="T16" fmla="*/ 60 w 117"/>
                <a:gd name="T17" fmla="*/ 32 h 352"/>
                <a:gd name="T18" fmla="*/ 72 w 117"/>
                <a:gd name="T19" fmla="*/ 0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352">
                  <a:moveTo>
                    <a:pt x="117" y="2"/>
                  </a:moveTo>
                  <a:cubicBezTo>
                    <a:pt x="104" y="10"/>
                    <a:pt x="97" y="61"/>
                    <a:pt x="93" y="79"/>
                  </a:cubicBezTo>
                  <a:cubicBezTo>
                    <a:pt x="88" y="96"/>
                    <a:pt x="82" y="114"/>
                    <a:pt x="81" y="132"/>
                  </a:cubicBezTo>
                  <a:cubicBezTo>
                    <a:pt x="79" y="157"/>
                    <a:pt x="84" y="182"/>
                    <a:pt x="82" y="207"/>
                  </a:cubicBezTo>
                  <a:cubicBezTo>
                    <a:pt x="81" y="230"/>
                    <a:pt x="79" y="257"/>
                    <a:pt x="70" y="278"/>
                  </a:cubicBezTo>
                  <a:cubicBezTo>
                    <a:pt x="56" y="308"/>
                    <a:pt x="27" y="333"/>
                    <a:pt x="0" y="352"/>
                  </a:cubicBezTo>
                  <a:cubicBezTo>
                    <a:pt x="51" y="306"/>
                    <a:pt x="59" y="247"/>
                    <a:pt x="68" y="184"/>
                  </a:cubicBezTo>
                  <a:cubicBezTo>
                    <a:pt x="72" y="155"/>
                    <a:pt x="75" y="131"/>
                    <a:pt x="82" y="103"/>
                  </a:cubicBezTo>
                  <a:cubicBezTo>
                    <a:pt x="87" y="86"/>
                    <a:pt x="89" y="69"/>
                    <a:pt x="94" y="52"/>
                  </a:cubicBezTo>
                  <a:cubicBezTo>
                    <a:pt x="98" y="34"/>
                    <a:pt x="114" y="18"/>
                    <a:pt x="1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27">
              <a:extLst>
                <a:ext uri="{FF2B5EF4-FFF2-40B4-BE49-F238E27FC236}">
                  <a16:creationId xmlns:a16="http://schemas.microsoft.com/office/drawing/2014/main" id="{CA09211B-B4A0-461F-A531-9270D16B0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284"/>
              <a:ext cx="94" cy="42"/>
            </a:xfrm>
            <a:custGeom>
              <a:avLst/>
              <a:gdLst>
                <a:gd name="T0" fmla="*/ 2 w 106"/>
                <a:gd name="T1" fmla="*/ 4 h 47"/>
                <a:gd name="T2" fmla="*/ 15 w 106"/>
                <a:gd name="T3" fmla="*/ 0 h 47"/>
                <a:gd name="T4" fmla="*/ 31 w 106"/>
                <a:gd name="T5" fmla="*/ 8 h 47"/>
                <a:gd name="T6" fmla="*/ 66 w 106"/>
                <a:gd name="T7" fmla="*/ 30 h 47"/>
                <a:gd name="T8" fmla="*/ 29 w 106"/>
                <a:gd name="T9" fmla="*/ 15 h 47"/>
                <a:gd name="T10" fmla="*/ 0 w 106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47">
                  <a:moveTo>
                    <a:pt x="2" y="4"/>
                  </a:moveTo>
                  <a:cubicBezTo>
                    <a:pt x="10" y="4"/>
                    <a:pt x="16" y="0"/>
                    <a:pt x="24" y="0"/>
                  </a:cubicBezTo>
                  <a:cubicBezTo>
                    <a:pt x="34" y="0"/>
                    <a:pt x="43" y="7"/>
                    <a:pt x="51" y="12"/>
                  </a:cubicBezTo>
                  <a:cubicBezTo>
                    <a:pt x="69" y="23"/>
                    <a:pt x="94" y="28"/>
                    <a:pt x="106" y="47"/>
                  </a:cubicBezTo>
                  <a:cubicBezTo>
                    <a:pt x="87" y="45"/>
                    <a:pt x="64" y="32"/>
                    <a:pt x="47" y="23"/>
                  </a:cubicBezTo>
                  <a:cubicBezTo>
                    <a:pt x="32" y="15"/>
                    <a:pt x="16" y="7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28">
              <a:extLst>
                <a:ext uri="{FF2B5EF4-FFF2-40B4-BE49-F238E27FC236}">
                  <a16:creationId xmlns:a16="http://schemas.microsoft.com/office/drawing/2014/main" id="{EC54AE0C-2D79-4C79-AA6C-88C5ED60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240"/>
              <a:ext cx="54" cy="17"/>
            </a:xfrm>
            <a:custGeom>
              <a:avLst/>
              <a:gdLst>
                <a:gd name="T0" fmla="*/ 4 w 61"/>
                <a:gd name="T1" fmla="*/ 7 h 19"/>
                <a:gd name="T2" fmla="*/ 35 w 61"/>
                <a:gd name="T3" fmla="*/ 12 h 19"/>
                <a:gd name="T4" fmla="*/ 4 w 61"/>
                <a:gd name="T5" fmla="*/ 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9">
                  <a:moveTo>
                    <a:pt x="4" y="11"/>
                  </a:moveTo>
                  <a:cubicBezTo>
                    <a:pt x="0" y="0"/>
                    <a:pt x="61" y="2"/>
                    <a:pt x="57" y="19"/>
                  </a:cubicBezTo>
                  <a:cubicBezTo>
                    <a:pt x="42" y="15"/>
                    <a:pt x="22" y="7"/>
                    <a:pt x="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29">
              <a:extLst>
                <a:ext uri="{FF2B5EF4-FFF2-40B4-BE49-F238E27FC236}">
                  <a16:creationId xmlns:a16="http://schemas.microsoft.com/office/drawing/2014/main" id="{33611824-B083-424B-A571-46015D2B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087"/>
              <a:ext cx="24" cy="19"/>
            </a:xfrm>
            <a:custGeom>
              <a:avLst/>
              <a:gdLst>
                <a:gd name="T0" fmla="*/ 15 w 27"/>
                <a:gd name="T1" fmla="*/ 7 h 22"/>
                <a:gd name="T2" fmla="*/ 3 w 27"/>
                <a:gd name="T3" fmla="*/ 7 h 22"/>
                <a:gd name="T4" fmla="*/ 4 w 27"/>
                <a:gd name="T5" fmla="*/ 3 h 22"/>
                <a:gd name="T6" fmla="*/ 17 w 2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24" y="12"/>
                  </a:moveTo>
                  <a:cubicBezTo>
                    <a:pt x="21" y="22"/>
                    <a:pt x="7" y="19"/>
                    <a:pt x="3" y="11"/>
                  </a:cubicBezTo>
                  <a:cubicBezTo>
                    <a:pt x="1" y="7"/>
                    <a:pt x="0" y="5"/>
                    <a:pt x="7" y="3"/>
                  </a:cubicBezTo>
                  <a:cubicBezTo>
                    <a:pt x="15" y="0"/>
                    <a:pt x="20" y="8"/>
                    <a:pt x="2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30">
              <a:extLst>
                <a:ext uri="{FF2B5EF4-FFF2-40B4-BE49-F238E27FC236}">
                  <a16:creationId xmlns:a16="http://schemas.microsoft.com/office/drawing/2014/main" id="{C13002F7-34F5-4C76-B4BA-0C3371EC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149"/>
              <a:ext cx="14" cy="10"/>
            </a:xfrm>
            <a:custGeom>
              <a:avLst/>
              <a:gdLst>
                <a:gd name="T0" fmla="*/ 10 w 16"/>
                <a:gd name="T1" fmla="*/ 0 h 12"/>
                <a:gd name="T2" fmla="*/ 6 w 16"/>
                <a:gd name="T3" fmla="*/ 6 h 12"/>
                <a:gd name="T4" fmla="*/ 5 w 1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6" y="4"/>
                    <a:pt x="15" y="10"/>
                    <a:pt x="10" y="11"/>
                  </a:cubicBezTo>
                  <a:cubicBezTo>
                    <a:pt x="0" y="12"/>
                    <a:pt x="5" y="3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31">
              <a:extLst>
                <a:ext uri="{FF2B5EF4-FFF2-40B4-BE49-F238E27FC236}">
                  <a16:creationId xmlns:a16="http://schemas.microsoft.com/office/drawing/2014/main" id="{4ABA7664-84AC-4019-80FE-6721E3A2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112"/>
              <a:ext cx="136" cy="57"/>
            </a:xfrm>
            <a:custGeom>
              <a:avLst/>
              <a:gdLst>
                <a:gd name="T0" fmla="*/ 0 w 153"/>
                <a:gd name="T1" fmla="*/ 0 h 64"/>
                <a:gd name="T2" fmla="*/ 24 w 153"/>
                <a:gd name="T3" fmla="*/ 10 h 64"/>
                <a:gd name="T4" fmla="*/ 45 w 153"/>
                <a:gd name="T5" fmla="*/ 20 h 64"/>
                <a:gd name="T6" fmla="*/ 96 w 153"/>
                <a:gd name="T7" fmla="*/ 40 h 64"/>
                <a:gd name="T8" fmla="*/ 69 w 153"/>
                <a:gd name="T9" fmla="*/ 33 h 64"/>
                <a:gd name="T10" fmla="*/ 39 w 153"/>
                <a:gd name="T11" fmla="*/ 25 h 64"/>
                <a:gd name="T12" fmla="*/ 20 w 153"/>
                <a:gd name="T13" fmla="*/ 14 h 64"/>
                <a:gd name="T14" fmla="*/ 1 w 153"/>
                <a:gd name="T15" fmla="*/ 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64">
                  <a:moveTo>
                    <a:pt x="0" y="0"/>
                  </a:moveTo>
                  <a:cubicBezTo>
                    <a:pt x="11" y="3"/>
                    <a:pt x="25" y="13"/>
                    <a:pt x="38" y="16"/>
                  </a:cubicBezTo>
                  <a:cubicBezTo>
                    <a:pt x="51" y="19"/>
                    <a:pt x="61" y="25"/>
                    <a:pt x="72" y="31"/>
                  </a:cubicBezTo>
                  <a:cubicBezTo>
                    <a:pt x="98" y="45"/>
                    <a:pt x="128" y="49"/>
                    <a:pt x="153" y="64"/>
                  </a:cubicBezTo>
                  <a:cubicBezTo>
                    <a:pt x="139" y="63"/>
                    <a:pt x="124" y="57"/>
                    <a:pt x="111" y="53"/>
                  </a:cubicBezTo>
                  <a:cubicBezTo>
                    <a:pt x="95" y="49"/>
                    <a:pt x="79" y="46"/>
                    <a:pt x="63" y="39"/>
                  </a:cubicBezTo>
                  <a:cubicBezTo>
                    <a:pt x="52" y="34"/>
                    <a:pt x="42" y="28"/>
                    <a:pt x="32" y="22"/>
                  </a:cubicBezTo>
                  <a:cubicBezTo>
                    <a:pt x="23" y="16"/>
                    <a:pt x="7" y="1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32">
              <a:extLst>
                <a:ext uri="{FF2B5EF4-FFF2-40B4-BE49-F238E27FC236}">
                  <a16:creationId xmlns:a16="http://schemas.microsoft.com/office/drawing/2014/main" id="{BBC8CD25-C5E5-4E18-B376-8399656F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379"/>
              <a:ext cx="117" cy="319"/>
            </a:xfrm>
            <a:custGeom>
              <a:avLst/>
              <a:gdLst>
                <a:gd name="T0" fmla="*/ 82 w 132"/>
                <a:gd name="T1" fmla="*/ 0 h 359"/>
                <a:gd name="T2" fmla="*/ 77 w 132"/>
                <a:gd name="T3" fmla="*/ 14 h 359"/>
                <a:gd name="T4" fmla="*/ 68 w 132"/>
                <a:gd name="T5" fmla="*/ 41 h 359"/>
                <a:gd name="T6" fmla="*/ 59 w 132"/>
                <a:gd name="T7" fmla="*/ 67 h 359"/>
                <a:gd name="T8" fmla="*/ 42 w 132"/>
                <a:gd name="T9" fmla="*/ 112 h 359"/>
                <a:gd name="T10" fmla="*/ 19 w 132"/>
                <a:gd name="T11" fmla="*/ 159 h 359"/>
                <a:gd name="T12" fmla="*/ 13 w 132"/>
                <a:gd name="T13" fmla="*/ 186 h 359"/>
                <a:gd name="T14" fmla="*/ 2 w 132"/>
                <a:gd name="T15" fmla="*/ 223 h 359"/>
                <a:gd name="T16" fmla="*/ 17 w 132"/>
                <a:gd name="T17" fmla="*/ 184 h 359"/>
                <a:gd name="T18" fmla="*/ 31 w 132"/>
                <a:gd name="T19" fmla="*/ 154 h 359"/>
                <a:gd name="T20" fmla="*/ 50 w 132"/>
                <a:gd name="T21" fmla="*/ 106 h 359"/>
                <a:gd name="T22" fmla="*/ 66 w 132"/>
                <a:gd name="T23" fmla="*/ 60 h 359"/>
                <a:gd name="T24" fmla="*/ 80 w 132"/>
                <a:gd name="T25" fmla="*/ 4 h 3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359">
                  <a:moveTo>
                    <a:pt x="132" y="0"/>
                  </a:moveTo>
                  <a:cubicBezTo>
                    <a:pt x="132" y="7"/>
                    <a:pt x="127" y="14"/>
                    <a:pt x="124" y="22"/>
                  </a:cubicBezTo>
                  <a:cubicBezTo>
                    <a:pt x="119" y="36"/>
                    <a:pt x="116" y="51"/>
                    <a:pt x="111" y="65"/>
                  </a:cubicBezTo>
                  <a:cubicBezTo>
                    <a:pt x="106" y="79"/>
                    <a:pt x="102" y="93"/>
                    <a:pt x="97" y="106"/>
                  </a:cubicBezTo>
                  <a:cubicBezTo>
                    <a:pt x="88" y="131"/>
                    <a:pt x="79" y="156"/>
                    <a:pt x="68" y="180"/>
                  </a:cubicBezTo>
                  <a:cubicBezTo>
                    <a:pt x="56" y="206"/>
                    <a:pt x="42" y="229"/>
                    <a:pt x="31" y="256"/>
                  </a:cubicBezTo>
                  <a:cubicBezTo>
                    <a:pt x="26" y="269"/>
                    <a:pt x="25" y="284"/>
                    <a:pt x="21" y="297"/>
                  </a:cubicBezTo>
                  <a:cubicBezTo>
                    <a:pt x="15" y="317"/>
                    <a:pt x="2" y="338"/>
                    <a:pt x="2" y="359"/>
                  </a:cubicBezTo>
                  <a:cubicBezTo>
                    <a:pt x="0" y="338"/>
                    <a:pt x="18" y="314"/>
                    <a:pt x="27" y="295"/>
                  </a:cubicBezTo>
                  <a:cubicBezTo>
                    <a:pt x="35" y="279"/>
                    <a:pt x="43" y="264"/>
                    <a:pt x="50" y="247"/>
                  </a:cubicBezTo>
                  <a:cubicBezTo>
                    <a:pt x="60" y="222"/>
                    <a:pt x="71" y="196"/>
                    <a:pt x="80" y="170"/>
                  </a:cubicBezTo>
                  <a:cubicBezTo>
                    <a:pt x="90" y="146"/>
                    <a:pt x="100" y="122"/>
                    <a:pt x="108" y="97"/>
                  </a:cubicBezTo>
                  <a:cubicBezTo>
                    <a:pt x="119" y="66"/>
                    <a:pt x="124" y="38"/>
                    <a:pt x="13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33">
              <a:extLst>
                <a:ext uri="{FF2B5EF4-FFF2-40B4-BE49-F238E27FC236}">
                  <a16:creationId xmlns:a16="http://schemas.microsoft.com/office/drawing/2014/main" id="{0231E603-3442-4275-B45C-7BCA0857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3777"/>
              <a:ext cx="134" cy="53"/>
            </a:xfrm>
            <a:custGeom>
              <a:avLst/>
              <a:gdLst>
                <a:gd name="T0" fmla="*/ 0 w 152"/>
                <a:gd name="T1" fmla="*/ 36 h 59"/>
                <a:gd name="T2" fmla="*/ 47 w 152"/>
                <a:gd name="T3" fmla="*/ 26 h 59"/>
                <a:gd name="T4" fmla="*/ 71 w 152"/>
                <a:gd name="T5" fmla="*/ 16 h 59"/>
                <a:gd name="T6" fmla="*/ 92 w 152"/>
                <a:gd name="T7" fmla="*/ 0 h 59"/>
                <a:gd name="T8" fmla="*/ 39 w 152"/>
                <a:gd name="T9" fmla="*/ 36 h 59"/>
                <a:gd name="T10" fmla="*/ 3 w 152"/>
                <a:gd name="T11" fmla="*/ 3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59">
                  <a:moveTo>
                    <a:pt x="0" y="56"/>
                  </a:moveTo>
                  <a:cubicBezTo>
                    <a:pt x="0" y="47"/>
                    <a:pt x="63" y="44"/>
                    <a:pt x="77" y="40"/>
                  </a:cubicBezTo>
                  <a:cubicBezTo>
                    <a:pt x="91" y="37"/>
                    <a:pt x="105" y="31"/>
                    <a:pt x="118" y="24"/>
                  </a:cubicBezTo>
                  <a:cubicBezTo>
                    <a:pt x="128" y="19"/>
                    <a:pt x="149" y="13"/>
                    <a:pt x="152" y="0"/>
                  </a:cubicBezTo>
                  <a:cubicBezTo>
                    <a:pt x="129" y="24"/>
                    <a:pt x="98" y="48"/>
                    <a:pt x="65" y="55"/>
                  </a:cubicBezTo>
                  <a:cubicBezTo>
                    <a:pt x="43" y="59"/>
                    <a:pt x="23" y="55"/>
                    <a:pt x="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34">
              <a:extLst>
                <a:ext uri="{FF2B5EF4-FFF2-40B4-BE49-F238E27FC236}">
                  <a16:creationId xmlns:a16="http://schemas.microsoft.com/office/drawing/2014/main" id="{B9E04AE1-AB3C-462C-B2D0-43621226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819"/>
              <a:ext cx="19" cy="15"/>
            </a:xfrm>
            <a:custGeom>
              <a:avLst/>
              <a:gdLst>
                <a:gd name="T0" fmla="*/ 12 w 21"/>
                <a:gd name="T1" fmla="*/ 4 h 17"/>
                <a:gd name="T2" fmla="*/ 1 w 21"/>
                <a:gd name="T3" fmla="*/ 8 h 17"/>
                <a:gd name="T4" fmla="*/ 5 w 21"/>
                <a:gd name="T5" fmla="*/ 4 h 17"/>
                <a:gd name="T6" fmla="*/ 12 w 21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7">
                  <a:moveTo>
                    <a:pt x="17" y="4"/>
                  </a:moveTo>
                  <a:cubicBezTo>
                    <a:pt x="21" y="9"/>
                    <a:pt x="3" y="17"/>
                    <a:pt x="1" y="12"/>
                  </a:cubicBezTo>
                  <a:cubicBezTo>
                    <a:pt x="0" y="10"/>
                    <a:pt x="5" y="5"/>
                    <a:pt x="6" y="4"/>
                  </a:cubicBezTo>
                  <a:cubicBezTo>
                    <a:pt x="8" y="2"/>
                    <a:pt x="16" y="0"/>
                    <a:pt x="1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35">
              <a:extLst>
                <a:ext uri="{FF2B5EF4-FFF2-40B4-BE49-F238E27FC236}">
                  <a16:creationId xmlns:a16="http://schemas.microsoft.com/office/drawing/2014/main" id="{35DC48E7-ECC4-46C3-AC2A-228CB418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3577"/>
              <a:ext cx="200" cy="222"/>
            </a:xfrm>
            <a:custGeom>
              <a:avLst/>
              <a:gdLst>
                <a:gd name="T0" fmla="*/ 139 w 226"/>
                <a:gd name="T1" fmla="*/ 0 h 251"/>
                <a:gd name="T2" fmla="*/ 69 w 226"/>
                <a:gd name="T3" fmla="*/ 57 h 251"/>
                <a:gd name="T4" fmla="*/ 32 w 226"/>
                <a:gd name="T5" fmla="*/ 98 h 251"/>
                <a:gd name="T6" fmla="*/ 0 w 226"/>
                <a:gd name="T7" fmla="*/ 153 h 251"/>
                <a:gd name="T8" fmla="*/ 24 w 226"/>
                <a:gd name="T9" fmla="*/ 101 h 251"/>
                <a:gd name="T10" fmla="*/ 64 w 226"/>
                <a:gd name="T11" fmla="*/ 50 h 251"/>
                <a:gd name="T12" fmla="*/ 100 w 226"/>
                <a:gd name="T13" fmla="*/ 19 h 251"/>
                <a:gd name="T14" fmla="*/ 127 w 226"/>
                <a:gd name="T15" fmla="*/ 2 h 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" h="251">
                  <a:moveTo>
                    <a:pt x="226" y="0"/>
                  </a:moveTo>
                  <a:cubicBezTo>
                    <a:pt x="184" y="27"/>
                    <a:pt x="146" y="56"/>
                    <a:pt x="112" y="92"/>
                  </a:cubicBezTo>
                  <a:cubicBezTo>
                    <a:pt x="92" y="114"/>
                    <a:pt x="69" y="135"/>
                    <a:pt x="52" y="160"/>
                  </a:cubicBezTo>
                  <a:cubicBezTo>
                    <a:pt x="32" y="189"/>
                    <a:pt x="18" y="222"/>
                    <a:pt x="0" y="251"/>
                  </a:cubicBezTo>
                  <a:cubicBezTo>
                    <a:pt x="0" y="222"/>
                    <a:pt x="26" y="189"/>
                    <a:pt x="40" y="165"/>
                  </a:cubicBezTo>
                  <a:cubicBezTo>
                    <a:pt x="58" y="133"/>
                    <a:pt x="77" y="107"/>
                    <a:pt x="104" y="82"/>
                  </a:cubicBezTo>
                  <a:cubicBezTo>
                    <a:pt x="124" y="64"/>
                    <a:pt x="142" y="44"/>
                    <a:pt x="164" y="30"/>
                  </a:cubicBezTo>
                  <a:cubicBezTo>
                    <a:pt x="179" y="21"/>
                    <a:pt x="194" y="13"/>
                    <a:pt x="20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36">
              <a:extLst>
                <a:ext uri="{FF2B5EF4-FFF2-40B4-BE49-F238E27FC236}">
                  <a16:creationId xmlns:a16="http://schemas.microsoft.com/office/drawing/2014/main" id="{FB0653F2-EA24-4005-B462-BD410F4C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" y="2221"/>
              <a:ext cx="125" cy="588"/>
            </a:xfrm>
            <a:custGeom>
              <a:avLst/>
              <a:gdLst>
                <a:gd name="T0" fmla="*/ 0 w 141"/>
                <a:gd name="T1" fmla="*/ 0 h 663"/>
                <a:gd name="T2" fmla="*/ 87 w 141"/>
                <a:gd name="T3" fmla="*/ 410 h 663"/>
                <a:gd name="T4" fmla="*/ 0 w 141"/>
                <a:gd name="T5" fmla="*/ 0 h 6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663">
                  <a:moveTo>
                    <a:pt x="0" y="0"/>
                  </a:moveTo>
                  <a:cubicBezTo>
                    <a:pt x="0" y="0"/>
                    <a:pt x="85" y="478"/>
                    <a:pt x="141" y="663"/>
                  </a:cubicBezTo>
                  <a:cubicBezTo>
                    <a:pt x="141" y="663"/>
                    <a:pt x="26" y="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37">
              <a:extLst>
                <a:ext uri="{FF2B5EF4-FFF2-40B4-BE49-F238E27FC236}">
                  <a16:creationId xmlns:a16="http://schemas.microsoft.com/office/drawing/2014/main" id="{87DE879A-9D8F-4D09-9799-E528D3CB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3379"/>
              <a:ext cx="324" cy="449"/>
            </a:xfrm>
            <a:custGeom>
              <a:avLst/>
              <a:gdLst>
                <a:gd name="T0" fmla="*/ 21 w 366"/>
                <a:gd name="T1" fmla="*/ 0 h 506"/>
                <a:gd name="T2" fmla="*/ 225 w 366"/>
                <a:gd name="T3" fmla="*/ 313 h 5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506">
                  <a:moveTo>
                    <a:pt x="35" y="0"/>
                  </a:moveTo>
                  <a:cubicBezTo>
                    <a:pt x="35" y="0"/>
                    <a:pt x="0" y="363"/>
                    <a:pt x="366" y="50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29E173-6DDD-4934-9448-94AFBAB9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(3)</a:t>
            </a:r>
          </a:p>
        </p:txBody>
      </p:sp>
      <p:grpSp>
        <p:nvGrpSpPr>
          <p:cNvPr id="28674" name="Group 391">
            <a:extLst>
              <a:ext uri="{FF2B5EF4-FFF2-40B4-BE49-F238E27FC236}">
                <a16:creationId xmlns:a16="http://schemas.microsoft.com/office/drawing/2014/main" id="{66976BE8-D578-4669-A0B9-6E757DED90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3800" y="1828800"/>
            <a:ext cx="4495800" cy="3557588"/>
            <a:chOff x="3195" y="225"/>
            <a:chExt cx="2478" cy="1961"/>
          </a:xfrm>
        </p:grpSpPr>
        <p:sp>
          <p:nvSpPr>
            <p:cNvPr id="28675" name="AutoShape 390">
              <a:extLst>
                <a:ext uri="{FF2B5EF4-FFF2-40B4-BE49-F238E27FC236}">
                  <a16:creationId xmlns:a16="http://schemas.microsoft.com/office/drawing/2014/main" id="{0C871DAC-8A6A-4F5E-8EA7-5CC72BB722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95" y="225"/>
              <a:ext cx="2478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76" name="Group 592">
              <a:extLst>
                <a:ext uri="{FF2B5EF4-FFF2-40B4-BE49-F238E27FC236}">
                  <a16:creationId xmlns:a16="http://schemas.microsoft.com/office/drawing/2014/main" id="{EC4D5F0C-1108-43F2-8929-E1F50CA30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18"/>
              <a:ext cx="2477" cy="1968"/>
              <a:chOff x="3196" y="218"/>
              <a:chExt cx="2477" cy="1968"/>
            </a:xfrm>
          </p:grpSpPr>
          <p:sp>
            <p:nvSpPr>
              <p:cNvPr id="28692" name="Line 392">
                <a:extLst>
                  <a:ext uri="{FF2B5EF4-FFF2-40B4-BE49-F238E27FC236}">
                    <a16:creationId xmlns:a16="http://schemas.microsoft.com/office/drawing/2014/main" id="{304A8DB0-D407-46EA-AE19-3378EB8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1" y="1880"/>
                <a:ext cx="2432" cy="1"/>
              </a:xfrm>
              <a:prstGeom prst="line">
                <a:avLst/>
              </a:prstGeom>
              <a:noFill/>
              <a:ln w="13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Freeform 393">
                <a:extLst>
                  <a:ext uri="{FF2B5EF4-FFF2-40B4-BE49-F238E27FC236}">
                    <a16:creationId xmlns:a16="http://schemas.microsoft.com/office/drawing/2014/main" id="{729A7A12-BD94-42B3-87C2-D7BE83B6B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" y="1468"/>
                <a:ext cx="208" cy="295"/>
              </a:xfrm>
              <a:custGeom>
                <a:avLst/>
                <a:gdLst>
                  <a:gd name="T0" fmla="*/ 222 w 198"/>
                  <a:gd name="T1" fmla="*/ 50 h 280"/>
                  <a:gd name="T2" fmla="*/ 207 w 198"/>
                  <a:gd name="T3" fmla="*/ 346 h 280"/>
                  <a:gd name="T4" fmla="*/ 0 w 198"/>
                  <a:gd name="T5" fmla="*/ 74 h 280"/>
                  <a:gd name="T6" fmla="*/ 6 w 198"/>
                  <a:gd name="T7" fmla="*/ 0 h 280"/>
                  <a:gd name="T8" fmla="*/ 176 w 198"/>
                  <a:gd name="T9" fmla="*/ 15 h 280"/>
                  <a:gd name="T10" fmla="*/ 222 w 198"/>
                  <a:gd name="T11" fmla="*/ 5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280"/>
                  <a:gd name="T20" fmla="*/ 198 w 198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280">
                    <a:moveTo>
                      <a:pt x="182" y="41"/>
                    </a:moveTo>
                    <a:cubicBezTo>
                      <a:pt x="182" y="41"/>
                      <a:pt x="198" y="196"/>
                      <a:pt x="170" y="280"/>
                    </a:cubicBezTo>
                    <a:cubicBezTo>
                      <a:pt x="170" y="280"/>
                      <a:pt x="192" y="84"/>
                      <a:pt x="0" y="6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5" y="11"/>
                      <a:pt x="145" y="11"/>
                      <a:pt x="145" y="11"/>
                    </a:cubicBezTo>
                    <a:lnTo>
                      <a:pt x="182" y="41"/>
                    </a:ln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Freeform 394">
                <a:extLst>
                  <a:ext uri="{FF2B5EF4-FFF2-40B4-BE49-F238E27FC236}">
                    <a16:creationId xmlns:a16="http://schemas.microsoft.com/office/drawing/2014/main" id="{498F243C-6E31-4EB6-B5B0-082DDCA38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0" y="1477"/>
                <a:ext cx="208" cy="284"/>
              </a:xfrm>
              <a:custGeom>
                <a:avLst/>
                <a:gdLst>
                  <a:gd name="T0" fmla="*/ 0 w 198"/>
                  <a:gd name="T1" fmla="*/ 62 h 270"/>
                  <a:gd name="T2" fmla="*/ 67 w 198"/>
                  <a:gd name="T3" fmla="*/ 77 h 270"/>
                  <a:gd name="T4" fmla="*/ 0 w 198"/>
                  <a:gd name="T5" fmla="*/ 56 h 270"/>
                  <a:gd name="T6" fmla="*/ 0 w 198"/>
                  <a:gd name="T7" fmla="*/ 62 h 270"/>
                  <a:gd name="T8" fmla="*/ 221 w 198"/>
                  <a:gd name="T9" fmla="*/ 39 h 270"/>
                  <a:gd name="T10" fmla="*/ 175 w 198"/>
                  <a:gd name="T11" fmla="*/ 1 h 270"/>
                  <a:gd name="T12" fmla="*/ 167 w 198"/>
                  <a:gd name="T13" fmla="*/ 0 h 270"/>
                  <a:gd name="T14" fmla="*/ 203 w 198"/>
                  <a:gd name="T15" fmla="*/ 28 h 270"/>
                  <a:gd name="T16" fmla="*/ 203 w 198"/>
                  <a:gd name="T17" fmla="*/ 256 h 270"/>
                  <a:gd name="T18" fmla="*/ 206 w 198"/>
                  <a:gd name="T19" fmla="*/ 331 h 270"/>
                  <a:gd name="T20" fmla="*/ 221 w 198"/>
                  <a:gd name="T21" fmla="*/ 39 h 2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8"/>
                  <a:gd name="T34" fmla="*/ 0 h 270"/>
                  <a:gd name="T35" fmla="*/ 198 w 198"/>
                  <a:gd name="T36" fmla="*/ 270 h 2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8" h="270">
                    <a:moveTo>
                      <a:pt x="0" y="50"/>
                    </a:moveTo>
                    <a:cubicBezTo>
                      <a:pt x="21" y="52"/>
                      <a:pt x="39" y="57"/>
                      <a:pt x="55" y="63"/>
                    </a:cubicBezTo>
                    <a:cubicBezTo>
                      <a:pt x="39" y="56"/>
                      <a:pt x="21" y="50"/>
                      <a:pt x="0" y="46"/>
                    </a:cubicBezTo>
                    <a:lnTo>
                      <a:pt x="0" y="50"/>
                    </a:lnTo>
                    <a:close/>
                    <a:moveTo>
                      <a:pt x="181" y="31"/>
                    </a:moveTo>
                    <a:cubicBezTo>
                      <a:pt x="144" y="1"/>
                      <a:pt x="144" y="1"/>
                      <a:pt x="144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67" y="24"/>
                      <a:pt x="167" y="24"/>
                      <a:pt x="167" y="24"/>
                    </a:cubicBezTo>
                    <a:cubicBezTo>
                      <a:pt x="167" y="24"/>
                      <a:pt x="178" y="126"/>
                      <a:pt x="167" y="209"/>
                    </a:cubicBezTo>
                    <a:cubicBezTo>
                      <a:pt x="172" y="244"/>
                      <a:pt x="169" y="270"/>
                      <a:pt x="169" y="270"/>
                    </a:cubicBezTo>
                    <a:cubicBezTo>
                      <a:pt x="198" y="186"/>
                      <a:pt x="181" y="31"/>
                      <a:pt x="181" y="31"/>
                    </a:cubicBezTo>
                    <a:close/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395">
                <a:extLst>
                  <a:ext uri="{FF2B5EF4-FFF2-40B4-BE49-F238E27FC236}">
                    <a16:creationId xmlns:a16="http://schemas.microsoft.com/office/drawing/2014/main" id="{D436B938-0FFA-4AD1-851E-1EB4C035F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" y="1468"/>
                <a:ext cx="208" cy="295"/>
              </a:xfrm>
              <a:custGeom>
                <a:avLst/>
                <a:gdLst>
                  <a:gd name="T0" fmla="*/ 222 w 198"/>
                  <a:gd name="T1" fmla="*/ 50 h 280"/>
                  <a:gd name="T2" fmla="*/ 207 w 198"/>
                  <a:gd name="T3" fmla="*/ 346 h 280"/>
                  <a:gd name="T4" fmla="*/ 0 w 198"/>
                  <a:gd name="T5" fmla="*/ 74 h 280"/>
                  <a:gd name="T6" fmla="*/ 6 w 198"/>
                  <a:gd name="T7" fmla="*/ 0 h 280"/>
                  <a:gd name="T8" fmla="*/ 176 w 198"/>
                  <a:gd name="T9" fmla="*/ 15 h 280"/>
                  <a:gd name="T10" fmla="*/ 222 w 198"/>
                  <a:gd name="T11" fmla="*/ 5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280"/>
                  <a:gd name="T20" fmla="*/ 198 w 198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280">
                    <a:moveTo>
                      <a:pt x="182" y="41"/>
                    </a:moveTo>
                    <a:cubicBezTo>
                      <a:pt x="182" y="41"/>
                      <a:pt x="198" y="196"/>
                      <a:pt x="170" y="280"/>
                    </a:cubicBezTo>
                    <a:cubicBezTo>
                      <a:pt x="170" y="280"/>
                      <a:pt x="192" y="84"/>
                      <a:pt x="0" y="6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5" y="11"/>
                      <a:pt x="145" y="11"/>
                      <a:pt x="145" y="11"/>
                    </a:cubicBezTo>
                    <a:lnTo>
                      <a:pt x="182" y="41"/>
                    </a:ln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396">
                <a:extLst>
                  <a:ext uri="{FF2B5EF4-FFF2-40B4-BE49-F238E27FC236}">
                    <a16:creationId xmlns:a16="http://schemas.microsoft.com/office/drawing/2014/main" id="{F2346938-47D5-45DE-A473-298CEB705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8"/>
                <a:ext cx="692" cy="550"/>
              </a:xfrm>
              <a:custGeom>
                <a:avLst/>
                <a:gdLst>
                  <a:gd name="T0" fmla="*/ 184 w 657"/>
                  <a:gd name="T1" fmla="*/ 65 h 522"/>
                  <a:gd name="T2" fmla="*/ 130 w 657"/>
                  <a:gd name="T3" fmla="*/ 86 h 522"/>
                  <a:gd name="T4" fmla="*/ 79 w 657"/>
                  <a:gd name="T5" fmla="*/ 127 h 522"/>
                  <a:gd name="T6" fmla="*/ 51 w 657"/>
                  <a:gd name="T7" fmla="*/ 210 h 522"/>
                  <a:gd name="T8" fmla="*/ 19 w 657"/>
                  <a:gd name="T9" fmla="*/ 267 h 522"/>
                  <a:gd name="T10" fmla="*/ 22 w 657"/>
                  <a:gd name="T11" fmla="*/ 328 h 522"/>
                  <a:gd name="T12" fmla="*/ 19 w 657"/>
                  <a:gd name="T13" fmla="*/ 373 h 522"/>
                  <a:gd name="T14" fmla="*/ 23 w 657"/>
                  <a:gd name="T15" fmla="*/ 416 h 522"/>
                  <a:gd name="T16" fmla="*/ 18 w 657"/>
                  <a:gd name="T17" fmla="*/ 475 h 522"/>
                  <a:gd name="T18" fmla="*/ 29 w 657"/>
                  <a:gd name="T19" fmla="*/ 512 h 522"/>
                  <a:gd name="T20" fmla="*/ 51 w 657"/>
                  <a:gd name="T21" fmla="*/ 574 h 522"/>
                  <a:gd name="T22" fmla="*/ 113 w 657"/>
                  <a:gd name="T23" fmla="*/ 598 h 522"/>
                  <a:gd name="T24" fmla="*/ 144 w 657"/>
                  <a:gd name="T25" fmla="*/ 611 h 522"/>
                  <a:gd name="T26" fmla="*/ 180 w 657"/>
                  <a:gd name="T27" fmla="*/ 616 h 522"/>
                  <a:gd name="T28" fmla="*/ 210 w 657"/>
                  <a:gd name="T29" fmla="*/ 630 h 522"/>
                  <a:gd name="T30" fmla="*/ 286 w 657"/>
                  <a:gd name="T31" fmla="*/ 641 h 522"/>
                  <a:gd name="T32" fmla="*/ 610 w 657"/>
                  <a:gd name="T33" fmla="*/ 519 h 522"/>
                  <a:gd name="T34" fmla="*/ 652 w 657"/>
                  <a:gd name="T35" fmla="*/ 496 h 522"/>
                  <a:gd name="T36" fmla="*/ 706 w 657"/>
                  <a:gd name="T37" fmla="*/ 483 h 522"/>
                  <a:gd name="T38" fmla="*/ 740 w 657"/>
                  <a:gd name="T39" fmla="*/ 439 h 522"/>
                  <a:gd name="T40" fmla="*/ 768 w 657"/>
                  <a:gd name="T41" fmla="*/ 413 h 522"/>
                  <a:gd name="T42" fmla="*/ 804 w 657"/>
                  <a:gd name="T43" fmla="*/ 351 h 522"/>
                  <a:gd name="T44" fmla="*/ 772 w 657"/>
                  <a:gd name="T45" fmla="*/ 282 h 522"/>
                  <a:gd name="T46" fmla="*/ 770 w 657"/>
                  <a:gd name="T47" fmla="*/ 224 h 522"/>
                  <a:gd name="T48" fmla="*/ 724 w 657"/>
                  <a:gd name="T49" fmla="*/ 193 h 522"/>
                  <a:gd name="T50" fmla="*/ 676 w 657"/>
                  <a:gd name="T51" fmla="*/ 171 h 522"/>
                  <a:gd name="T52" fmla="*/ 605 w 657"/>
                  <a:gd name="T53" fmla="*/ 106 h 522"/>
                  <a:gd name="T54" fmla="*/ 569 w 657"/>
                  <a:gd name="T55" fmla="*/ 106 h 522"/>
                  <a:gd name="T56" fmla="*/ 515 w 657"/>
                  <a:gd name="T57" fmla="*/ 74 h 522"/>
                  <a:gd name="T58" fmla="*/ 488 w 657"/>
                  <a:gd name="T59" fmla="*/ 51 h 522"/>
                  <a:gd name="T60" fmla="*/ 435 w 657"/>
                  <a:gd name="T61" fmla="*/ 38 h 522"/>
                  <a:gd name="T62" fmla="*/ 379 w 657"/>
                  <a:gd name="T63" fmla="*/ 26 h 522"/>
                  <a:gd name="T64" fmla="*/ 333 w 657"/>
                  <a:gd name="T65" fmla="*/ 15 h 522"/>
                  <a:gd name="T66" fmla="*/ 297 w 657"/>
                  <a:gd name="T67" fmla="*/ 16 h 522"/>
                  <a:gd name="T68" fmla="*/ 244 w 657"/>
                  <a:gd name="T69" fmla="*/ 30 h 522"/>
                  <a:gd name="T70" fmla="*/ 184 w 657"/>
                  <a:gd name="T71" fmla="*/ 65 h 5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7"/>
                  <a:gd name="T109" fmla="*/ 0 h 522"/>
                  <a:gd name="T110" fmla="*/ 657 w 657"/>
                  <a:gd name="T111" fmla="*/ 522 h 5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7" h="522">
                    <a:moveTo>
                      <a:pt x="150" y="53"/>
                    </a:moveTo>
                    <a:cubicBezTo>
                      <a:pt x="132" y="51"/>
                      <a:pt x="112" y="58"/>
                      <a:pt x="105" y="70"/>
                    </a:cubicBezTo>
                    <a:cubicBezTo>
                      <a:pt x="98" y="82"/>
                      <a:pt x="70" y="81"/>
                      <a:pt x="64" y="103"/>
                    </a:cubicBezTo>
                    <a:cubicBezTo>
                      <a:pt x="58" y="125"/>
                      <a:pt x="63" y="154"/>
                      <a:pt x="42" y="170"/>
                    </a:cubicBezTo>
                    <a:cubicBezTo>
                      <a:pt x="21" y="186"/>
                      <a:pt x="13" y="197"/>
                      <a:pt x="15" y="216"/>
                    </a:cubicBezTo>
                    <a:cubicBezTo>
                      <a:pt x="17" y="235"/>
                      <a:pt x="27" y="258"/>
                      <a:pt x="18" y="266"/>
                    </a:cubicBezTo>
                    <a:cubicBezTo>
                      <a:pt x="9" y="274"/>
                      <a:pt x="11" y="292"/>
                      <a:pt x="15" y="303"/>
                    </a:cubicBezTo>
                    <a:cubicBezTo>
                      <a:pt x="19" y="314"/>
                      <a:pt x="27" y="329"/>
                      <a:pt x="19" y="338"/>
                    </a:cubicBezTo>
                    <a:cubicBezTo>
                      <a:pt x="11" y="347"/>
                      <a:pt x="0" y="375"/>
                      <a:pt x="14" y="385"/>
                    </a:cubicBezTo>
                    <a:cubicBezTo>
                      <a:pt x="28" y="395"/>
                      <a:pt x="26" y="402"/>
                      <a:pt x="25" y="416"/>
                    </a:cubicBezTo>
                    <a:cubicBezTo>
                      <a:pt x="24" y="430"/>
                      <a:pt x="22" y="449"/>
                      <a:pt x="42" y="466"/>
                    </a:cubicBezTo>
                    <a:cubicBezTo>
                      <a:pt x="62" y="483"/>
                      <a:pt x="81" y="488"/>
                      <a:pt x="92" y="486"/>
                    </a:cubicBezTo>
                    <a:cubicBezTo>
                      <a:pt x="103" y="484"/>
                      <a:pt x="107" y="489"/>
                      <a:pt x="117" y="495"/>
                    </a:cubicBezTo>
                    <a:cubicBezTo>
                      <a:pt x="127" y="501"/>
                      <a:pt x="132" y="501"/>
                      <a:pt x="146" y="500"/>
                    </a:cubicBezTo>
                    <a:cubicBezTo>
                      <a:pt x="160" y="499"/>
                      <a:pt x="156" y="510"/>
                      <a:pt x="170" y="512"/>
                    </a:cubicBezTo>
                    <a:cubicBezTo>
                      <a:pt x="184" y="514"/>
                      <a:pt x="221" y="522"/>
                      <a:pt x="233" y="520"/>
                    </a:cubicBezTo>
                    <a:cubicBezTo>
                      <a:pt x="245" y="518"/>
                      <a:pt x="495" y="424"/>
                      <a:pt x="496" y="421"/>
                    </a:cubicBezTo>
                    <a:cubicBezTo>
                      <a:pt x="497" y="418"/>
                      <a:pt x="518" y="411"/>
                      <a:pt x="530" y="402"/>
                    </a:cubicBezTo>
                    <a:cubicBezTo>
                      <a:pt x="542" y="393"/>
                      <a:pt x="558" y="402"/>
                      <a:pt x="573" y="392"/>
                    </a:cubicBezTo>
                    <a:cubicBezTo>
                      <a:pt x="588" y="382"/>
                      <a:pt x="600" y="369"/>
                      <a:pt x="601" y="357"/>
                    </a:cubicBezTo>
                    <a:cubicBezTo>
                      <a:pt x="602" y="345"/>
                      <a:pt x="620" y="356"/>
                      <a:pt x="624" y="335"/>
                    </a:cubicBezTo>
                    <a:cubicBezTo>
                      <a:pt x="628" y="314"/>
                      <a:pt x="657" y="311"/>
                      <a:pt x="652" y="285"/>
                    </a:cubicBezTo>
                    <a:cubicBezTo>
                      <a:pt x="647" y="259"/>
                      <a:pt x="640" y="243"/>
                      <a:pt x="628" y="229"/>
                    </a:cubicBezTo>
                    <a:cubicBezTo>
                      <a:pt x="616" y="215"/>
                      <a:pt x="643" y="207"/>
                      <a:pt x="626" y="182"/>
                    </a:cubicBezTo>
                    <a:cubicBezTo>
                      <a:pt x="609" y="157"/>
                      <a:pt x="604" y="172"/>
                      <a:pt x="588" y="157"/>
                    </a:cubicBezTo>
                    <a:cubicBezTo>
                      <a:pt x="572" y="142"/>
                      <a:pt x="560" y="139"/>
                      <a:pt x="550" y="139"/>
                    </a:cubicBezTo>
                    <a:cubicBezTo>
                      <a:pt x="540" y="139"/>
                      <a:pt x="504" y="77"/>
                      <a:pt x="491" y="86"/>
                    </a:cubicBezTo>
                    <a:cubicBezTo>
                      <a:pt x="478" y="95"/>
                      <a:pt x="479" y="97"/>
                      <a:pt x="462" y="86"/>
                    </a:cubicBezTo>
                    <a:cubicBezTo>
                      <a:pt x="445" y="75"/>
                      <a:pt x="430" y="60"/>
                      <a:pt x="419" y="60"/>
                    </a:cubicBezTo>
                    <a:cubicBezTo>
                      <a:pt x="408" y="60"/>
                      <a:pt x="406" y="57"/>
                      <a:pt x="397" y="42"/>
                    </a:cubicBezTo>
                    <a:cubicBezTo>
                      <a:pt x="388" y="27"/>
                      <a:pt x="369" y="35"/>
                      <a:pt x="353" y="30"/>
                    </a:cubicBezTo>
                    <a:cubicBezTo>
                      <a:pt x="337" y="25"/>
                      <a:pt x="320" y="19"/>
                      <a:pt x="309" y="22"/>
                    </a:cubicBezTo>
                    <a:cubicBezTo>
                      <a:pt x="298" y="25"/>
                      <a:pt x="281" y="0"/>
                      <a:pt x="271" y="11"/>
                    </a:cubicBezTo>
                    <a:cubicBezTo>
                      <a:pt x="271" y="11"/>
                      <a:pt x="258" y="14"/>
                      <a:pt x="241" y="12"/>
                    </a:cubicBezTo>
                    <a:cubicBezTo>
                      <a:pt x="224" y="10"/>
                      <a:pt x="203" y="22"/>
                      <a:pt x="198" y="25"/>
                    </a:cubicBezTo>
                    <a:cubicBezTo>
                      <a:pt x="193" y="28"/>
                      <a:pt x="165" y="55"/>
                      <a:pt x="150" y="53"/>
                    </a:cubicBezTo>
                    <a:close/>
                  </a:path>
                </a:pathLst>
              </a:custGeom>
              <a:solidFill>
                <a:srgbClr val="742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397">
                <a:extLst>
                  <a:ext uri="{FF2B5EF4-FFF2-40B4-BE49-F238E27FC236}">
                    <a16:creationId xmlns:a16="http://schemas.microsoft.com/office/drawing/2014/main" id="{403C54DA-AD65-4EEA-855E-C36B1F16A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8"/>
                <a:ext cx="692" cy="550"/>
              </a:xfrm>
              <a:custGeom>
                <a:avLst/>
                <a:gdLst>
                  <a:gd name="T0" fmla="*/ 184 w 657"/>
                  <a:gd name="T1" fmla="*/ 65 h 522"/>
                  <a:gd name="T2" fmla="*/ 130 w 657"/>
                  <a:gd name="T3" fmla="*/ 86 h 522"/>
                  <a:gd name="T4" fmla="*/ 79 w 657"/>
                  <a:gd name="T5" fmla="*/ 127 h 522"/>
                  <a:gd name="T6" fmla="*/ 51 w 657"/>
                  <a:gd name="T7" fmla="*/ 210 h 522"/>
                  <a:gd name="T8" fmla="*/ 19 w 657"/>
                  <a:gd name="T9" fmla="*/ 267 h 522"/>
                  <a:gd name="T10" fmla="*/ 22 w 657"/>
                  <a:gd name="T11" fmla="*/ 328 h 522"/>
                  <a:gd name="T12" fmla="*/ 19 w 657"/>
                  <a:gd name="T13" fmla="*/ 373 h 522"/>
                  <a:gd name="T14" fmla="*/ 23 w 657"/>
                  <a:gd name="T15" fmla="*/ 416 h 522"/>
                  <a:gd name="T16" fmla="*/ 18 w 657"/>
                  <a:gd name="T17" fmla="*/ 475 h 522"/>
                  <a:gd name="T18" fmla="*/ 29 w 657"/>
                  <a:gd name="T19" fmla="*/ 512 h 522"/>
                  <a:gd name="T20" fmla="*/ 51 w 657"/>
                  <a:gd name="T21" fmla="*/ 574 h 522"/>
                  <a:gd name="T22" fmla="*/ 113 w 657"/>
                  <a:gd name="T23" fmla="*/ 598 h 522"/>
                  <a:gd name="T24" fmla="*/ 144 w 657"/>
                  <a:gd name="T25" fmla="*/ 611 h 522"/>
                  <a:gd name="T26" fmla="*/ 180 w 657"/>
                  <a:gd name="T27" fmla="*/ 616 h 522"/>
                  <a:gd name="T28" fmla="*/ 210 w 657"/>
                  <a:gd name="T29" fmla="*/ 630 h 522"/>
                  <a:gd name="T30" fmla="*/ 286 w 657"/>
                  <a:gd name="T31" fmla="*/ 641 h 522"/>
                  <a:gd name="T32" fmla="*/ 610 w 657"/>
                  <a:gd name="T33" fmla="*/ 519 h 522"/>
                  <a:gd name="T34" fmla="*/ 652 w 657"/>
                  <a:gd name="T35" fmla="*/ 496 h 522"/>
                  <a:gd name="T36" fmla="*/ 706 w 657"/>
                  <a:gd name="T37" fmla="*/ 483 h 522"/>
                  <a:gd name="T38" fmla="*/ 740 w 657"/>
                  <a:gd name="T39" fmla="*/ 439 h 522"/>
                  <a:gd name="T40" fmla="*/ 768 w 657"/>
                  <a:gd name="T41" fmla="*/ 413 h 522"/>
                  <a:gd name="T42" fmla="*/ 804 w 657"/>
                  <a:gd name="T43" fmla="*/ 351 h 522"/>
                  <a:gd name="T44" fmla="*/ 772 w 657"/>
                  <a:gd name="T45" fmla="*/ 282 h 522"/>
                  <a:gd name="T46" fmla="*/ 770 w 657"/>
                  <a:gd name="T47" fmla="*/ 224 h 522"/>
                  <a:gd name="T48" fmla="*/ 724 w 657"/>
                  <a:gd name="T49" fmla="*/ 193 h 522"/>
                  <a:gd name="T50" fmla="*/ 676 w 657"/>
                  <a:gd name="T51" fmla="*/ 171 h 522"/>
                  <a:gd name="T52" fmla="*/ 605 w 657"/>
                  <a:gd name="T53" fmla="*/ 106 h 522"/>
                  <a:gd name="T54" fmla="*/ 569 w 657"/>
                  <a:gd name="T55" fmla="*/ 106 h 522"/>
                  <a:gd name="T56" fmla="*/ 515 w 657"/>
                  <a:gd name="T57" fmla="*/ 74 h 522"/>
                  <a:gd name="T58" fmla="*/ 488 w 657"/>
                  <a:gd name="T59" fmla="*/ 51 h 522"/>
                  <a:gd name="T60" fmla="*/ 435 w 657"/>
                  <a:gd name="T61" fmla="*/ 38 h 522"/>
                  <a:gd name="T62" fmla="*/ 379 w 657"/>
                  <a:gd name="T63" fmla="*/ 26 h 522"/>
                  <a:gd name="T64" fmla="*/ 333 w 657"/>
                  <a:gd name="T65" fmla="*/ 15 h 522"/>
                  <a:gd name="T66" fmla="*/ 297 w 657"/>
                  <a:gd name="T67" fmla="*/ 16 h 522"/>
                  <a:gd name="T68" fmla="*/ 244 w 657"/>
                  <a:gd name="T69" fmla="*/ 30 h 522"/>
                  <a:gd name="T70" fmla="*/ 184 w 657"/>
                  <a:gd name="T71" fmla="*/ 65 h 5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7"/>
                  <a:gd name="T109" fmla="*/ 0 h 522"/>
                  <a:gd name="T110" fmla="*/ 657 w 657"/>
                  <a:gd name="T111" fmla="*/ 522 h 5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7" h="522">
                    <a:moveTo>
                      <a:pt x="150" y="53"/>
                    </a:moveTo>
                    <a:cubicBezTo>
                      <a:pt x="132" y="51"/>
                      <a:pt x="112" y="58"/>
                      <a:pt x="105" y="70"/>
                    </a:cubicBezTo>
                    <a:cubicBezTo>
                      <a:pt x="98" y="82"/>
                      <a:pt x="70" y="81"/>
                      <a:pt x="64" y="103"/>
                    </a:cubicBezTo>
                    <a:cubicBezTo>
                      <a:pt x="58" y="125"/>
                      <a:pt x="63" y="154"/>
                      <a:pt x="42" y="170"/>
                    </a:cubicBezTo>
                    <a:cubicBezTo>
                      <a:pt x="21" y="186"/>
                      <a:pt x="13" y="197"/>
                      <a:pt x="15" y="216"/>
                    </a:cubicBezTo>
                    <a:cubicBezTo>
                      <a:pt x="17" y="235"/>
                      <a:pt x="27" y="258"/>
                      <a:pt x="18" y="266"/>
                    </a:cubicBezTo>
                    <a:cubicBezTo>
                      <a:pt x="9" y="274"/>
                      <a:pt x="11" y="292"/>
                      <a:pt x="15" y="303"/>
                    </a:cubicBezTo>
                    <a:cubicBezTo>
                      <a:pt x="19" y="314"/>
                      <a:pt x="27" y="329"/>
                      <a:pt x="19" y="338"/>
                    </a:cubicBezTo>
                    <a:cubicBezTo>
                      <a:pt x="11" y="347"/>
                      <a:pt x="0" y="375"/>
                      <a:pt x="14" y="385"/>
                    </a:cubicBezTo>
                    <a:cubicBezTo>
                      <a:pt x="28" y="395"/>
                      <a:pt x="26" y="402"/>
                      <a:pt x="25" y="416"/>
                    </a:cubicBezTo>
                    <a:cubicBezTo>
                      <a:pt x="24" y="430"/>
                      <a:pt x="22" y="449"/>
                      <a:pt x="42" y="466"/>
                    </a:cubicBezTo>
                    <a:cubicBezTo>
                      <a:pt x="62" y="483"/>
                      <a:pt x="81" y="488"/>
                      <a:pt x="92" y="486"/>
                    </a:cubicBezTo>
                    <a:cubicBezTo>
                      <a:pt x="103" y="484"/>
                      <a:pt x="107" y="489"/>
                      <a:pt x="117" y="495"/>
                    </a:cubicBezTo>
                    <a:cubicBezTo>
                      <a:pt x="127" y="501"/>
                      <a:pt x="132" y="501"/>
                      <a:pt x="146" y="500"/>
                    </a:cubicBezTo>
                    <a:cubicBezTo>
                      <a:pt x="160" y="499"/>
                      <a:pt x="156" y="510"/>
                      <a:pt x="170" y="512"/>
                    </a:cubicBezTo>
                    <a:cubicBezTo>
                      <a:pt x="184" y="514"/>
                      <a:pt x="221" y="522"/>
                      <a:pt x="233" y="520"/>
                    </a:cubicBezTo>
                    <a:cubicBezTo>
                      <a:pt x="245" y="518"/>
                      <a:pt x="495" y="424"/>
                      <a:pt x="496" y="421"/>
                    </a:cubicBezTo>
                    <a:cubicBezTo>
                      <a:pt x="497" y="418"/>
                      <a:pt x="518" y="411"/>
                      <a:pt x="530" y="402"/>
                    </a:cubicBezTo>
                    <a:cubicBezTo>
                      <a:pt x="542" y="393"/>
                      <a:pt x="558" y="402"/>
                      <a:pt x="573" y="392"/>
                    </a:cubicBezTo>
                    <a:cubicBezTo>
                      <a:pt x="588" y="382"/>
                      <a:pt x="600" y="369"/>
                      <a:pt x="601" y="357"/>
                    </a:cubicBezTo>
                    <a:cubicBezTo>
                      <a:pt x="602" y="345"/>
                      <a:pt x="620" y="356"/>
                      <a:pt x="624" y="335"/>
                    </a:cubicBezTo>
                    <a:cubicBezTo>
                      <a:pt x="628" y="314"/>
                      <a:pt x="657" y="311"/>
                      <a:pt x="652" y="285"/>
                    </a:cubicBezTo>
                    <a:cubicBezTo>
                      <a:pt x="647" y="259"/>
                      <a:pt x="640" y="243"/>
                      <a:pt x="628" y="229"/>
                    </a:cubicBezTo>
                    <a:cubicBezTo>
                      <a:pt x="616" y="215"/>
                      <a:pt x="643" y="207"/>
                      <a:pt x="626" y="182"/>
                    </a:cubicBezTo>
                    <a:cubicBezTo>
                      <a:pt x="609" y="157"/>
                      <a:pt x="604" y="172"/>
                      <a:pt x="588" y="157"/>
                    </a:cubicBezTo>
                    <a:cubicBezTo>
                      <a:pt x="572" y="142"/>
                      <a:pt x="560" y="139"/>
                      <a:pt x="550" y="139"/>
                    </a:cubicBezTo>
                    <a:cubicBezTo>
                      <a:pt x="540" y="139"/>
                      <a:pt x="504" y="77"/>
                      <a:pt x="491" y="86"/>
                    </a:cubicBezTo>
                    <a:cubicBezTo>
                      <a:pt x="478" y="95"/>
                      <a:pt x="479" y="97"/>
                      <a:pt x="462" y="86"/>
                    </a:cubicBezTo>
                    <a:cubicBezTo>
                      <a:pt x="445" y="75"/>
                      <a:pt x="430" y="60"/>
                      <a:pt x="419" y="60"/>
                    </a:cubicBezTo>
                    <a:cubicBezTo>
                      <a:pt x="408" y="60"/>
                      <a:pt x="406" y="57"/>
                      <a:pt x="397" y="42"/>
                    </a:cubicBezTo>
                    <a:cubicBezTo>
                      <a:pt x="388" y="27"/>
                      <a:pt x="369" y="35"/>
                      <a:pt x="353" y="30"/>
                    </a:cubicBezTo>
                    <a:cubicBezTo>
                      <a:pt x="337" y="25"/>
                      <a:pt x="320" y="19"/>
                      <a:pt x="309" y="22"/>
                    </a:cubicBezTo>
                    <a:cubicBezTo>
                      <a:pt x="298" y="25"/>
                      <a:pt x="281" y="0"/>
                      <a:pt x="271" y="11"/>
                    </a:cubicBezTo>
                    <a:cubicBezTo>
                      <a:pt x="271" y="11"/>
                      <a:pt x="258" y="14"/>
                      <a:pt x="241" y="12"/>
                    </a:cubicBezTo>
                    <a:cubicBezTo>
                      <a:pt x="224" y="10"/>
                      <a:pt x="203" y="22"/>
                      <a:pt x="198" y="25"/>
                    </a:cubicBezTo>
                    <a:cubicBezTo>
                      <a:pt x="193" y="28"/>
                      <a:pt x="165" y="55"/>
                      <a:pt x="150" y="53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398">
                <a:extLst>
                  <a:ext uri="{FF2B5EF4-FFF2-40B4-BE49-F238E27FC236}">
                    <a16:creationId xmlns:a16="http://schemas.microsoft.com/office/drawing/2014/main" id="{C50473D9-1793-4A4A-A4DA-8FFE28A9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74"/>
                <a:ext cx="654" cy="938"/>
              </a:xfrm>
              <a:custGeom>
                <a:avLst/>
                <a:gdLst>
                  <a:gd name="T0" fmla="*/ 182 w 621"/>
                  <a:gd name="T1" fmla="*/ 25 h 890"/>
                  <a:gd name="T2" fmla="*/ 70 w 621"/>
                  <a:gd name="T3" fmla="*/ 341 h 890"/>
                  <a:gd name="T4" fmla="*/ 105 w 621"/>
                  <a:gd name="T5" fmla="*/ 389 h 890"/>
                  <a:gd name="T6" fmla="*/ 125 w 621"/>
                  <a:gd name="T7" fmla="*/ 416 h 890"/>
                  <a:gd name="T8" fmla="*/ 182 w 621"/>
                  <a:gd name="T9" fmla="*/ 496 h 890"/>
                  <a:gd name="T10" fmla="*/ 236 w 621"/>
                  <a:gd name="T11" fmla="*/ 535 h 890"/>
                  <a:gd name="T12" fmla="*/ 299 w 621"/>
                  <a:gd name="T13" fmla="*/ 585 h 890"/>
                  <a:gd name="T14" fmla="*/ 267 w 621"/>
                  <a:gd name="T15" fmla="*/ 692 h 890"/>
                  <a:gd name="T16" fmla="*/ 399 w 621"/>
                  <a:gd name="T17" fmla="*/ 1098 h 890"/>
                  <a:gd name="T18" fmla="*/ 728 w 621"/>
                  <a:gd name="T19" fmla="*/ 722 h 890"/>
                  <a:gd name="T20" fmla="*/ 701 w 621"/>
                  <a:gd name="T21" fmla="*/ 540 h 890"/>
                  <a:gd name="T22" fmla="*/ 534 w 621"/>
                  <a:gd name="T23" fmla="*/ 321 h 890"/>
                  <a:gd name="T24" fmla="*/ 543 w 621"/>
                  <a:gd name="T25" fmla="*/ 268 h 890"/>
                  <a:gd name="T26" fmla="*/ 480 w 621"/>
                  <a:gd name="T27" fmla="*/ 202 h 890"/>
                  <a:gd name="T28" fmla="*/ 414 w 621"/>
                  <a:gd name="T29" fmla="*/ 84 h 890"/>
                  <a:gd name="T30" fmla="*/ 182 w 621"/>
                  <a:gd name="T31" fmla="*/ 25 h 8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1"/>
                  <a:gd name="T49" fmla="*/ 0 h 890"/>
                  <a:gd name="T50" fmla="*/ 621 w 621"/>
                  <a:gd name="T51" fmla="*/ 890 h 8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1" h="890">
                    <a:moveTo>
                      <a:pt x="148" y="21"/>
                    </a:moveTo>
                    <a:cubicBezTo>
                      <a:pt x="0" y="79"/>
                      <a:pt x="41" y="257"/>
                      <a:pt x="57" y="276"/>
                    </a:cubicBezTo>
                    <a:cubicBezTo>
                      <a:pt x="74" y="295"/>
                      <a:pt x="78" y="309"/>
                      <a:pt x="85" y="315"/>
                    </a:cubicBezTo>
                    <a:cubicBezTo>
                      <a:pt x="93" y="322"/>
                      <a:pt x="99" y="328"/>
                      <a:pt x="102" y="338"/>
                    </a:cubicBezTo>
                    <a:cubicBezTo>
                      <a:pt x="104" y="348"/>
                      <a:pt x="121" y="394"/>
                      <a:pt x="148" y="402"/>
                    </a:cubicBezTo>
                    <a:cubicBezTo>
                      <a:pt x="174" y="411"/>
                      <a:pt x="182" y="422"/>
                      <a:pt x="192" y="434"/>
                    </a:cubicBezTo>
                    <a:cubicBezTo>
                      <a:pt x="198" y="441"/>
                      <a:pt x="217" y="461"/>
                      <a:pt x="243" y="474"/>
                    </a:cubicBezTo>
                    <a:cubicBezTo>
                      <a:pt x="243" y="474"/>
                      <a:pt x="216" y="528"/>
                      <a:pt x="217" y="561"/>
                    </a:cubicBezTo>
                    <a:cubicBezTo>
                      <a:pt x="218" y="593"/>
                      <a:pt x="325" y="890"/>
                      <a:pt x="325" y="890"/>
                    </a:cubicBezTo>
                    <a:cubicBezTo>
                      <a:pt x="325" y="890"/>
                      <a:pt x="528" y="724"/>
                      <a:pt x="592" y="585"/>
                    </a:cubicBezTo>
                    <a:cubicBezTo>
                      <a:pt x="621" y="522"/>
                      <a:pt x="609" y="451"/>
                      <a:pt x="570" y="437"/>
                    </a:cubicBezTo>
                    <a:cubicBezTo>
                      <a:pt x="570" y="437"/>
                      <a:pt x="445" y="407"/>
                      <a:pt x="434" y="260"/>
                    </a:cubicBezTo>
                    <a:cubicBezTo>
                      <a:pt x="434" y="260"/>
                      <a:pt x="448" y="243"/>
                      <a:pt x="442" y="217"/>
                    </a:cubicBezTo>
                    <a:cubicBezTo>
                      <a:pt x="436" y="191"/>
                      <a:pt x="422" y="153"/>
                      <a:pt x="390" y="164"/>
                    </a:cubicBezTo>
                    <a:cubicBezTo>
                      <a:pt x="390" y="164"/>
                      <a:pt x="376" y="97"/>
                      <a:pt x="336" y="68"/>
                    </a:cubicBezTo>
                    <a:cubicBezTo>
                      <a:pt x="296" y="39"/>
                      <a:pt x="204" y="0"/>
                      <a:pt x="148" y="21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399">
                <a:extLst>
                  <a:ext uri="{FF2B5EF4-FFF2-40B4-BE49-F238E27FC236}">
                    <a16:creationId xmlns:a16="http://schemas.microsoft.com/office/drawing/2014/main" id="{ADB976E3-DF2B-4467-9E18-0611D6DE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770"/>
                <a:ext cx="107" cy="21"/>
              </a:xfrm>
              <a:custGeom>
                <a:avLst/>
                <a:gdLst>
                  <a:gd name="T0" fmla="*/ 0 w 101"/>
                  <a:gd name="T1" fmla="*/ 3 h 20"/>
                  <a:gd name="T2" fmla="*/ 91 w 101"/>
                  <a:gd name="T3" fmla="*/ 16 h 20"/>
                  <a:gd name="T4" fmla="*/ 127 w 10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20"/>
                  <a:gd name="T11" fmla="*/ 101 w 10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20">
                    <a:moveTo>
                      <a:pt x="0" y="3"/>
                    </a:moveTo>
                    <a:cubicBezTo>
                      <a:pt x="20" y="14"/>
                      <a:pt x="46" y="20"/>
                      <a:pt x="72" y="12"/>
                    </a:cubicBezTo>
                    <a:cubicBezTo>
                      <a:pt x="92" y="6"/>
                      <a:pt x="101" y="0"/>
                      <a:pt x="101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400">
                <a:extLst>
                  <a:ext uri="{FF2B5EF4-FFF2-40B4-BE49-F238E27FC236}">
                    <a16:creationId xmlns:a16="http://schemas.microsoft.com/office/drawing/2014/main" id="{4FDA3736-EB18-40C3-A3A3-0C549340B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73"/>
                <a:ext cx="471" cy="321"/>
              </a:xfrm>
              <a:custGeom>
                <a:avLst/>
                <a:gdLst>
                  <a:gd name="T0" fmla="*/ 551 w 447"/>
                  <a:gd name="T1" fmla="*/ 177 h 305"/>
                  <a:gd name="T2" fmla="*/ 502 w 447"/>
                  <a:gd name="T3" fmla="*/ 127 h 305"/>
                  <a:gd name="T4" fmla="*/ 428 w 447"/>
                  <a:gd name="T5" fmla="*/ 83 h 305"/>
                  <a:gd name="T6" fmla="*/ 159 w 447"/>
                  <a:gd name="T7" fmla="*/ 29 h 305"/>
                  <a:gd name="T8" fmla="*/ 19 w 447"/>
                  <a:gd name="T9" fmla="*/ 167 h 305"/>
                  <a:gd name="T10" fmla="*/ 1 w 447"/>
                  <a:gd name="T11" fmla="*/ 265 h 305"/>
                  <a:gd name="T12" fmla="*/ 0 w 447"/>
                  <a:gd name="T13" fmla="*/ 313 h 305"/>
                  <a:gd name="T14" fmla="*/ 65 w 447"/>
                  <a:gd name="T15" fmla="*/ 375 h 305"/>
                  <a:gd name="T16" fmla="*/ 54 w 447"/>
                  <a:gd name="T17" fmla="*/ 326 h 305"/>
                  <a:gd name="T18" fmla="*/ 130 w 447"/>
                  <a:gd name="T19" fmla="*/ 238 h 305"/>
                  <a:gd name="T20" fmla="*/ 145 w 447"/>
                  <a:gd name="T21" fmla="*/ 174 h 305"/>
                  <a:gd name="T22" fmla="*/ 161 w 447"/>
                  <a:gd name="T23" fmla="*/ 142 h 305"/>
                  <a:gd name="T24" fmla="*/ 184 w 447"/>
                  <a:gd name="T25" fmla="*/ 135 h 305"/>
                  <a:gd name="T26" fmla="*/ 203 w 447"/>
                  <a:gd name="T27" fmla="*/ 93 h 305"/>
                  <a:gd name="T28" fmla="*/ 266 w 447"/>
                  <a:gd name="T29" fmla="*/ 124 h 305"/>
                  <a:gd name="T30" fmla="*/ 319 w 447"/>
                  <a:gd name="T31" fmla="*/ 117 h 305"/>
                  <a:gd name="T32" fmla="*/ 369 w 447"/>
                  <a:gd name="T33" fmla="*/ 145 h 305"/>
                  <a:gd name="T34" fmla="*/ 414 w 447"/>
                  <a:gd name="T35" fmla="*/ 161 h 305"/>
                  <a:gd name="T36" fmla="*/ 428 w 447"/>
                  <a:gd name="T37" fmla="*/ 185 h 305"/>
                  <a:gd name="T38" fmla="*/ 464 w 447"/>
                  <a:gd name="T39" fmla="*/ 220 h 305"/>
                  <a:gd name="T40" fmla="*/ 509 w 447"/>
                  <a:gd name="T41" fmla="*/ 257 h 305"/>
                  <a:gd name="T42" fmla="*/ 551 w 447"/>
                  <a:gd name="T43" fmla="*/ 177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7"/>
                  <a:gd name="T67" fmla="*/ 0 h 305"/>
                  <a:gd name="T68" fmla="*/ 447 w 447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7" h="305">
                    <a:moveTo>
                      <a:pt x="447" y="144"/>
                    </a:moveTo>
                    <a:cubicBezTo>
                      <a:pt x="431" y="125"/>
                      <a:pt x="413" y="107"/>
                      <a:pt x="407" y="104"/>
                    </a:cubicBezTo>
                    <a:cubicBezTo>
                      <a:pt x="399" y="100"/>
                      <a:pt x="346" y="67"/>
                      <a:pt x="346" y="67"/>
                    </a:cubicBezTo>
                    <a:cubicBezTo>
                      <a:pt x="346" y="67"/>
                      <a:pt x="179" y="0"/>
                      <a:pt x="129" y="25"/>
                    </a:cubicBezTo>
                    <a:cubicBezTo>
                      <a:pt x="111" y="34"/>
                      <a:pt x="20" y="122"/>
                      <a:pt x="15" y="136"/>
                    </a:cubicBezTo>
                    <a:cubicBezTo>
                      <a:pt x="11" y="150"/>
                      <a:pt x="3" y="180"/>
                      <a:pt x="1" y="216"/>
                    </a:cubicBezTo>
                    <a:cubicBezTo>
                      <a:pt x="0" y="226"/>
                      <a:pt x="0" y="240"/>
                      <a:pt x="0" y="255"/>
                    </a:cubicBezTo>
                    <a:cubicBezTo>
                      <a:pt x="24" y="255"/>
                      <a:pt x="40" y="284"/>
                      <a:pt x="53" y="305"/>
                    </a:cubicBezTo>
                    <a:cubicBezTo>
                      <a:pt x="54" y="296"/>
                      <a:pt x="48" y="284"/>
                      <a:pt x="44" y="266"/>
                    </a:cubicBezTo>
                    <a:cubicBezTo>
                      <a:pt x="38" y="240"/>
                      <a:pt x="88" y="206"/>
                      <a:pt x="105" y="194"/>
                    </a:cubicBezTo>
                    <a:cubicBezTo>
                      <a:pt x="121" y="183"/>
                      <a:pt x="119" y="157"/>
                      <a:pt x="118" y="142"/>
                    </a:cubicBezTo>
                    <a:cubicBezTo>
                      <a:pt x="117" y="126"/>
                      <a:pt x="128" y="120"/>
                      <a:pt x="131" y="116"/>
                    </a:cubicBezTo>
                    <a:cubicBezTo>
                      <a:pt x="135" y="112"/>
                      <a:pt x="133" y="110"/>
                      <a:pt x="150" y="110"/>
                    </a:cubicBezTo>
                    <a:cubicBezTo>
                      <a:pt x="167" y="111"/>
                      <a:pt x="165" y="76"/>
                      <a:pt x="165" y="76"/>
                    </a:cubicBezTo>
                    <a:cubicBezTo>
                      <a:pt x="165" y="76"/>
                      <a:pt x="185" y="107"/>
                      <a:pt x="215" y="101"/>
                    </a:cubicBezTo>
                    <a:cubicBezTo>
                      <a:pt x="245" y="95"/>
                      <a:pt x="254" y="84"/>
                      <a:pt x="259" y="95"/>
                    </a:cubicBezTo>
                    <a:cubicBezTo>
                      <a:pt x="264" y="106"/>
                      <a:pt x="287" y="121"/>
                      <a:pt x="299" y="118"/>
                    </a:cubicBezTo>
                    <a:cubicBezTo>
                      <a:pt x="311" y="115"/>
                      <a:pt x="320" y="123"/>
                      <a:pt x="336" y="131"/>
                    </a:cubicBezTo>
                    <a:cubicBezTo>
                      <a:pt x="336" y="131"/>
                      <a:pt x="334" y="138"/>
                      <a:pt x="346" y="151"/>
                    </a:cubicBezTo>
                    <a:cubicBezTo>
                      <a:pt x="358" y="164"/>
                      <a:pt x="368" y="186"/>
                      <a:pt x="377" y="180"/>
                    </a:cubicBezTo>
                    <a:cubicBezTo>
                      <a:pt x="384" y="176"/>
                      <a:pt x="402" y="200"/>
                      <a:pt x="413" y="209"/>
                    </a:cubicBezTo>
                    <a:cubicBezTo>
                      <a:pt x="417" y="184"/>
                      <a:pt x="427" y="159"/>
                      <a:pt x="447" y="144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401">
                <a:extLst>
                  <a:ext uri="{FF2B5EF4-FFF2-40B4-BE49-F238E27FC236}">
                    <a16:creationId xmlns:a16="http://schemas.microsoft.com/office/drawing/2014/main" id="{39CF3F40-CFFC-4D4B-9211-606571A0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584"/>
                <a:ext cx="70" cy="155"/>
              </a:xfrm>
              <a:custGeom>
                <a:avLst/>
                <a:gdLst>
                  <a:gd name="T0" fmla="*/ 0 w 66"/>
                  <a:gd name="T1" fmla="*/ 181 h 147"/>
                  <a:gd name="T2" fmla="*/ 45 w 66"/>
                  <a:gd name="T3" fmla="*/ 0 h 147"/>
                  <a:gd name="T4" fmla="*/ 0 60000 65536"/>
                  <a:gd name="T5" fmla="*/ 0 60000 65536"/>
                  <a:gd name="T6" fmla="*/ 0 w 66"/>
                  <a:gd name="T7" fmla="*/ 0 h 147"/>
                  <a:gd name="T8" fmla="*/ 66 w 66"/>
                  <a:gd name="T9" fmla="*/ 147 h 1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147">
                    <a:moveTo>
                      <a:pt x="0" y="147"/>
                    </a:moveTo>
                    <a:cubicBezTo>
                      <a:pt x="0" y="147"/>
                      <a:pt x="66" y="89"/>
                      <a:pt x="3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402">
                <a:extLst>
                  <a:ext uri="{FF2B5EF4-FFF2-40B4-BE49-F238E27FC236}">
                    <a16:creationId xmlns:a16="http://schemas.microsoft.com/office/drawing/2014/main" id="{4164879F-5A3B-49C4-8862-228D0087F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74"/>
                <a:ext cx="654" cy="938"/>
              </a:xfrm>
              <a:custGeom>
                <a:avLst/>
                <a:gdLst>
                  <a:gd name="T0" fmla="*/ 182 w 621"/>
                  <a:gd name="T1" fmla="*/ 25 h 890"/>
                  <a:gd name="T2" fmla="*/ 70 w 621"/>
                  <a:gd name="T3" fmla="*/ 341 h 890"/>
                  <a:gd name="T4" fmla="*/ 105 w 621"/>
                  <a:gd name="T5" fmla="*/ 389 h 890"/>
                  <a:gd name="T6" fmla="*/ 125 w 621"/>
                  <a:gd name="T7" fmla="*/ 416 h 890"/>
                  <a:gd name="T8" fmla="*/ 182 w 621"/>
                  <a:gd name="T9" fmla="*/ 496 h 890"/>
                  <a:gd name="T10" fmla="*/ 236 w 621"/>
                  <a:gd name="T11" fmla="*/ 535 h 890"/>
                  <a:gd name="T12" fmla="*/ 299 w 621"/>
                  <a:gd name="T13" fmla="*/ 585 h 890"/>
                  <a:gd name="T14" fmla="*/ 267 w 621"/>
                  <a:gd name="T15" fmla="*/ 692 h 890"/>
                  <a:gd name="T16" fmla="*/ 399 w 621"/>
                  <a:gd name="T17" fmla="*/ 1098 h 890"/>
                  <a:gd name="T18" fmla="*/ 728 w 621"/>
                  <a:gd name="T19" fmla="*/ 722 h 890"/>
                  <a:gd name="T20" fmla="*/ 701 w 621"/>
                  <a:gd name="T21" fmla="*/ 540 h 890"/>
                  <a:gd name="T22" fmla="*/ 534 w 621"/>
                  <a:gd name="T23" fmla="*/ 321 h 890"/>
                  <a:gd name="T24" fmla="*/ 543 w 621"/>
                  <a:gd name="T25" fmla="*/ 268 h 890"/>
                  <a:gd name="T26" fmla="*/ 480 w 621"/>
                  <a:gd name="T27" fmla="*/ 202 h 890"/>
                  <a:gd name="T28" fmla="*/ 414 w 621"/>
                  <a:gd name="T29" fmla="*/ 84 h 890"/>
                  <a:gd name="T30" fmla="*/ 182 w 621"/>
                  <a:gd name="T31" fmla="*/ 25 h 8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1"/>
                  <a:gd name="T49" fmla="*/ 0 h 890"/>
                  <a:gd name="T50" fmla="*/ 621 w 621"/>
                  <a:gd name="T51" fmla="*/ 890 h 8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1" h="890">
                    <a:moveTo>
                      <a:pt x="148" y="21"/>
                    </a:moveTo>
                    <a:cubicBezTo>
                      <a:pt x="0" y="79"/>
                      <a:pt x="41" y="257"/>
                      <a:pt x="57" y="276"/>
                    </a:cubicBezTo>
                    <a:cubicBezTo>
                      <a:pt x="74" y="295"/>
                      <a:pt x="78" y="309"/>
                      <a:pt x="85" y="315"/>
                    </a:cubicBezTo>
                    <a:cubicBezTo>
                      <a:pt x="93" y="322"/>
                      <a:pt x="99" y="328"/>
                      <a:pt x="102" y="338"/>
                    </a:cubicBezTo>
                    <a:cubicBezTo>
                      <a:pt x="104" y="348"/>
                      <a:pt x="121" y="394"/>
                      <a:pt x="148" y="402"/>
                    </a:cubicBezTo>
                    <a:cubicBezTo>
                      <a:pt x="174" y="411"/>
                      <a:pt x="182" y="422"/>
                      <a:pt x="192" y="434"/>
                    </a:cubicBezTo>
                    <a:cubicBezTo>
                      <a:pt x="198" y="441"/>
                      <a:pt x="217" y="461"/>
                      <a:pt x="243" y="474"/>
                    </a:cubicBezTo>
                    <a:cubicBezTo>
                      <a:pt x="243" y="474"/>
                      <a:pt x="216" y="528"/>
                      <a:pt x="217" y="561"/>
                    </a:cubicBezTo>
                    <a:cubicBezTo>
                      <a:pt x="218" y="593"/>
                      <a:pt x="325" y="890"/>
                      <a:pt x="325" y="890"/>
                    </a:cubicBezTo>
                    <a:cubicBezTo>
                      <a:pt x="325" y="890"/>
                      <a:pt x="528" y="724"/>
                      <a:pt x="592" y="585"/>
                    </a:cubicBezTo>
                    <a:cubicBezTo>
                      <a:pt x="621" y="522"/>
                      <a:pt x="609" y="451"/>
                      <a:pt x="570" y="437"/>
                    </a:cubicBezTo>
                    <a:cubicBezTo>
                      <a:pt x="570" y="437"/>
                      <a:pt x="445" y="407"/>
                      <a:pt x="434" y="260"/>
                    </a:cubicBezTo>
                    <a:cubicBezTo>
                      <a:pt x="434" y="260"/>
                      <a:pt x="448" y="243"/>
                      <a:pt x="442" y="217"/>
                    </a:cubicBezTo>
                    <a:cubicBezTo>
                      <a:pt x="436" y="191"/>
                      <a:pt x="422" y="153"/>
                      <a:pt x="390" y="164"/>
                    </a:cubicBezTo>
                    <a:cubicBezTo>
                      <a:pt x="390" y="164"/>
                      <a:pt x="376" y="97"/>
                      <a:pt x="336" y="68"/>
                    </a:cubicBezTo>
                    <a:cubicBezTo>
                      <a:pt x="296" y="39"/>
                      <a:pt x="204" y="0"/>
                      <a:pt x="148" y="21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Freeform 403">
                <a:extLst>
                  <a:ext uri="{FF2B5EF4-FFF2-40B4-BE49-F238E27FC236}">
                    <a16:creationId xmlns:a16="http://schemas.microsoft.com/office/drawing/2014/main" id="{102BA462-6F41-48AE-8C8C-16292A46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47"/>
                <a:ext cx="509" cy="364"/>
              </a:xfrm>
              <a:custGeom>
                <a:avLst/>
                <a:gdLst>
                  <a:gd name="T0" fmla="*/ 430 w 483"/>
                  <a:gd name="T1" fmla="*/ 82 h 345"/>
                  <a:gd name="T2" fmla="*/ 161 w 483"/>
                  <a:gd name="T3" fmla="*/ 28 h 345"/>
                  <a:gd name="T4" fmla="*/ 21 w 483"/>
                  <a:gd name="T5" fmla="*/ 167 h 345"/>
                  <a:gd name="T6" fmla="*/ 2 w 483"/>
                  <a:gd name="T7" fmla="*/ 268 h 345"/>
                  <a:gd name="T8" fmla="*/ 16 w 483"/>
                  <a:gd name="T9" fmla="*/ 413 h 345"/>
                  <a:gd name="T10" fmla="*/ 60 w 483"/>
                  <a:gd name="T11" fmla="*/ 388 h 345"/>
                  <a:gd name="T12" fmla="*/ 57 w 483"/>
                  <a:gd name="T13" fmla="*/ 328 h 345"/>
                  <a:gd name="T14" fmla="*/ 131 w 483"/>
                  <a:gd name="T15" fmla="*/ 241 h 345"/>
                  <a:gd name="T16" fmla="*/ 148 w 483"/>
                  <a:gd name="T17" fmla="*/ 175 h 345"/>
                  <a:gd name="T18" fmla="*/ 164 w 483"/>
                  <a:gd name="T19" fmla="*/ 142 h 345"/>
                  <a:gd name="T20" fmla="*/ 188 w 483"/>
                  <a:gd name="T21" fmla="*/ 136 h 345"/>
                  <a:gd name="T22" fmla="*/ 205 w 483"/>
                  <a:gd name="T23" fmla="*/ 93 h 345"/>
                  <a:gd name="T24" fmla="*/ 268 w 483"/>
                  <a:gd name="T25" fmla="*/ 124 h 345"/>
                  <a:gd name="T26" fmla="*/ 322 w 483"/>
                  <a:gd name="T27" fmla="*/ 116 h 345"/>
                  <a:gd name="T28" fmla="*/ 371 w 483"/>
                  <a:gd name="T29" fmla="*/ 145 h 345"/>
                  <a:gd name="T30" fmla="*/ 416 w 483"/>
                  <a:gd name="T31" fmla="*/ 161 h 345"/>
                  <a:gd name="T32" fmla="*/ 430 w 483"/>
                  <a:gd name="T33" fmla="*/ 186 h 345"/>
                  <a:gd name="T34" fmla="*/ 465 w 483"/>
                  <a:gd name="T35" fmla="*/ 246 h 345"/>
                  <a:gd name="T36" fmla="*/ 520 w 483"/>
                  <a:gd name="T37" fmla="*/ 268 h 345"/>
                  <a:gd name="T38" fmla="*/ 532 w 483"/>
                  <a:gd name="T39" fmla="*/ 317 h 345"/>
                  <a:gd name="T40" fmla="*/ 585 w 483"/>
                  <a:gd name="T41" fmla="*/ 321 h 345"/>
                  <a:gd name="T42" fmla="*/ 575 w 483"/>
                  <a:gd name="T43" fmla="*/ 207 h 345"/>
                  <a:gd name="T44" fmla="*/ 504 w 483"/>
                  <a:gd name="T45" fmla="*/ 128 h 345"/>
                  <a:gd name="T46" fmla="*/ 430 w 483"/>
                  <a:gd name="T47" fmla="*/ 82 h 3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3"/>
                  <a:gd name="T73" fmla="*/ 0 h 345"/>
                  <a:gd name="T74" fmla="*/ 483 w 483"/>
                  <a:gd name="T75" fmla="*/ 345 h 3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3" h="345">
                    <a:moveTo>
                      <a:pt x="348" y="66"/>
                    </a:moveTo>
                    <a:cubicBezTo>
                      <a:pt x="348" y="66"/>
                      <a:pt x="181" y="0"/>
                      <a:pt x="131" y="24"/>
                    </a:cubicBezTo>
                    <a:cubicBezTo>
                      <a:pt x="112" y="33"/>
                      <a:pt x="22" y="121"/>
                      <a:pt x="17" y="135"/>
                    </a:cubicBezTo>
                    <a:cubicBezTo>
                      <a:pt x="12" y="149"/>
                      <a:pt x="4" y="180"/>
                      <a:pt x="2" y="216"/>
                    </a:cubicBezTo>
                    <a:cubicBezTo>
                      <a:pt x="0" y="252"/>
                      <a:pt x="4" y="345"/>
                      <a:pt x="12" y="334"/>
                    </a:cubicBezTo>
                    <a:cubicBezTo>
                      <a:pt x="21" y="322"/>
                      <a:pt x="34" y="323"/>
                      <a:pt x="48" y="314"/>
                    </a:cubicBezTo>
                    <a:cubicBezTo>
                      <a:pt x="62" y="306"/>
                      <a:pt x="52" y="291"/>
                      <a:pt x="46" y="265"/>
                    </a:cubicBezTo>
                    <a:cubicBezTo>
                      <a:pt x="40" y="239"/>
                      <a:pt x="90" y="205"/>
                      <a:pt x="106" y="194"/>
                    </a:cubicBezTo>
                    <a:cubicBezTo>
                      <a:pt x="123" y="182"/>
                      <a:pt x="120" y="156"/>
                      <a:pt x="120" y="141"/>
                    </a:cubicBezTo>
                    <a:cubicBezTo>
                      <a:pt x="119" y="126"/>
                      <a:pt x="130" y="119"/>
                      <a:pt x="133" y="115"/>
                    </a:cubicBezTo>
                    <a:cubicBezTo>
                      <a:pt x="136" y="111"/>
                      <a:pt x="134" y="109"/>
                      <a:pt x="152" y="110"/>
                    </a:cubicBezTo>
                    <a:cubicBezTo>
                      <a:pt x="169" y="110"/>
                      <a:pt x="167" y="75"/>
                      <a:pt x="167" y="75"/>
                    </a:cubicBezTo>
                    <a:cubicBezTo>
                      <a:pt x="167" y="75"/>
                      <a:pt x="187" y="106"/>
                      <a:pt x="217" y="100"/>
                    </a:cubicBezTo>
                    <a:cubicBezTo>
                      <a:pt x="247" y="94"/>
                      <a:pt x="256" y="83"/>
                      <a:pt x="261" y="94"/>
                    </a:cubicBezTo>
                    <a:cubicBezTo>
                      <a:pt x="266" y="105"/>
                      <a:pt x="289" y="120"/>
                      <a:pt x="301" y="117"/>
                    </a:cubicBezTo>
                    <a:cubicBezTo>
                      <a:pt x="313" y="114"/>
                      <a:pt x="322" y="122"/>
                      <a:pt x="338" y="130"/>
                    </a:cubicBezTo>
                    <a:cubicBezTo>
                      <a:pt x="338" y="130"/>
                      <a:pt x="336" y="137"/>
                      <a:pt x="348" y="150"/>
                    </a:cubicBezTo>
                    <a:cubicBezTo>
                      <a:pt x="360" y="163"/>
                      <a:pt x="368" y="204"/>
                      <a:pt x="377" y="198"/>
                    </a:cubicBezTo>
                    <a:cubicBezTo>
                      <a:pt x="386" y="192"/>
                      <a:pt x="416" y="204"/>
                      <a:pt x="421" y="216"/>
                    </a:cubicBezTo>
                    <a:cubicBezTo>
                      <a:pt x="426" y="228"/>
                      <a:pt x="430" y="246"/>
                      <a:pt x="432" y="255"/>
                    </a:cubicBezTo>
                    <a:cubicBezTo>
                      <a:pt x="434" y="264"/>
                      <a:pt x="473" y="280"/>
                      <a:pt x="474" y="259"/>
                    </a:cubicBezTo>
                    <a:cubicBezTo>
                      <a:pt x="475" y="238"/>
                      <a:pt x="483" y="191"/>
                      <a:pt x="467" y="167"/>
                    </a:cubicBezTo>
                    <a:cubicBezTo>
                      <a:pt x="451" y="143"/>
                      <a:pt x="417" y="107"/>
                      <a:pt x="409" y="103"/>
                    </a:cubicBezTo>
                    <a:cubicBezTo>
                      <a:pt x="401" y="99"/>
                      <a:pt x="348" y="66"/>
                      <a:pt x="348" y="66"/>
                    </a:cubicBezTo>
                    <a:close/>
                  </a:path>
                </a:pathLst>
              </a:custGeom>
              <a:solidFill>
                <a:srgbClr val="742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404">
                <a:extLst>
                  <a:ext uri="{FF2B5EF4-FFF2-40B4-BE49-F238E27FC236}">
                    <a16:creationId xmlns:a16="http://schemas.microsoft.com/office/drawing/2014/main" id="{B0D40C9C-2E66-4E9F-9B89-AAE99B4C7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26"/>
                <a:ext cx="461" cy="273"/>
              </a:xfrm>
              <a:custGeom>
                <a:avLst/>
                <a:gdLst>
                  <a:gd name="T0" fmla="*/ 0 w 437"/>
                  <a:gd name="T1" fmla="*/ 320 h 259"/>
                  <a:gd name="T2" fmla="*/ 44 w 437"/>
                  <a:gd name="T3" fmla="*/ 295 h 259"/>
                  <a:gd name="T4" fmla="*/ 42 w 437"/>
                  <a:gd name="T5" fmla="*/ 234 h 259"/>
                  <a:gd name="T6" fmla="*/ 116 w 437"/>
                  <a:gd name="T7" fmla="*/ 147 h 259"/>
                  <a:gd name="T8" fmla="*/ 134 w 437"/>
                  <a:gd name="T9" fmla="*/ 82 h 259"/>
                  <a:gd name="T10" fmla="*/ 150 w 437"/>
                  <a:gd name="T11" fmla="*/ 48 h 259"/>
                  <a:gd name="T12" fmla="*/ 174 w 437"/>
                  <a:gd name="T13" fmla="*/ 43 h 259"/>
                  <a:gd name="T14" fmla="*/ 193 w 437"/>
                  <a:gd name="T15" fmla="*/ 0 h 259"/>
                  <a:gd name="T16" fmla="*/ 254 w 437"/>
                  <a:gd name="T17" fmla="*/ 30 h 259"/>
                  <a:gd name="T18" fmla="*/ 308 w 437"/>
                  <a:gd name="T19" fmla="*/ 23 h 259"/>
                  <a:gd name="T20" fmla="*/ 359 w 437"/>
                  <a:gd name="T21" fmla="*/ 51 h 259"/>
                  <a:gd name="T22" fmla="*/ 404 w 437"/>
                  <a:gd name="T23" fmla="*/ 67 h 259"/>
                  <a:gd name="T24" fmla="*/ 415 w 437"/>
                  <a:gd name="T25" fmla="*/ 92 h 259"/>
                  <a:gd name="T26" fmla="*/ 452 w 437"/>
                  <a:gd name="T27" fmla="*/ 152 h 259"/>
                  <a:gd name="T28" fmla="*/ 506 w 437"/>
                  <a:gd name="T29" fmla="*/ 174 h 259"/>
                  <a:gd name="T30" fmla="*/ 520 w 437"/>
                  <a:gd name="T31" fmla="*/ 222 h 259"/>
                  <a:gd name="T32" fmla="*/ 541 w 437"/>
                  <a:gd name="T33" fmla="*/ 237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7"/>
                  <a:gd name="T52" fmla="*/ 0 h 259"/>
                  <a:gd name="T53" fmla="*/ 437 w 437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7" h="259">
                    <a:moveTo>
                      <a:pt x="0" y="259"/>
                    </a:moveTo>
                    <a:cubicBezTo>
                      <a:pt x="9" y="247"/>
                      <a:pt x="22" y="248"/>
                      <a:pt x="36" y="239"/>
                    </a:cubicBezTo>
                    <a:cubicBezTo>
                      <a:pt x="50" y="231"/>
                      <a:pt x="40" y="216"/>
                      <a:pt x="34" y="190"/>
                    </a:cubicBezTo>
                    <a:cubicBezTo>
                      <a:pt x="28" y="164"/>
                      <a:pt x="78" y="130"/>
                      <a:pt x="94" y="119"/>
                    </a:cubicBezTo>
                    <a:cubicBezTo>
                      <a:pt x="111" y="107"/>
                      <a:pt x="108" y="81"/>
                      <a:pt x="108" y="66"/>
                    </a:cubicBezTo>
                    <a:cubicBezTo>
                      <a:pt x="107" y="51"/>
                      <a:pt x="118" y="44"/>
                      <a:pt x="121" y="40"/>
                    </a:cubicBezTo>
                    <a:cubicBezTo>
                      <a:pt x="124" y="36"/>
                      <a:pt x="122" y="34"/>
                      <a:pt x="140" y="35"/>
                    </a:cubicBezTo>
                    <a:cubicBezTo>
                      <a:pt x="157" y="35"/>
                      <a:pt x="155" y="0"/>
                      <a:pt x="155" y="0"/>
                    </a:cubicBezTo>
                    <a:cubicBezTo>
                      <a:pt x="155" y="0"/>
                      <a:pt x="175" y="31"/>
                      <a:pt x="205" y="25"/>
                    </a:cubicBezTo>
                    <a:cubicBezTo>
                      <a:pt x="235" y="19"/>
                      <a:pt x="244" y="8"/>
                      <a:pt x="249" y="19"/>
                    </a:cubicBezTo>
                    <a:cubicBezTo>
                      <a:pt x="254" y="30"/>
                      <a:pt x="277" y="45"/>
                      <a:pt x="289" y="42"/>
                    </a:cubicBezTo>
                    <a:cubicBezTo>
                      <a:pt x="301" y="39"/>
                      <a:pt x="310" y="47"/>
                      <a:pt x="326" y="55"/>
                    </a:cubicBezTo>
                    <a:cubicBezTo>
                      <a:pt x="326" y="55"/>
                      <a:pt x="324" y="62"/>
                      <a:pt x="336" y="75"/>
                    </a:cubicBezTo>
                    <a:cubicBezTo>
                      <a:pt x="348" y="88"/>
                      <a:pt x="356" y="129"/>
                      <a:pt x="365" y="123"/>
                    </a:cubicBezTo>
                    <a:cubicBezTo>
                      <a:pt x="374" y="117"/>
                      <a:pt x="404" y="129"/>
                      <a:pt x="409" y="141"/>
                    </a:cubicBezTo>
                    <a:cubicBezTo>
                      <a:pt x="414" y="153"/>
                      <a:pt x="418" y="171"/>
                      <a:pt x="420" y="180"/>
                    </a:cubicBezTo>
                    <a:cubicBezTo>
                      <a:pt x="421" y="184"/>
                      <a:pt x="428" y="189"/>
                      <a:pt x="437" y="19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Freeform 405">
                <a:extLst>
                  <a:ext uri="{FF2B5EF4-FFF2-40B4-BE49-F238E27FC236}">
                    <a16:creationId xmlns:a16="http://schemas.microsoft.com/office/drawing/2014/main" id="{0971BD3C-03EB-4495-8CF6-68B7C1B5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468"/>
                <a:ext cx="24" cy="55"/>
              </a:xfrm>
              <a:custGeom>
                <a:avLst/>
                <a:gdLst>
                  <a:gd name="T0" fmla="*/ 0 w 23"/>
                  <a:gd name="T1" fmla="*/ 0 h 53"/>
                  <a:gd name="T2" fmla="*/ 11 w 23"/>
                  <a:gd name="T3" fmla="*/ 49 h 53"/>
                  <a:gd name="T4" fmla="*/ 27 w 23"/>
                  <a:gd name="T5" fmla="*/ 36 h 53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53"/>
                  <a:gd name="T11" fmla="*/ 23 w 23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53">
                    <a:moveTo>
                      <a:pt x="0" y="0"/>
                    </a:moveTo>
                    <a:cubicBezTo>
                      <a:pt x="0" y="0"/>
                      <a:pt x="17" y="29"/>
                      <a:pt x="11" y="41"/>
                    </a:cubicBezTo>
                    <a:cubicBezTo>
                      <a:pt x="5" y="53"/>
                      <a:pt x="23" y="32"/>
                      <a:pt x="23" y="3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406">
                <a:extLst>
                  <a:ext uri="{FF2B5EF4-FFF2-40B4-BE49-F238E27FC236}">
                    <a16:creationId xmlns:a16="http://schemas.microsoft.com/office/drawing/2014/main" id="{0AA557E6-9338-4B58-9226-7DEF8A1F1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547"/>
                <a:ext cx="21" cy="13"/>
              </a:xfrm>
              <a:custGeom>
                <a:avLst/>
                <a:gdLst>
                  <a:gd name="T0" fmla="*/ 24 w 20"/>
                  <a:gd name="T1" fmla="*/ 0 h 13"/>
                  <a:gd name="T2" fmla="*/ 0 w 20"/>
                  <a:gd name="T3" fmla="*/ 2 h 13"/>
                  <a:gd name="T4" fmla="*/ 0 60000 65536"/>
                  <a:gd name="T5" fmla="*/ 0 60000 65536"/>
                  <a:gd name="T6" fmla="*/ 0 w 20"/>
                  <a:gd name="T7" fmla="*/ 0 h 13"/>
                  <a:gd name="T8" fmla="*/ 20 w 20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3">
                    <a:moveTo>
                      <a:pt x="20" y="0"/>
                    </a:moveTo>
                    <a:cubicBezTo>
                      <a:pt x="20" y="0"/>
                      <a:pt x="9" y="13"/>
                      <a:pt x="0" y="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Freeform 407">
                <a:extLst>
                  <a:ext uri="{FF2B5EF4-FFF2-40B4-BE49-F238E27FC236}">
                    <a16:creationId xmlns:a16="http://schemas.microsoft.com/office/drawing/2014/main" id="{45279BE0-6A4F-4913-BF3F-A72F48C4B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547"/>
                <a:ext cx="63" cy="38"/>
              </a:xfrm>
              <a:custGeom>
                <a:avLst/>
                <a:gdLst>
                  <a:gd name="T0" fmla="*/ 70 w 60"/>
                  <a:gd name="T1" fmla="*/ 6 h 36"/>
                  <a:gd name="T2" fmla="*/ 0 w 60"/>
                  <a:gd name="T3" fmla="*/ 44 h 36"/>
                  <a:gd name="T4" fmla="*/ 29 w 60"/>
                  <a:gd name="T5" fmla="*/ 17 h 36"/>
                  <a:gd name="T6" fmla="*/ 70 w 60"/>
                  <a:gd name="T7" fmla="*/ 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36"/>
                  <a:gd name="T14" fmla="*/ 60 w 6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36">
                    <a:moveTo>
                      <a:pt x="58" y="6"/>
                    </a:moveTo>
                    <a:cubicBezTo>
                      <a:pt x="60" y="0"/>
                      <a:pt x="8" y="6"/>
                      <a:pt x="0" y="36"/>
                    </a:cubicBezTo>
                    <a:cubicBezTo>
                      <a:pt x="0" y="36"/>
                      <a:pt x="8" y="19"/>
                      <a:pt x="25" y="13"/>
                    </a:cubicBezTo>
                    <a:cubicBezTo>
                      <a:pt x="43" y="7"/>
                      <a:pt x="57" y="12"/>
                      <a:pt x="58" y="6"/>
                    </a:cubicBezTo>
                    <a:close/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408">
                <a:extLst>
                  <a:ext uri="{FF2B5EF4-FFF2-40B4-BE49-F238E27FC236}">
                    <a16:creationId xmlns:a16="http://schemas.microsoft.com/office/drawing/2014/main" id="{34B374E5-6919-4D00-B6E7-053FDCD8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3"/>
                <a:ext cx="109" cy="80"/>
              </a:xfrm>
              <a:custGeom>
                <a:avLst/>
                <a:gdLst>
                  <a:gd name="T0" fmla="*/ 5 w 103"/>
                  <a:gd name="T1" fmla="*/ 88 h 76"/>
                  <a:gd name="T2" fmla="*/ 129 w 103"/>
                  <a:gd name="T3" fmla="*/ 21 h 76"/>
                  <a:gd name="T4" fmla="*/ 65 w 103"/>
                  <a:gd name="T5" fmla="*/ 29 h 76"/>
                  <a:gd name="T6" fmla="*/ 5 w 103"/>
                  <a:gd name="T7" fmla="*/ 88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76"/>
                  <a:gd name="T14" fmla="*/ 103 w 103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76">
                    <a:moveTo>
                      <a:pt x="5" y="72"/>
                    </a:moveTo>
                    <a:cubicBezTo>
                      <a:pt x="0" y="70"/>
                      <a:pt x="24" y="0"/>
                      <a:pt x="103" y="17"/>
                    </a:cubicBezTo>
                    <a:cubicBezTo>
                      <a:pt x="103" y="17"/>
                      <a:pt x="68" y="16"/>
                      <a:pt x="52" y="25"/>
                    </a:cubicBezTo>
                    <a:cubicBezTo>
                      <a:pt x="5" y="51"/>
                      <a:pt x="17" y="76"/>
                      <a:pt x="5" y="72"/>
                    </a:cubicBezTo>
                    <a:close/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409">
                <a:extLst>
                  <a:ext uri="{FF2B5EF4-FFF2-40B4-BE49-F238E27FC236}">
                    <a16:creationId xmlns:a16="http://schemas.microsoft.com/office/drawing/2014/main" id="{36D1C93E-1E8E-4248-99AA-C1C4C263D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577"/>
                <a:ext cx="62" cy="42"/>
              </a:xfrm>
              <a:custGeom>
                <a:avLst/>
                <a:gdLst>
                  <a:gd name="T0" fmla="*/ 69 w 59"/>
                  <a:gd name="T1" fmla="*/ 3 h 40"/>
                  <a:gd name="T2" fmla="*/ 60 w 59"/>
                  <a:gd name="T3" fmla="*/ 2 h 40"/>
                  <a:gd name="T4" fmla="*/ 0 w 59"/>
                  <a:gd name="T5" fmla="*/ 40 h 40"/>
                  <a:gd name="T6" fmla="*/ 41 w 59"/>
                  <a:gd name="T7" fmla="*/ 40 h 40"/>
                  <a:gd name="T8" fmla="*/ 66 w 59"/>
                  <a:gd name="T9" fmla="*/ 15 h 40"/>
                  <a:gd name="T10" fmla="*/ 69 w 59"/>
                  <a:gd name="T11" fmla="*/ 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0"/>
                  <a:gd name="T20" fmla="*/ 59 w 5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0">
                    <a:moveTo>
                      <a:pt x="57" y="3"/>
                    </a:moveTo>
                    <a:cubicBezTo>
                      <a:pt x="55" y="0"/>
                      <a:pt x="51" y="2"/>
                      <a:pt x="49" y="2"/>
                    </a:cubicBezTo>
                    <a:cubicBezTo>
                      <a:pt x="46" y="3"/>
                      <a:pt x="1" y="9"/>
                      <a:pt x="0" y="32"/>
                    </a:cubicBezTo>
                    <a:cubicBezTo>
                      <a:pt x="0" y="32"/>
                      <a:pt x="20" y="40"/>
                      <a:pt x="33" y="32"/>
                    </a:cubicBezTo>
                    <a:cubicBezTo>
                      <a:pt x="47" y="24"/>
                      <a:pt x="52" y="13"/>
                      <a:pt x="54" y="11"/>
                    </a:cubicBezTo>
                    <a:cubicBezTo>
                      <a:pt x="56" y="9"/>
                      <a:pt x="59" y="6"/>
                      <a:pt x="5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410">
                <a:extLst>
                  <a:ext uri="{FF2B5EF4-FFF2-40B4-BE49-F238E27FC236}">
                    <a16:creationId xmlns:a16="http://schemas.microsoft.com/office/drawing/2014/main" id="{99959CF8-ADF8-4658-8FDE-0A373CF04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570"/>
                <a:ext cx="66" cy="37"/>
              </a:xfrm>
              <a:custGeom>
                <a:avLst/>
                <a:gdLst>
                  <a:gd name="T0" fmla="*/ 75 w 63"/>
                  <a:gd name="T1" fmla="*/ 0 h 35"/>
                  <a:gd name="T2" fmla="*/ 24 w 63"/>
                  <a:gd name="T3" fmla="*/ 43 h 35"/>
                  <a:gd name="T4" fmla="*/ 0 60000 65536"/>
                  <a:gd name="T5" fmla="*/ 0 60000 65536"/>
                  <a:gd name="T6" fmla="*/ 0 w 63"/>
                  <a:gd name="T7" fmla="*/ 0 h 35"/>
                  <a:gd name="T8" fmla="*/ 63 w 63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" h="35">
                    <a:moveTo>
                      <a:pt x="63" y="0"/>
                    </a:moveTo>
                    <a:cubicBezTo>
                      <a:pt x="63" y="0"/>
                      <a:pt x="0" y="3"/>
                      <a:pt x="20" y="3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411">
                <a:extLst>
                  <a:ext uri="{FF2B5EF4-FFF2-40B4-BE49-F238E27FC236}">
                    <a16:creationId xmlns:a16="http://schemas.microsoft.com/office/drawing/2014/main" id="{73A91F53-AFF6-4D74-9C7D-3F16D5E0B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95"/>
                <a:ext cx="67" cy="48"/>
              </a:xfrm>
              <a:custGeom>
                <a:avLst/>
                <a:gdLst>
                  <a:gd name="T0" fmla="*/ 5 w 64"/>
                  <a:gd name="T1" fmla="*/ 53 h 46"/>
                  <a:gd name="T2" fmla="*/ 8 w 64"/>
                  <a:gd name="T3" fmla="*/ 35 h 46"/>
                  <a:gd name="T4" fmla="*/ 43 w 64"/>
                  <a:gd name="T5" fmla="*/ 8 h 46"/>
                  <a:gd name="T6" fmla="*/ 69 w 64"/>
                  <a:gd name="T7" fmla="*/ 1 h 46"/>
                  <a:gd name="T8" fmla="*/ 76 w 64"/>
                  <a:gd name="T9" fmla="*/ 1 h 46"/>
                  <a:gd name="T10" fmla="*/ 69 w 64"/>
                  <a:gd name="T11" fmla="*/ 23 h 46"/>
                  <a:gd name="T12" fmla="*/ 29 w 64"/>
                  <a:gd name="T13" fmla="*/ 45 h 46"/>
                  <a:gd name="T14" fmla="*/ 16 w 64"/>
                  <a:gd name="T15" fmla="*/ 48 h 46"/>
                  <a:gd name="T16" fmla="*/ 5 w 64"/>
                  <a:gd name="T17" fmla="*/ 5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6"/>
                  <a:gd name="T29" fmla="*/ 64 w 6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6">
                    <a:moveTo>
                      <a:pt x="5" y="45"/>
                    </a:moveTo>
                    <a:cubicBezTo>
                      <a:pt x="0" y="42"/>
                      <a:pt x="6" y="35"/>
                      <a:pt x="8" y="31"/>
                    </a:cubicBezTo>
                    <a:cubicBezTo>
                      <a:pt x="9" y="27"/>
                      <a:pt x="22" y="14"/>
                      <a:pt x="35" y="8"/>
                    </a:cubicBezTo>
                    <a:cubicBezTo>
                      <a:pt x="47" y="3"/>
                      <a:pt x="53" y="0"/>
                      <a:pt x="57" y="1"/>
                    </a:cubicBezTo>
                    <a:cubicBezTo>
                      <a:pt x="61" y="1"/>
                      <a:pt x="64" y="1"/>
                      <a:pt x="64" y="1"/>
                    </a:cubicBezTo>
                    <a:cubicBezTo>
                      <a:pt x="64" y="1"/>
                      <a:pt x="62" y="12"/>
                      <a:pt x="57" y="19"/>
                    </a:cubicBezTo>
                    <a:cubicBezTo>
                      <a:pt x="51" y="26"/>
                      <a:pt x="38" y="37"/>
                      <a:pt x="25" y="37"/>
                    </a:cubicBezTo>
                    <a:cubicBezTo>
                      <a:pt x="16" y="38"/>
                      <a:pt x="14" y="38"/>
                      <a:pt x="12" y="40"/>
                    </a:cubicBezTo>
                    <a:cubicBezTo>
                      <a:pt x="9" y="42"/>
                      <a:pt x="7" y="46"/>
                      <a:pt x="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412">
                <a:extLst>
                  <a:ext uri="{FF2B5EF4-FFF2-40B4-BE49-F238E27FC236}">
                    <a16:creationId xmlns:a16="http://schemas.microsoft.com/office/drawing/2014/main" id="{5DB07C03-30C1-471F-AAB3-12C1845B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69"/>
                <a:ext cx="68" cy="61"/>
              </a:xfrm>
              <a:custGeom>
                <a:avLst/>
                <a:gdLst>
                  <a:gd name="T0" fmla="*/ 0 w 65"/>
                  <a:gd name="T1" fmla="*/ 70 h 58"/>
                  <a:gd name="T2" fmla="*/ 7 w 65"/>
                  <a:gd name="T3" fmla="*/ 45 h 58"/>
                  <a:gd name="T4" fmla="*/ 77 w 65"/>
                  <a:gd name="T5" fmla="*/ 16 h 58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58"/>
                  <a:gd name="T11" fmla="*/ 65 w 65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58">
                    <a:moveTo>
                      <a:pt x="0" y="58"/>
                    </a:moveTo>
                    <a:cubicBezTo>
                      <a:pt x="0" y="58"/>
                      <a:pt x="4" y="47"/>
                      <a:pt x="7" y="37"/>
                    </a:cubicBezTo>
                    <a:cubicBezTo>
                      <a:pt x="10" y="28"/>
                      <a:pt x="23" y="0"/>
                      <a:pt x="65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413">
                <a:extLst>
                  <a:ext uri="{FF2B5EF4-FFF2-40B4-BE49-F238E27FC236}">
                    <a16:creationId xmlns:a16="http://schemas.microsoft.com/office/drawing/2014/main" id="{5532BA4A-CE9C-49DF-8E13-5049EF626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558"/>
                <a:ext cx="37" cy="81"/>
              </a:xfrm>
              <a:custGeom>
                <a:avLst/>
                <a:gdLst>
                  <a:gd name="T0" fmla="*/ 0 w 35"/>
                  <a:gd name="T1" fmla="*/ 0 h 77"/>
                  <a:gd name="T2" fmla="*/ 37 w 35"/>
                  <a:gd name="T3" fmla="*/ 94 h 77"/>
                  <a:gd name="T4" fmla="*/ 0 60000 65536"/>
                  <a:gd name="T5" fmla="*/ 0 60000 65536"/>
                  <a:gd name="T6" fmla="*/ 0 w 35"/>
                  <a:gd name="T7" fmla="*/ 0 h 77"/>
                  <a:gd name="T8" fmla="*/ 35 w 35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77">
                    <a:moveTo>
                      <a:pt x="0" y="0"/>
                    </a:moveTo>
                    <a:cubicBezTo>
                      <a:pt x="0" y="0"/>
                      <a:pt x="35" y="24"/>
                      <a:pt x="29" y="7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414">
                <a:extLst>
                  <a:ext uri="{FF2B5EF4-FFF2-40B4-BE49-F238E27FC236}">
                    <a16:creationId xmlns:a16="http://schemas.microsoft.com/office/drawing/2014/main" id="{4D75D24D-FD4E-4437-9543-C7499D7B6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646"/>
                <a:ext cx="30" cy="4"/>
              </a:xfrm>
              <a:custGeom>
                <a:avLst/>
                <a:gdLst>
                  <a:gd name="T0" fmla="*/ 0 w 28"/>
                  <a:gd name="T1" fmla="*/ 0 h 4"/>
                  <a:gd name="T2" fmla="*/ 18 w 28"/>
                  <a:gd name="T3" fmla="*/ 3 h 4"/>
                  <a:gd name="T4" fmla="*/ 36 w 28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"/>
                  <a:gd name="T11" fmla="*/ 28 w 2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">
                    <a:moveTo>
                      <a:pt x="0" y="0"/>
                    </a:moveTo>
                    <a:cubicBezTo>
                      <a:pt x="0" y="0"/>
                      <a:pt x="6" y="4"/>
                      <a:pt x="14" y="3"/>
                    </a:cubicBezTo>
                    <a:cubicBezTo>
                      <a:pt x="21" y="2"/>
                      <a:pt x="28" y="4"/>
                      <a:pt x="28" y="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415">
                <a:extLst>
                  <a:ext uri="{FF2B5EF4-FFF2-40B4-BE49-F238E27FC236}">
                    <a16:creationId xmlns:a16="http://schemas.microsoft.com/office/drawing/2014/main" id="{4608F339-ACE6-481A-A008-DB7C6702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648"/>
                <a:ext cx="18" cy="14"/>
              </a:xfrm>
              <a:custGeom>
                <a:avLst/>
                <a:gdLst>
                  <a:gd name="T0" fmla="*/ 0 w 17"/>
                  <a:gd name="T1" fmla="*/ 0 h 13"/>
                  <a:gd name="T2" fmla="*/ 21 w 17"/>
                  <a:gd name="T3" fmla="*/ 16 h 13"/>
                  <a:gd name="T4" fmla="*/ 0 60000 65536"/>
                  <a:gd name="T5" fmla="*/ 0 60000 65536"/>
                  <a:gd name="T6" fmla="*/ 0 w 17"/>
                  <a:gd name="T7" fmla="*/ 0 h 13"/>
                  <a:gd name="T8" fmla="*/ 17 w 17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3">
                    <a:moveTo>
                      <a:pt x="0" y="0"/>
                    </a:moveTo>
                    <a:cubicBezTo>
                      <a:pt x="0" y="0"/>
                      <a:pt x="3" y="13"/>
                      <a:pt x="17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416">
                <a:extLst>
                  <a:ext uri="{FF2B5EF4-FFF2-40B4-BE49-F238E27FC236}">
                    <a16:creationId xmlns:a16="http://schemas.microsoft.com/office/drawing/2014/main" id="{31F66229-073C-4C17-9E66-C2BEED831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608"/>
                <a:ext cx="32" cy="25"/>
              </a:xfrm>
              <a:custGeom>
                <a:avLst/>
                <a:gdLst>
                  <a:gd name="T0" fmla="*/ 0 w 30"/>
                  <a:gd name="T1" fmla="*/ 0 h 24"/>
                  <a:gd name="T2" fmla="*/ 19 w 30"/>
                  <a:gd name="T3" fmla="*/ 3 h 24"/>
                  <a:gd name="T4" fmla="*/ 21 w 30"/>
                  <a:gd name="T5" fmla="*/ 28 h 2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4"/>
                  <a:gd name="T11" fmla="*/ 30 w 3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4">
                    <a:moveTo>
                      <a:pt x="0" y="0"/>
                    </a:moveTo>
                    <a:cubicBezTo>
                      <a:pt x="0" y="0"/>
                      <a:pt x="10" y="2"/>
                      <a:pt x="15" y="3"/>
                    </a:cubicBezTo>
                    <a:cubicBezTo>
                      <a:pt x="20" y="4"/>
                      <a:pt x="30" y="13"/>
                      <a:pt x="17" y="2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417">
                <a:extLst>
                  <a:ext uri="{FF2B5EF4-FFF2-40B4-BE49-F238E27FC236}">
                    <a16:creationId xmlns:a16="http://schemas.microsoft.com/office/drawing/2014/main" id="{30CAC0BF-503B-45C1-A250-641E4C86E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625"/>
                <a:ext cx="26" cy="14"/>
              </a:xfrm>
              <a:custGeom>
                <a:avLst/>
                <a:gdLst>
                  <a:gd name="T0" fmla="*/ 0 w 25"/>
                  <a:gd name="T1" fmla="*/ 11 h 14"/>
                  <a:gd name="T2" fmla="*/ 19 w 25"/>
                  <a:gd name="T3" fmla="*/ 4 h 14"/>
                  <a:gd name="T4" fmla="*/ 17 w 25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"/>
                  <a:gd name="T11" fmla="*/ 25 w 2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">
                    <a:moveTo>
                      <a:pt x="0" y="11"/>
                    </a:moveTo>
                    <a:cubicBezTo>
                      <a:pt x="0" y="11"/>
                      <a:pt x="4" y="0"/>
                      <a:pt x="15" y="4"/>
                    </a:cubicBezTo>
                    <a:cubicBezTo>
                      <a:pt x="25" y="8"/>
                      <a:pt x="13" y="14"/>
                      <a:pt x="13" y="1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418">
                <a:extLst>
                  <a:ext uri="{FF2B5EF4-FFF2-40B4-BE49-F238E27FC236}">
                    <a16:creationId xmlns:a16="http://schemas.microsoft.com/office/drawing/2014/main" id="{8CE6C045-23BC-463D-BDBC-95699BC4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648"/>
                <a:ext cx="18" cy="4"/>
              </a:xfrm>
              <a:custGeom>
                <a:avLst/>
                <a:gdLst>
                  <a:gd name="T0" fmla="*/ 0 w 17"/>
                  <a:gd name="T1" fmla="*/ 1 h 4"/>
                  <a:gd name="T2" fmla="*/ 13 w 17"/>
                  <a:gd name="T3" fmla="*/ 1 h 4"/>
                  <a:gd name="T4" fmla="*/ 21 w 17"/>
                  <a:gd name="T5" fmla="*/ 2 h 4"/>
                  <a:gd name="T6" fmla="*/ 15 w 17"/>
                  <a:gd name="T7" fmla="*/ 3 h 4"/>
                  <a:gd name="T8" fmla="*/ 7 w 17"/>
                  <a:gd name="T9" fmla="*/ 4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1"/>
                    </a:moveTo>
                    <a:cubicBezTo>
                      <a:pt x="3" y="1"/>
                      <a:pt x="6" y="0"/>
                      <a:pt x="9" y="1"/>
                    </a:cubicBezTo>
                    <a:cubicBezTo>
                      <a:pt x="12" y="1"/>
                      <a:pt x="14" y="1"/>
                      <a:pt x="17" y="2"/>
                    </a:cubicBezTo>
                    <a:cubicBezTo>
                      <a:pt x="15" y="1"/>
                      <a:pt x="13" y="1"/>
                      <a:pt x="11" y="3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5" y="4"/>
                      <a:pt x="1" y="4"/>
                      <a:pt x="0" y="2"/>
                    </a:cubicBezTo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419">
                <a:extLst>
                  <a:ext uri="{FF2B5EF4-FFF2-40B4-BE49-F238E27FC236}">
                    <a16:creationId xmlns:a16="http://schemas.microsoft.com/office/drawing/2014/main" id="{13724C9F-6E97-4762-B5A9-23E40D72A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629"/>
                <a:ext cx="18" cy="7"/>
              </a:xfrm>
              <a:custGeom>
                <a:avLst/>
                <a:gdLst>
                  <a:gd name="T0" fmla="*/ 2 w 17"/>
                  <a:gd name="T1" fmla="*/ 3 h 7"/>
                  <a:gd name="T2" fmla="*/ 3 w 17"/>
                  <a:gd name="T3" fmla="*/ 6 h 7"/>
                  <a:gd name="T4" fmla="*/ 14 w 17"/>
                  <a:gd name="T5" fmla="*/ 4 h 7"/>
                  <a:gd name="T6" fmla="*/ 19 w 17"/>
                  <a:gd name="T7" fmla="*/ 4 h 7"/>
                  <a:gd name="T8" fmla="*/ 20 w 17"/>
                  <a:gd name="T9" fmla="*/ 2 h 7"/>
                  <a:gd name="T10" fmla="*/ 17 w 17"/>
                  <a:gd name="T11" fmla="*/ 0 h 7"/>
                  <a:gd name="T12" fmla="*/ 13 w 17"/>
                  <a:gd name="T13" fmla="*/ 0 h 7"/>
                  <a:gd name="T14" fmla="*/ 3 w 17"/>
                  <a:gd name="T15" fmla="*/ 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7"/>
                  <a:gd name="T26" fmla="*/ 17 w 1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7">
                    <a:moveTo>
                      <a:pt x="2" y="3"/>
                    </a:moveTo>
                    <a:cubicBezTo>
                      <a:pt x="1" y="4"/>
                      <a:pt x="0" y="7"/>
                      <a:pt x="3" y="6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3" y="5"/>
                      <a:pt x="15" y="4"/>
                    </a:cubicBezTo>
                    <a:cubicBezTo>
                      <a:pt x="16" y="4"/>
                      <a:pt x="17" y="3"/>
                      <a:pt x="16" y="2"/>
                    </a:cubicBezTo>
                    <a:cubicBezTo>
                      <a:pt x="16" y="1"/>
                      <a:pt x="14" y="0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2"/>
                      <a:pt x="3" y="3"/>
                    </a:cubicBezTo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420">
                <a:extLst>
                  <a:ext uri="{FF2B5EF4-FFF2-40B4-BE49-F238E27FC236}">
                    <a16:creationId xmlns:a16="http://schemas.microsoft.com/office/drawing/2014/main" id="{AFC67CEF-24CE-4F08-B505-EB566ACE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585"/>
                <a:ext cx="35" cy="30"/>
              </a:xfrm>
              <a:custGeom>
                <a:avLst/>
                <a:gdLst>
                  <a:gd name="T0" fmla="*/ 4 w 33"/>
                  <a:gd name="T1" fmla="*/ 27 h 29"/>
                  <a:gd name="T2" fmla="*/ 13 w 33"/>
                  <a:gd name="T3" fmla="*/ 33 h 29"/>
                  <a:gd name="T4" fmla="*/ 33 w 33"/>
                  <a:gd name="T5" fmla="*/ 29 h 29"/>
                  <a:gd name="T6" fmla="*/ 40 w 33"/>
                  <a:gd name="T7" fmla="*/ 24 h 29"/>
                  <a:gd name="T8" fmla="*/ 38 w 33"/>
                  <a:gd name="T9" fmla="*/ 6 h 29"/>
                  <a:gd name="T10" fmla="*/ 27 w 33"/>
                  <a:gd name="T11" fmla="*/ 0 h 29"/>
                  <a:gd name="T12" fmla="*/ 2 w 33"/>
                  <a:gd name="T13" fmla="*/ 9 h 29"/>
                  <a:gd name="T14" fmla="*/ 4 w 33"/>
                  <a:gd name="T15" fmla="*/ 2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9"/>
                  <a:gd name="T26" fmla="*/ 33 w 33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9">
                    <a:moveTo>
                      <a:pt x="4" y="23"/>
                    </a:moveTo>
                    <a:cubicBezTo>
                      <a:pt x="5" y="26"/>
                      <a:pt x="7" y="27"/>
                      <a:pt x="9" y="29"/>
                    </a:cubicBezTo>
                    <a:cubicBezTo>
                      <a:pt x="15" y="29"/>
                      <a:pt x="21" y="28"/>
                      <a:pt x="25" y="25"/>
                    </a:cubicBezTo>
                    <a:cubicBezTo>
                      <a:pt x="28" y="23"/>
                      <a:pt x="30" y="22"/>
                      <a:pt x="32" y="20"/>
                    </a:cubicBezTo>
                    <a:cubicBezTo>
                      <a:pt x="33" y="15"/>
                      <a:pt x="33" y="10"/>
                      <a:pt x="30" y="6"/>
                    </a:cubicBezTo>
                    <a:cubicBezTo>
                      <a:pt x="28" y="3"/>
                      <a:pt x="25" y="1"/>
                      <a:pt x="22" y="0"/>
                    </a:cubicBezTo>
                    <a:cubicBezTo>
                      <a:pt x="15" y="2"/>
                      <a:pt x="7" y="5"/>
                      <a:pt x="2" y="9"/>
                    </a:cubicBezTo>
                    <a:cubicBezTo>
                      <a:pt x="0" y="14"/>
                      <a:pt x="1" y="19"/>
                      <a:pt x="4" y="23"/>
                    </a:cubicBez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421">
                <a:extLst>
                  <a:ext uri="{FF2B5EF4-FFF2-40B4-BE49-F238E27FC236}">
                    <a16:creationId xmlns:a16="http://schemas.microsoft.com/office/drawing/2014/main" id="{03ED99E5-87FB-46FA-B534-3A4E1488F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593"/>
                <a:ext cx="14" cy="14"/>
              </a:xfrm>
              <a:custGeom>
                <a:avLst/>
                <a:gdLst>
                  <a:gd name="T0" fmla="*/ 16 w 13"/>
                  <a:gd name="T1" fmla="*/ 3 h 13"/>
                  <a:gd name="T2" fmla="*/ 14 w 13"/>
                  <a:gd name="T3" fmla="*/ 16 h 13"/>
                  <a:gd name="T4" fmla="*/ 2 w 13"/>
                  <a:gd name="T5" fmla="*/ 14 h 13"/>
                  <a:gd name="T6" fmla="*/ 3 w 13"/>
                  <a:gd name="T7" fmla="*/ 1 h 13"/>
                  <a:gd name="T8" fmla="*/ 16 w 13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2" y="3"/>
                    </a:moveTo>
                    <a:cubicBezTo>
                      <a:pt x="13" y="6"/>
                      <a:pt x="13" y="10"/>
                      <a:pt x="10" y="12"/>
                    </a:cubicBezTo>
                    <a:cubicBezTo>
                      <a:pt x="8" y="13"/>
                      <a:pt x="4" y="13"/>
                      <a:pt x="2" y="10"/>
                    </a:cubicBezTo>
                    <a:cubicBezTo>
                      <a:pt x="0" y="7"/>
                      <a:pt x="1" y="3"/>
                      <a:pt x="3" y="1"/>
                    </a:cubicBezTo>
                    <a:cubicBezTo>
                      <a:pt x="6" y="0"/>
                      <a:pt x="10" y="1"/>
                      <a:pt x="12" y="3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422">
                <a:extLst>
                  <a:ext uri="{FF2B5EF4-FFF2-40B4-BE49-F238E27FC236}">
                    <a16:creationId xmlns:a16="http://schemas.microsoft.com/office/drawing/2014/main" id="{C58E543D-7639-44E0-B223-3310FB964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501"/>
                <a:ext cx="37" cy="33"/>
              </a:xfrm>
              <a:custGeom>
                <a:avLst/>
                <a:gdLst>
                  <a:gd name="T0" fmla="*/ 1 w 36"/>
                  <a:gd name="T1" fmla="*/ 19 h 31"/>
                  <a:gd name="T2" fmla="*/ 3 w 36"/>
                  <a:gd name="T3" fmla="*/ 34 h 31"/>
                  <a:gd name="T4" fmla="*/ 9 w 36"/>
                  <a:gd name="T5" fmla="*/ 39 h 31"/>
                  <a:gd name="T6" fmla="*/ 9 w 36"/>
                  <a:gd name="T7" fmla="*/ 39 h 31"/>
                  <a:gd name="T8" fmla="*/ 39 w 36"/>
                  <a:gd name="T9" fmla="*/ 22 h 31"/>
                  <a:gd name="T10" fmla="*/ 37 w 36"/>
                  <a:gd name="T11" fmla="*/ 6 h 31"/>
                  <a:gd name="T12" fmla="*/ 29 w 36"/>
                  <a:gd name="T13" fmla="*/ 0 h 31"/>
                  <a:gd name="T14" fmla="*/ 23 w 36"/>
                  <a:gd name="T15" fmla="*/ 2 h 31"/>
                  <a:gd name="T16" fmla="*/ 1 w 36"/>
                  <a:gd name="T17" fmla="*/ 19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1"/>
                  <a:gd name="T29" fmla="*/ 36 w 3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1">
                    <a:moveTo>
                      <a:pt x="1" y="15"/>
                    </a:moveTo>
                    <a:cubicBezTo>
                      <a:pt x="0" y="18"/>
                      <a:pt x="1" y="22"/>
                      <a:pt x="3" y="26"/>
                    </a:cubicBezTo>
                    <a:cubicBezTo>
                      <a:pt x="5" y="28"/>
                      <a:pt x="7" y="30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9" y="31"/>
                      <a:pt x="29" y="24"/>
                      <a:pt x="35" y="18"/>
                    </a:cubicBezTo>
                    <a:cubicBezTo>
                      <a:pt x="36" y="14"/>
                      <a:pt x="35" y="10"/>
                      <a:pt x="33" y="6"/>
                    </a:cubicBezTo>
                    <a:cubicBezTo>
                      <a:pt x="31" y="3"/>
                      <a:pt x="28" y="1"/>
                      <a:pt x="25" y="0"/>
                    </a:cubicBezTo>
                    <a:cubicBezTo>
                      <a:pt x="23" y="1"/>
                      <a:pt x="21" y="1"/>
                      <a:pt x="19" y="2"/>
                    </a:cubicBezTo>
                    <a:cubicBezTo>
                      <a:pt x="12" y="5"/>
                      <a:pt x="6" y="10"/>
                      <a:pt x="1" y="15"/>
                    </a:cubicBez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423">
                <a:extLst>
                  <a:ext uri="{FF2B5EF4-FFF2-40B4-BE49-F238E27FC236}">
                    <a16:creationId xmlns:a16="http://schemas.microsoft.com/office/drawing/2014/main" id="{593BD2BD-DAAA-4C4D-ACD0-BF1A049D0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585"/>
                <a:ext cx="35" cy="30"/>
              </a:xfrm>
              <a:custGeom>
                <a:avLst/>
                <a:gdLst>
                  <a:gd name="T0" fmla="*/ 4 w 33"/>
                  <a:gd name="T1" fmla="*/ 27 h 29"/>
                  <a:gd name="T2" fmla="*/ 13 w 33"/>
                  <a:gd name="T3" fmla="*/ 33 h 29"/>
                  <a:gd name="T4" fmla="*/ 33 w 33"/>
                  <a:gd name="T5" fmla="*/ 29 h 29"/>
                  <a:gd name="T6" fmla="*/ 40 w 33"/>
                  <a:gd name="T7" fmla="*/ 24 h 29"/>
                  <a:gd name="T8" fmla="*/ 38 w 33"/>
                  <a:gd name="T9" fmla="*/ 6 h 29"/>
                  <a:gd name="T10" fmla="*/ 27 w 33"/>
                  <a:gd name="T11" fmla="*/ 0 h 29"/>
                  <a:gd name="T12" fmla="*/ 2 w 33"/>
                  <a:gd name="T13" fmla="*/ 9 h 29"/>
                  <a:gd name="T14" fmla="*/ 4 w 33"/>
                  <a:gd name="T15" fmla="*/ 2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9"/>
                  <a:gd name="T26" fmla="*/ 33 w 33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9">
                    <a:moveTo>
                      <a:pt x="4" y="23"/>
                    </a:moveTo>
                    <a:cubicBezTo>
                      <a:pt x="5" y="26"/>
                      <a:pt x="7" y="27"/>
                      <a:pt x="9" y="29"/>
                    </a:cubicBezTo>
                    <a:cubicBezTo>
                      <a:pt x="15" y="29"/>
                      <a:pt x="21" y="28"/>
                      <a:pt x="25" y="25"/>
                    </a:cubicBezTo>
                    <a:cubicBezTo>
                      <a:pt x="28" y="23"/>
                      <a:pt x="30" y="22"/>
                      <a:pt x="32" y="20"/>
                    </a:cubicBezTo>
                    <a:cubicBezTo>
                      <a:pt x="33" y="15"/>
                      <a:pt x="33" y="10"/>
                      <a:pt x="30" y="6"/>
                    </a:cubicBezTo>
                    <a:cubicBezTo>
                      <a:pt x="28" y="3"/>
                      <a:pt x="25" y="1"/>
                      <a:pt x="22" y="0"/>
                    </a:cubicBezTo>
                    <a:cubicBezTo>
                      <a:pt x="15" y="2"/>
                      <a:pt x="7" y="5"/>
                      <a:pt x="2" y="9"/>
                    </a:cubicBezTo>
                    <a:cubicBezTo>
                      <a:pt x="0" y="14"/>
                      <a:pt x="1" y="19"/>
                      <a:pt x="4" y="2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424">
                <a:extLst>
                  <a:ext uri="{FF2B5EF4-FFF2-40B4-BE49-F238E27FC236}">
                    <a16:creationId xmlns:a16="http://schemas.microsoft.com/office/drawing/2014/main" id="{8D665133-ABD5-4375-B33F-B7A98AEB6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501"/>
                <a:ext cx="37" cy="33"/>
              </a:xfrm>
              <a:custGeom>
                <a:avLst/>
                <a:gdLst>
                  <a:gd name="T0" fmla="*/ 1 w 36"/>
                  <a:gd name="T1" fmla="*/ 19 h 31"/>
                  <a:gd name="T2" fmla="*/ 3 w 36"/>
                  <a:gd name="T3" fmla="*/ 34 h 31"/>
                  <a:gd name="T4" fmla="*/ 9 w 36"/>
                  <a:gd name="T5" fmla="*/ 39 h 31"/>
                  <a:gd name="T6" fmla="*/ 9 w 36"/>
                  <a:gd name="T7" fmla="*/ 39 h 31"/>
                  <a:gd name="T8" fmla="*/ 39 w 36"/>
                  <a:gd name="T9" fmla="*/ 22 h 31"/>
                  <a:gd name="T10" fmla="*/ 37 w 36"/>
                  <a:gd name="T11" fmla="*/ 6 h 31"/>
                  <a:gd name="T12" fmla="*/ 29 w 36"/>
                  <a:gd name="T13" fmla="*/ 0 h 31"/>
                  <a:gd name="T14" fmla="*/ 23 w 36"/>
                  <a:gd name="T15" fmla="*/ 2 h 31"/>
                  <a:gd name="T16" fmla="*/ 1 w 36"/>
                  <a:gd name="T17" fmla="*/ 19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1"/>
                  <a:gd name="T29" fmla="*/ 36 w 3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1">
                    <a:moveTo>
                      <a:pt x="1" y="15"/>
                    </a:moveTo>
                    <a:cubicBezTo>
                      <a:pt x="0" y="18"/>
                      <a:pt x="1" y="22"/>
                      <a:pt x="3" y="26"/>
                    </a:cubicBezTo>
                    <a:cubicBezTo>
                      <a:pt x="5" y="28"/>
                      <a:pt x="7" y="30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9" y="31"/>
                      <a:pt x="29" y="24"/>
                      <a:pt x="35" y="18"/>
                    </a:cubicBezTo>
                    <a:cubicBezTo>
                      <a:pt x="36" y="14"/>
                      <a:pt x="35" y="10"/>
                      <a:pt x="33" y="6"/>
                    </a:cubicBezTo>
                    <a:cubicBezTo>
                      <a:pt x="31" y="3"/>
                      <a:pt x="28" y="1"/>
                      <a:pt x="25" y="0"/>
                    </a:cubicBezTo>
                    <a:cubicBezTo>
                      <a:pt x="23" y="1"/>
                      <a:pt x="21" y="1"/>
                      <a:pt x="19" y="2"/>
                    </a:cubicBezTo>
                    <a:cubicBezTo>
                      <a:pt x="12" y="5"/>
                      <a:pt x="6" y="10"/>
                      <a:pt x="1" y="1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Freeform 425">
                <a:extLst>
                  <a:ext uri="{FF2B5EF4-FFF2-40B4-BE49-F238E27FC236}">
                    <a16:creationId xmlns:a16="http://schemas.microsoft.com/office/drawing/2014/main" id="{32458EBC-41EF-404B-81B8-3F7AFFB8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511"/>
                <a:ext cx="17" cy="17"/>
              </a:xfrm>
              <a:custGeom>
                <a:avLst/>
                <a:gdLst>
                  <a:gd name="T0" fmla="*/ 18 w 16"/>
                  <a:gd name="T1" fmla="*/ 4 h 16"/>
                  <a:gd name="T2" fmla="*/ 16 w 16"/>
                  <a:gd name="T3" fmla="*/ 18 h 16"/>
                  <a:gd name="T4" fmla="*/ 2 w 16"/>
                  <a:gd name="T5" fmla="*/ 16 h 16"/>
                  <a:gd name="T6" fmla="*/ 4 w 16"/>
                  <a:gd name="T7" fmla="*/ 2 h 16"/>
                  <a:gd name="T8" fmla="*/ 18 w 16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4" y="4"/>
                    </a:moveTo>
                    <a:cubicBezTo>
                      <a:pt x="16" y="7"/>
                      <a:pt x="15" y="11"/>
                      <a:pt x="12" y="14"/>
                    </a:cubicBezTo>
                    <a:cubicBezTo>
                      <a:pt x="9" y="16"/>
                      <a:pt x="4" y="15"/>
                      <a:pt x="2" y="12"/>
                    </a:cubicBezTo>
                    <a:cubicBezTo>
                      <a:pt x="0" y="9"/>
                      <a:pt x="1" y="4"/>
                      <a:pt x="4" y="2"/>
                    </a:cubicBezTo>
                    <a:cubicBezTo>
                      <a:pt x="7" y="0"/>
                      <a:pt x="12" y="1"/>
                      <a:pt x="14" y="4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Freeform 426">
                <a:extLst>
                  <a:ext uri="{FF2B5EF4-FFF2-40B4-BE49-F238E27FC236}">
                    <a16:creationId xmlns:a16="http://schemas.microsoft.com/office/drawing/2014/main" id="{26152AD5-4F64-4771-809D-F20E31B88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9"/>
                <a:ext cx="83" cy="64"/>
              </a:xfrm>
              <a:custGeom>
                <a:avLst/>
                <a:gdLst>
                  <a:gd name="T0" fmla="*/ 0 w 79"/>
                  <a:gd name="T1" fmla="*/ 78 h 60"/>
                  <a:gd name="T2" fmla="*/ 9 w 79"/>
                  <a:gd name="T3" fmla="*/ 57 h 60"/>
                  <a:gd name="T4" fmla="*/ 22 w 79"/>
                  <a:gd name="T5" fmla="*/ 33 h 60"/>
                  <a:gd name="T6" fmla="*/ 36 w 79"/>
                  <a:gd name="T7" fmla="*/ 25 h 60"/>
                  <a:gd name="T8" fmla="*/ 46 w 79"/>
                  <a:gd name="T9" fmla="*/ 16 h 60"/>
                  <a:gd name="T10" fmla="*/ 96 w 79"/>
                  <a:gd name="T11" fmla="*/ 0 h 60"/>
                  <a:gd name="T12" fmla="*/ 80 w 79"/>
                  <a:gd name="T13" fmla="*/ 22 h 60"/>
                  <a:gd name="T14" fmla="*/ 53 w 79"/>
                  <a:gd name="T15" fmla="*/ 51 h 60"/>
                  <a:gd name="T16" fmla="*/ 22 w 79"/>
                  <a:gd name="T17" fmla="*/ 67 h 60"/>
                  <a:gd name="T18" fmla="*/ 0 w 79"/>
                  <a:gd name="T19" fmla="*/ 7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60"/>
                  <a:gd name="T32" fmla="*/ 79 w 7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60">
                    <a:moveTo>
                      <a:pt x="0" y="60"/>
                    </a:moveTo>
                    <a:cubicBezTo>
                      <a:pt x="0" y="60"/>
                      <a:pt x="8" y="58"/>
                      <a:pt x="9" y="44"/>
                    </a:cubicBezTo>
                    <a:cubicBezTo>
                      <a:pt x="10" y="30"/>
                      <a:pt x="11" y="24"/>
                      <a:pt x="18" y="25"/>
                    </a:cubicBezTo>
                    <a:cubicBezTo>
                      <a:pt x="25" y="25"/>
                      <a:pt x="28" y="25"/>
                      <a:pt x="29" y="20"/>
                    </a:cubicBezTo>
                    <a:cubicBezTo>
                      <a:pt x="29" y="16"/>
                      <a:pt x="30" y="13"/>
                      <a:pt x="38" y="12"/>
                    </a:cubicBezTo>
                    <a:cubicBezTo>
                      <a:pt x="47" y="11"/>
                      <a:pt x="71" y="12"/>
                      <a:pt x="79" y="0"/>
                    </a:cubicBezTo>
                    <a:cubicBezTo>
                      <a:pt x="79" y="0"/>
                      <a:pt x="73" y="15"/>
                      <a:pt x="66" y="18"/>
                    </a:cubicBezTo>
                    <a:cubicBezTo>
                      <a:pt x="58" y="22"/>
                      <a:pt x="52" y="33"/>
                      <a:pt x="44" y="39"/>
                    </a:cubicBezTo>
                    <a:cubicBezTo>
                      <a:pt x="35" y="45"/>
                      <a:pt x="23" y="46"/>
                      <a:pt x="18" y="52"/>
                    </a:cubicBezTo>
                    <a:cubicBezTo>
                      <a:pt x="13" y="58"/>
                      <a:pt x="0" y="60"/>
                      <a:pt x="0" y="60"/>
                    </a:cubicBezTo>
                    <a:close/>
                  </a:path>
                </a:pathLst>
              </a:custGeom>
              <a:solidFill>
                <a:srgbClr val="F4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Freeform 427">
                <a:extLst>
                  <a:ext uri="{FF2B5EF4-FFF2-40B4-BE49-F238E27FC236}">
                    <a16:creationId xmlns:a16="http://schemas.microsoft.com/office/drawing/2014/main" id="{4CD8BA2E-6D4E-49F2-B994-FD3011255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9"/>
                <a:ext cx="83" cy="64"/>
              </a:xfrm>
              <a:custGeom>
                <a:avLst/>
                <a:gdLst>
                  <a:gd name="T0" fmla="*/ 0 w 79"/>
                  <a:gd name="T1" fmla="*/ 78 h 60"/>
                  <a:gd name="T2" fmla="*/ 9 w 79"/>
                  <a:gd name="T3" fmla="*/ 57 h 60"/>
                  <a:gd name="T4" fmla="*/ 22 w 79"/>
                  <a:gd name="T5" fmla="*/ 33 h 60"/>
                  <a:gd name="T6" fmla="*/ 36 w 79"/>
                  <a:gd name="T7" fmla="*/ 25 h 60"/>
                  <a:gd name="T8" fmla="*/ 46 w 79"/>
                  <a:gd name="T9" fmla="*/ 16 h 60"/>
                  <a:gd name="T10" fmla="*/ 96 w 79"/>
                  <a:gd name="T11" fmla="*/ 0 h 60"/>
                  <a:gd name="T12" fmla="*/ 80 w 79"/>
                  <a:gd name="T13" fmla="*/ 22 h 60"/>
                  <a:gd name="T14" fmla="*/ 53 w 79"/>
                  <a:gd name="T15" fmla="*/ 51 h 60"/>
                  <a:gd name="T16" fmla="*/ 22 w 79"/>
                  <a:gd name="T17" fmla="*/ 67 h 60"/>
                  <a:gd name="T18" fmla="*/ 0 w 79"/>
                  <a:gd name="T19" fmla="*/ 7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60"/>
                  <a:gd name="T32" fmla="*/ 79 w 7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60">
                    <a:moveTo>
                      <a:pt x="0" y="60"/>
                    </a:moveTo>
                    <a:cubicBezTo>
                      <a:pt x="0" y="60"/>
                      <a:pt x="8" y="58"/>
                      <a:pt x="9" y="44"/>
                    </a:cubicBezTo>
                    <a:cubicBezTo>
                      <a:pt x="10" y="30"/>
                      <a:pt x="11" y="24"/>
                      <a:pt x="18" y="25"/>
                    </a:cubicBezTo>
                    <a:cubicBezTo>
                      <a:pt x="25" y="25"/>
                      <a:pt x="28" y="25"/>
                      <a:pt x="29" y="20"/>
                    </a:cubicBezTo>
                    <a:cubicBezTo>
                      <a:pt x="29" y="16"/>
                      <a:pt x="30" y="13"/>
                      <a:pt x="38" y="12"/>
                    </a:cubicBezTo>
                    <a:cubicBezTo>
                      <a:pt x="47" y="11"/>
                      <a:pt x="71" y="12"/>
                      <a:pt x="79" y="0"/>
                    </a:cubicBezTo>
                    <a:cubicBezTo>
                      <a:pt x="79" y="0"/>
                      <a:pt x="73" y="15"/>
                      <a:pt x="66" y="18"/>
                    </a:cubicBezTo>
                    <a:cubicBezTo>
                      <a:pt x="58" y="22"/>
                      <a:pt x="52" y="33"/>
                      <a:pt x="44" y="39"/>
                    </a:cubicBezTo>
                    <a:cubicBezTo>
                      <a:pt x="35" y="45"/>
                      <a:pt x="23" y="46"/>
                      <a:pt x="18" y="52"/>
                    </a:cubicBezTo>
                    <a:cubicBezTo>
                      <a:pt x="13" y="58"/>
                      <a:pt x="0" y="60"/>
                      <a:pt x="0" y="60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Freeform 428">
                <a:extLst>
                  <a:ext uri="{FF2B5EF4-FFF2-40B4-BE49-F238E27FC236}">
                    <a16:creationId xmlns:a16="http://schemas.microsoft.com/office/drawing/2014/main" id="{FD0C57DF-71AC-497B-999E-6908E7ED7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" y="666"/>
                <a:ext cx="72" cy="73"/>
              </a:xfrm>
              <a:custGeom>
                <a:avLst/>
                <a:gdLst>
                  <a:gd name="T0" fmla="*/ 0 w 68"/>
                  <a:gd name="T1" fmla="*/ 63 h 69"/>
                  <a:gd name="T2" fmla="*/ 44 w 68"/>
                  <a:gd name="T3" fmla="*/ 74 h 69"/>
                  <a:gd name="T4" fmla="*/ 83 w 68"/>
                  <a:gd name="T5" fmla="*/ 26 h 69"/>
                  <a:gd name="T6" fmla="*/ 84 w 6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9"/>
                  <a:gd name="T14" fmla="*/ 68 w 6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9">
                    <a:moveTo>
                      <a:pt x="0" y="51"/>
                    </a:moveTo>
                    <a:cubicBezTo>
                      <a:pt x="0" y="51"/>
                      <a:pt x="14" y="69"/>
                      <a:pt x="36" y="59"/>
                    </a:cubicBezTo>
                    <a:cubicBezTo>
                      <a:pt x="57" y="50"/>
                      <a:pt x="65" y="40"/>
                      <a:pt x="66" y="22"/>
                    </a:cubicBezTo>
                    <a:cubicBezTo>
                      <a:pt x="68" y="3"/>
                      <a:pt x="67" y="0"/>
                      <a:pt x="67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429">
                <a:extLst>
                  <a:ext uri="{FF2B5EF4-FFF2-40B4-BE49-F238E27FC236}">
                    <a16:creationId xmlns:a16="http://schemas.microsoft.com/office/drawing/2014/main" id="{521BEFF0-2498-4411-BB20-E32693AE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845"/>
                <a:ext cx="86" cy="82"/>
              </a:xfrm>
              <a:custGeom>
                <a:avLst/>
                <a:gdLst>
                  <a:gd name="T0" fmla="*/ 0 w 82"/>
                  <a:gd name="T1" fmla="*/ 0 h 78"/>
                  <a:gd name="T2" fmla="*/ 42 w 82"/>
                  <a:gd name="T3" fmla="*/ 50 h 78"/>
                  <a:gd name="T4" fmla="*/ 99 w 82"/>
                  <a:gd name="T5" fmla="*/ 95 h 78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78"/>
                  <a:gd name="T11" fmla="*/ 82 w 8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78">
                    <a:moveTo>
                      <a:pt x="0" y="0"/>
                    </a:moveTo>
                    <a:cubicBezTo>
                      <a:pt x="13" y="11"/>
                      <a:pt x="18" y="32"/>
                      <a:pt x="34" y="42"/>
                    </a:cubicBezTo>
                    <a:cubicBezTo>
                      <a:pt x="52" y="53"/>
                      <a:pt x="68" y="61"/>
                      <a:pt x="82" y="78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30">
                <a:extLst>
                  <a:ext uri="{FF2B5EF4-FFF2-40B4-BE49-F238E27FC236}">
                    <a16:creationId xmlns:a16="http://schemas.microsoft.com/office/drawing/2014/main" id="{5000C368-E649-43F7-995D-01DD17D4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" y="936"/>
                <a:ext cx="38" cy="29"/>
              </a:xfrm>
              <a:custGeom>
                <a:avLst/>
                <a:gdLst>
                  <a:gd name="T0" fmla="*/ 2 w 36"/>
                  <a:gd name="T1" fmla="*/ 6 h 28"/>
                  <a:gd name="T2" fmla="*/ 26 w 36"/>
                  <a:gd name="T3" fmla="*/ 31 h 28"/>
                  <a:gd name="T4" fmla="*/ 44 w 36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8"/>
                  <a:gd name="T11" fmla="*/ 36 w 3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8">
                    <a:moveTo>
                      <a:pt x="2" y="6"/>
                    </a:moveTo>
                    <a:cubicBezTo>
                      <a:pt x="0" y="14"/>
                      <a:pt x="13" y="28"/>
                      <a:pt x="22" y="27"/>
                    </a:cubicBezTo>
                    <a:cubicBezTo>
                      <a:pt x="34" y="26"/>
                      <a:pt x="36" y="10"/>
                      <a:pt x="3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31">
                <a:extLst>
                  <a:ext uri="{FF2B5EF4-FFF2-40B4-BE49-F238E27FC236}">
                    <a16:creationId xmlns:a16="http://schemas.microsoft.com/office/drawing/2014/main" id="{10B0F6C7-730F-4875-BCF3-703F07BE2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886"/>
                <a:ext cx="91" cy="40"/>
              </a:xfrm>
              <a:custGeom>
                <a:avLst/>
                <a:gdLst>
                  <a:gd name="T0" fmla="*/ 0 w 86"/>
                  <a:gd name="T1" fmla="*/ 46 h 38"/>
                  <a:gd name="T2" fmla="*/ 60 w 86"/>
                  <a:gd name="T3" fmla="*/ 26 h 38"/>
                  <a:gd name="T4" fmla="*/ 108 w 86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38"/>
                  <a:gd name="T11" fmla="*/ 86 w 86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38">
                    <a:moveTo>
                      <a:pt x="0" y="38"/>
                    </a:moveTo>
                    <a:cubicBezTo>
                      <a:pt x="16" y="34"/>
                      <a:pt x="32" y="26"/>
                      <a:pt x="48" y="22"/>
                    </a:cubicBezTo>
                    <a:cubicBezTo>
                      <a:pt x="61" y="18"/>
                      <a:pt x="79" y="12"/>
                      <a:pt x="8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32">
                <a:extLst>
                  <a:ext uri="{FF2B5EF4-FFF2-40B4-BE49-F238E27FC236}">
                    <a16:creationId xmlns:a16="http://schemas.microsoft.com/office/drawing/2014/main" id="{293B359A-3994-465B-A04E-07DC50037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1152"/>
                <a:ext cx="1152" cy="1034"/>
              </a:xfrm>
              <a:custGeom>
                <a:avLst/>
                <a:gdLst>
                  <a:gd name="T0" fmla="*/ 543 w 1093"/>
                  <a:gd name="T1" fmla="*/ 218 h 981"/>
                  <a:gd name="T2" fmla="*/ 269 w 1093"/>
                  <a:gd name="T3" fmla="*/ 15 h 981"/>
                  <a:gd name="T4" fmla="*/ 75 w 1093"/>
                  <a:gd name="T5" fmla="*/ 267 h 981"/>
                  <a:gd name="T6" fmla="*/ 351 w 1093"/>
                  <a:gd name="T7" fmla="*/ 759 h 981"/>
                  <a:gd name="T8" fmla="*/ 374 w 1093"/>
                  <a:gd name="T9" fmla="*/ 873 h 981"/>
                  <a:gd name="T10" fmla="*/ 359 w 1093"/>
                  <a:gd name="T11" fmla="*/ 990 h 981"/>
                  <a:gd name="T12" fmla="*/ 349 w 1093"/>
                  <a:gd name="T13" fmla="*/ 1090 h 981"/>
                  <a:gd name="T14" fmla="*/ 312 w 1093"/>
                  <a:gd name="T15" fmla="*/ 1133 h 981"/>
                  <a:gd name="T16" fmla="*/ 279 w 1093"/>
                  <a:gd name="T17" fmla="*/ 1154 h 981"/>
                  <a:gd name="T18" fmla="*/ 260 w 1093"/>
                  <a:gd name="T19" fmla="*/ 1163 h 981"/>
                  <a:gd name="T20" fmla="*/ 235 w 1093"/>
                  <a:gd name="T21" fmla="*/ 1164 h 981"/>
                  <a:gd name="T22" fmla="*/ 233 w 1093"/>
                  <a:gd name="T23" fmla="*/ 1167 h 981"/>
                  <a:gd name="T24" fmla="*/ 241 w 1093"/>
                  <a:gd name="T25" fmla="*/ 1197 h 981"/>
                  <a:gd name="T26" fmla="*/ 311 w 1093"/>
                  <a:gd name="T27" fmla="*/ 1205 h 981"/>
                  <a:gd name="T28" fmla="*/ 338 w 1093"/>
                  <a:gd name="T29" fmla="*/ 1194 h 981"/>
                  <a:gd name="T30" fmla="*/ 397 w 1093"/>
                  <a:gd name="T31" fmla="*/ 1207 h 981"/>
                  <a:gd name="T32" fmla="*/ 487 w 1093"/>
                  <a:gd name="T33" fmla="*/ 1151 h 981"/>
                  <a:gd name="T34" fmla="*/ 551 w 1093"/>
                  <a:gd name="T35" fmla="*/ 1025 h 981"/>
                  <a:gd name="T36" fmla="*/ 660 w 1093"/>
                  <a:gd name="T37" fmla="*/ 909 h 981"/>
                  <a:gd name="T38" fmla="*/ 633 w 1093"/>
                  <a:gd name="T39" fmla="*/ 803 h 981"/>
                  <a:gd name="T40" fmla="*/ 516 w 1093"/>
                  <a:gd name="T41" fmla="*/ 663 h 981"/>
                  <a:gd name="T42" fmla="*/ 452 w 1093"/>
                  <a:gd name="T43" fmla="*/ 507 h 981"/>
                  <a:gd name="T44" fmla="*/ 805 w 1093"/>
                  <a:gd name="T45" fmla="*/ 847 h 981"/>
                  <a:gd name="T46" fmla="*/ 1349 w 1093"/>
                  <a:gd name="T47" fmla="*/ 847 h 981"/>
                  <a:gd name="T48" fmla="*/ 543 w 1093"/>
                  <a:gd name="T49" fmla="*/ 218 h 9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3"/>
                  <a:gd name="T76" fmla="*/ 0 h 981"/>
                  <a:gd name="T77" fmla="*/ 1093 w 1093"/>
                  <a:gd name="T78" fmla="*/ 981 h 9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3" h="981">
                    <a:moveTo>
                      <a:pt x="440" y="176"/>
                    </a:moveTo>
                    <a:cubicBezTo>
                      <a:pt x="440" y="176"/>
                      <a:pt x="261" y="21"/>
                      <a:pt x="218" y="11"/>
                    </a:cubicBezTo>
                    <a:cubicBezTo>
                      <a:pt x="175" y="0"/>
                      <a:pt x="0" y="79"/>
                      <a:pt x="61" y="216"/>
                    </a:cubicBezTo>
                    <a:cubicBezTo>
                      <a:pt x="123" y="353"/>
                      <a:pt x="269" y="579"/>
                      <a:pt x="285" y="615"/>
                    </a:cubicBezTo>
                    <a:cubicBezTo>
                      <a:pt x="300" y="650"/>
                      <a:pt x="307" y="678"/>
                      <a:pt x="304" y="708"/>
                    </a:cubicBezTo>
                    <a:cubicBezTo>
                      <a:pt x="301" y="737"/>
                      <a:pt x="288" y="767"/>
                      <a:pt x="291" y="802"/>
                    </a:cubicBezTo>
                    <a:cubicBezTo>
                      <a:pt x="294" y="837"/>
                      <a:pt x="297" y="860"/>
                      <a:pt x="283" y="883"/>
                    </a:cubicBezTo>
                    <a:cubicBezTo>
                      <a:pt x="269" y="906"/>
                      <a:pt x="263" y="915"/>
                      <a:pt x="253" y="918"/>
                    </a:cubicBezTo>
                    <a:cubicBezTo>
                      <a:pt x="243" y="921"/>
                      <a:pt x="231" y="930"/>
                      <a:pt x="226" y="935"/>
                    </a:cubicBezTo>
                    <a:cubicBezTo>
                      <a:pt x="221" y="940"/>
                      <a:pt x="211" y="941"/>
                      <a:pt x="211" y="941"/>
                    </a:cubicBezTo>
                    <a:cubicBezTo>
                      <a:pt x="191" y="942"/>
                      <a:pt x="191" y="942"/>
                      <a:pt x="191" y="942"/>
                    </a:cubicBezTo>
                    <a:cubicBezTo>
                      <a:pt x="189" y="945"/>
                      <a:pt x="189" y="945"/>
                      <a:pt x="189" y="945"/>
                    </a:cubicBezTo>
                    <a:cubicBezTo>
                      <a:pt x="189" y="945"/>
                      <a:pt x="179" y="961"/>
                      <a:pt x="195" y="971"/>
                    </a:cubicBezTo>
                    <a:cubicBezTo>
                      <a:pt x="210" y="981"/>
                      <a:pt x="238" y="977"/>
                      <a:pt x="252" y="975"/>
                    </a:cubicBezTo>
                    <a:cubicBezTo>
                      <a:pt x="266" y="974"/>
                      <a:pt x="266" y="963"/>
                      <a:pt x="274" y="968"/>
                    </a:cubicBezTo>
                    <a:cubicBezTo>
                      <a:pt x="282" y="972"/>
                      <a:pt x="287" y="981"/>
                      <a:pt x="323" y="977"/>
                    </a:cubicBezTo>
                    <a:cubicBezTo>
                      <a:pt x="358" y="972"/>
                      <a:pt x="382" y="958"/>
                      <a:pt x="395" y="933"/>
                    </a:cubicBezTo>
                    <a:cubicBezTo>
                      <a:pt x="408" y="908"/>
                      <a:pt x="427" y="853"/>
                      <a:pt x="447" y="830"/>
                    </a:cubicBezTo>
                    <a:cubicBezTo>
                      <a:pt x="467" y="807"/>
                      <a:pt x="526" y="761"/>
                      <a:pt x="535" y="736"/>
                    </a:cubicBezTo>
                    <a:cubicBezTo>
                      <a:pt x="543" y="712"/>
                      <a:pt x="546" y="672"/>
                      <a:pt x="513" y="651"/>
                    </a:cubicBezTo>
                    <a:cubicBezTo>
                      <a:pt x="479" y="631"/>
                      <a:pt x="434" y="576"/>
                      <a:pt x="418" y="537"/>
                    </a:cubicBezTo>
                    <a:cubicBezTo>
                      <a:pt x="401" y="499"/>
                      <a:pt x="366" y="411"/>
                      <a:pt x="366" y="411"/>
                    </a:cubicBezTo>
                    <a:cubicBezTo>
                      <a:pt x="366" y="411"/>
                      <a:pt x="505" y="629"/>
                      <a:pt x="653" y="687"/>
                    </a:cubicBezTo>
                    <a:cubicBezTo>
                      <a:pt x="1093" y="687"/>
                      <a:pt x="1093" y="687"/>
                      <a:pt x="1093" y="687"/>
                    </a:cubicBezTo>
                    <a:lnTo>
                      <a:pt x="440" y="176"/>
                    </a:ln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3">
                <a:extLst>
                  <a:ext uri="{FF2B5EF4-FFF2-40B4-BE49-F238E27FC236}">
                    <a16:creationId xmlns:a16="http://schemas.microsoft.com/office/drawing/2014/main" id="{0ECB19AC-EEF1-4A96-975E-2BF80ABF6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1407"/>
                <a:ext cx="1074" cy="779"/>
              </a:xfrm>
              <a:custGeom>
                <a:avLst/>
                <a:gdLst>
                  <a:gd name="T0" fmla="*/ 565 w 1019"/>
                  <a:gd name="T1" fmla="*/ 579 h 739"/>
                  <a:gd name="T2" fmla="*/ 440 w 1019"/>
                  <a:gd name="T3" fmla="*/ 686 h 739"/>
                  <a:gd name="T4" fmla="*/ 387 w 1019"/>
                  <a:gd name="T5" fmla="*/ 826 h 739"/>
                  <a:gd name="T6" fmla="*/ 313 w 1019"/>
                  <a:gd name="T7" fmla="*/ 890 h 739"/>
                  <a:gd name="T8" fmla="*/ 233 w 1019"/>
                  <a:gd name="T9" fmla="*/ 875 h 739"/>
                  <a:gd name="T10" fmla="*/ 191 w 1019"/>
                  <a:gd name="T11" fmla="*/ 890 h 739"/>
                  <a:gd name="T12" fmla="*/ 143 w 1019"/>
                  <a:gd name="T13" fmla="*/ 865 h 739"/>
                  <a:gd name="T14" fmla="*/ 142 w 1019"/>
                  <a:gd name="T15" fmla="*/ 868 h 739"/>
                  <a:gd name="T16" fmla="*/ 150 w 1019"/>
                  <a:gd name="T17" fmla="*/ 900 h 739"/>
                  <a:gd name="T18" fmla="*/ 220 w 1019"/>
                  <a:gd name="T19" fmla="*/ 905 h 739"/>
                  <a:gd name="T20" fmla="*/ 247 w 1019"/>
                  <a:gd name="T21" fmla="*/ 896 h 739"/>
                  <a:gd name="T22" fmla="*/ 307 w 1019"/>
                  <a:gd name="T23" fmla="*/ 908 h 739"/>
                  <a:gd name="T24" fmla="*/ 395 w 1019"/>
                  <a:gd name="T25" fmla="*/ 853 h 739"/>
                  <a:gd name="T26" fmla="*/ 460 w 1019"/>
                  <a:gd name="T27" fmla="*/ 726 h 739"/>
                  <a:gd name="T28" fmla="*/ 569 w 1019"/>
                  <a:gd name="T29" fmla="*/ 610 h 739"/>
                  <a:gd name="T30" fmla="*/ 554 w 1019"/>
                  <a:gd name="T31" fmla="*/ 515 h 739"/>
                  <a:gd name="T32" fmla="*/ 565 w 1019"/>
                  <a:gd name="T33" fmla="*/ 579 h 739"/>
                  <a:gd name="T34" fmla="*/ 241 w 1019"/>
                  <a:gd name="T35" fmla="*/ 420 h 739"/>
                  <a:gd name="T36" fmla="*/ 0 w 1019"/>
                  <a:gd name="T37" fmla="*/ 0 h 739"/>
                  <a:gd name="T38" fmla="*/ 245 w 1019"/>
                  <a:gd name="T39" fmla="*/ 431 h 739"/>
                  <a:gd name="T40" fmla="*/ 241 w 1019"/>
                  <a:gd name="T41" fmla="*/ 420 h 739"/>
                  <a:gd name="T42" fmla="*/ 1208 w 1019"/>
                  <a:gd name="T43" fmla="*/ 510 h 739"/>
                  <a:gd name="T44" fmla="*/ 695 w 1019"/>
                  <a:gd name="T45" fmla="*/ 510 h 739"/>
                  <a:gd name="T46" fmla="*/ 341 w 1019"/>
                  <a:gd name="T47" fmla="*/ 169 h 739"/>
                  <a:gd name="T48" fmla="*/ 406 w 1019"/>
                  <a:gd name="T49" fmla="*/ 325 h 739"/>
                  <a:gd name="T50" fmla="*/ 418 w 1019"/>
                  <a:gd name="T51" fmla="*/ 354 h 739"/>
                  <a:gd name="T52" fmla="*/ 362 w 1019"/>
                  <a:gd name="T53" fmla="*/ 209 h 739"/>
                  <a:gd name="T54" fmla="*/ 715 w 1019"/>
                  <a:gd name="T55" fmla="*/ 549 h 739"/>
                  <a:gd name="T56" fmla="*/ 1257 w 1019"/>
                  <a:gd name="T57" fmla="*/ 549 h 739"/>
                  <a:gd name="T58" fmla="*/ 1208 w 1019"/>
                  <a:gd name="T59" fmla="*/ 510 h 7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9"/>
                  <a:gd name="T91" fmla="*/ 0 h 739"/>
                  <a:gd name="T92" fmla="*/ 1019 w 1019"/>
                  <a:gd name="T93" fmla="*/ 739 h 7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9" h="739">
                    <a:moveTo>
                      <a:pt x="458" y="469"/>
                    </a:moveTo>
                    <a:cubicBezTo>
                      <a:pt x="440" y="462"/>
                      <a:pt x="437" y="454"/>
                      <a:pt x="357" y="556"/>
                    </a:cubicBezTo>
                    <a:cubicBezTo>
                      <a:pt x="299" y="630"/>
                      <a:pt x="326" y="645"/>
                      <a:pt x="313" y="670"/>
                    </a:cubicBezTo>
                    <a:cubicBezTo>
                      <a:pt x="300" y="695"/>
                      <a:pt x="290" y="716"/>
                      <a:pt x="254" y="721"/>
                    </a:cubicBezTo>
                    <a:cubicBezTo>
                      <a:pt x="219" y="726"/>
                      <a:pt x="197" y="713"/>
                      <a:pt x="189" y="709"/>
                    </a:cubicBezTo>
                    <a:cubicBezTo>
                      <a:pt x="181" y="704"/>
                      <a:pt x="169" y="719"/>
                      <a:pt x="155" y="721"/>
                    </a:cubicBezTo>
                    <a:cubicBezTo>
                      <a:pt x="144" y="723"/>
                      <a:pt x="116" y="724"/>
                      <a:pt x="116" y="701"/>
                    </a:cubicBezTo>
                    <a:cubicBezTo>
                      <a:pt x="115" y="703"/>
                      <a:pt x="115" y="703"/>
                      <a:pt x="115" y="703"/>
                    </a:cubicBezTo>
                    <a:cubicBezTo>
                      <a:pt x="115" y="703"/>
                      <a:pt x="105" y="719"/>
                      <a:pt x="121" y="729"/>
                    </a:cubicBezTo>
                    <a:cubicBezTo>
                      <a:pt x="136" y="739"/>
                      <a:pt x="164" y="735"/>
                      <a:pt x="178" y="733"/>
                    </a:cubicBezTo>
                    <a:cubicBezTo>
                      <a:pt x="192" y="732"/>
                      <a:pt x="192" y="721"/>
                      <a:pt x="200" y="726"/>
                    </a:cubicBezTo>
                    <a:cubicBezTo>
                      <a:pt x="208" y="730"/>
                      <a:pt x="213" y="739"/>
                      <a:pt x="249" y="735"/>
                    </a:cubicBezTo>
                    <a:cubicBezTo>
                      <a:pt x="284" y="730"/>
                      <a:pt x="308" y="716"/>
                      <a:pt x="321" y="691"/>
                    </a:cubicBezTo>
                    <a:cubicBezTo>
                      <a:pt x="334" y="666"/>
                      <a:pt x="353" y="611"/>
                      <a:pt x="373" y="588"/>
                    </a:cubicBezTo>
                    <a:cubicBezTo>
                      <a:pt x="393" y="565"/>
                      <a:pt x="452" y="519"/>
                      <a:pt x="461" y="494"/>
                    </a:cubicBezTo>
                    <a:cubicBezTo>
                      <a:pt x="468" y="473"/>
                      <a:pt x="471" y="439"/>
                      <a:pt x="449" y="417"/>
                    </a:cubicBezTo>
                    <a:cubicBezTo>
                      <a:pt x="467" y="453"/>
                      <a:pt x="470" y="474"/>
                      <a:pt x="458" y="469"/>
                    </a:cubicBezTo>
                    <a:close/>
                    <a:moveTo>
                      <a:pt x="195" y="341"/>
                    </a:moveTo>
                    <a:cubicBezTo>
                      <a:pt x="181" y="310"/>
                      <a:pt x="69" y="135"/>
                      <a:pt x="0" y="0"/>
                    </a:cubicBezTo>
                    <a:cubicBezTo>
                      <a:pt x="57" y="119"/>
                      <a:pt x="161" y="284"/>
                      <a:pt x="198" y="349"/>
                    </a:cubicBezTo>
                    <a:cubicBezTo>
                      <a:pt x="197" y="346"/>
                      <a:pt x="196" y="344"/>
                      <a:pt x="195" y="341"/>
                    </a:cubicBezTo>
                    <a:close/>
                    <a:moveTo>
                      <a:pt x="978" y="413"/>
                    </a:moveTo>
                    <a:cubicBezTo>
                      <a:pt x="978" y="413"/>
                      <a:pt x="759" y="480"/>
                      <a:pt x="563" y="413"/>
                    </a:cubicBezTo>
                    <a:cubicBezTo>
                      <a:pt x="367" y="346"/>
                      <a:pt x="276" y="137"/>
                      <a:pt x="276" y="137"/>
                    </a:cubicBezTo>
                    <a:cubicBezTo>
                      <a:pt x="276" y="137"/>
                      <a:pt x="311" y="225"/>
                      <a:pt x="328" y="263"/>
                    </a:cubicBezTo>
                    <a:cubicBezTo>
                      <a:pt x="331" y="271"/>
                      <a:pt x="335" y="279"/>
                      <a:pt x="340" y="287"/>
                    </a:cubicBezTo>
                    <a:cubicBezTo>
                      <a:pt x="323" y="246"/>
                      <a:pt x="292" y="169"/>
                      <a:pt x="292" y="169"/>
                    </a:cubicBezTo>
                    <a:cubicBezTo>
                      <a:pt x="292" y="169"/>
                      <a:pt x="431" y="387"/>
                      <a:pt x="579" y="445"/>
                    </a:cubicBezTo>
                    <a:cubicBezTo>
                      <a:pt x="1019" y="445"/>
                      <a:pt x="1019" y="445"/>
                      <a:pt x="1019" y="445"/>
                    </a:cubicBezTo>
                    <a:lnTo>
                      <a:pt x="978" y="413"/>
                    </a:ln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34">
                <a:extLst>
                  <a:ext uri="{FF2B5EF4-FFF2-40B4-BE49-F238E27FC236}">
                    <a16:creationId xmlns:a16="http://schemas.microsoft.com/office/drawing/2014/main" id="{76EF92DB-DEB3-4608-B6BB-FAFF9ABFF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1152"/>
                <a:ext cx="1152" cy="1034"/>
              </a:xfrm>
              <a:custGeom>
                <a:avLst/>
                <a:gdLst>
                  <a:gd name="T0" fmla="*/ 543 w 1093"/>
                  <a:gd name="T1" fmla="*/ 218 h 981"/>
                  <a:gd name="T2" fmla="*/ 269 w 1093"/>
                  <a:gd name="T3" fmla="*/ 15 h 981"/>
                  <a:gd name="T4" fmla="*/ 75 w 1093"/>
                  <a:gd name="T5" fmla="*/ 267 h 981"/>
                  <a:gd name="T6" fmla="*/ 351 w 1093"/>
                  <a:gd name="T7" fmla="*/ 759 h 981"/>
                  <a:gd name="T8" fmla="*/ 374 w 1093"/>
                  <a:gd name="T9" fmla="*/ 873 h 981"/>
                  <a:gd name="T10" fmla="*/ 359 w 1093"/>
                  <a:gd name="T11" fmla="*/ 990 h 981"/>
                  <a:gd name="T12" fmla="*/ 349 w 1093"/>
                  <a:gd name="T13" fmla="*/ 1090 h 981"/>
                  <a:gd name="T14" fmla="*/ 312 w 1093"/>
                  <a:gd name="T15" fmla="*/ 1133 h 981"/>
                  <a:gd name="T16" fmla="*/ 279 w 1093"/>
                  <a:gd name="T17" fmla="*/ 1154 h 981"/>
                  <a:gd name="T18" fmla="*/ 260 w 1093"/>
                  <a:gd name="T19" fmla="*/ 1163 h 981"/>
                  <a:gd name="T20" fmla="*/ 235 w 1093"/>
                  <a:gd name="T21" fmla="*/ 1164 h 981"/>
                  <a:gd name="T22" fmla="*/ 233 w 1093"/>
                  <a:gd name="T23" fmla="*/ 1167 h 981"/>
                  <a:gd name="T24" fmla="*/ 241 w 1093"/>
                  <a:gd name="T25" fmla="*/ 1197 h 981"/>
                  <a:gd name="T26" fmla="*/ 311 w 1093"/>
                  <a:gd name="T27" fmla="*/ 1205 h 981"/>
                  <a:gd name="T28" fmla="*/ 338 w 1093"/>
                  <a:gd name="T29" fmla="*/ 1194 h 981"/>
                  <a:gd name="T30" fmla="*/ 397 w 1093"/>
                  <a:gd name="T31" fmla="*/ 1207 h 981"/>
                  <a:gd name="T32" fmla="*/ 487 w 1093"/>
                  <a:gd name="T33" fmla="*/ 1151 h 981"/>
                  <a:gd name="T34" fmla="*/ 551 w 1093"/>
                  <a:gd name="T35" fmla="*/ 1025 h 981"/>
                  <a:gd name="T36" fmla="*/ 660 w 1093"/>
                  <a:gd name="T37" fmla="*/ 909 h 981"/>
                  <a:gd name="T38" fmla="*/ 633 w 1093"/>
                  <a:gd name="T39" fmla="*/ 803 h 981"/>
                  <a:gd name="T40" fmla="*/ 516 w 1093"/>
                  <a:gd name="T41" fmla="*/ 663 h 981"/>
                  <a:gd name="T42" fmla="*/ 452 w 1093"/>
                  <a:gd name="T43" fmla="*/ 507 h 981"/>
                  <a:gd name="T44" fmla="*/ 805 w 1093"/>
                  <a:gd name="T45" fmla="*/ 847 h 981"/>
                  <a:gd name="T46" fmla="*/ 1349 w 1093"/>
                  <a:gd name="T47" fmla="*/ 847 h 981"/>
                  <a:gd name="T48" fmla="*/ 543 w 1093"/>
                  <a:gd name="T49" fmla="*/ 218 h 9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3"/>
                  <a:gd name="T76" fmla="*/ 0 h 981"/>
                  <a:gd name="T77" fmla="*/ 1093 w 1093"/>
                  <a:gd name="T78" fmla="*/ 981 h 9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3" h="981">
                    <a:moveTo>
                      <a:pt x="440" y="176"/>
                    </a:moveTo>
                    <a:cubicBezTo>
                      <a:pt x="440" y="176"/>
                      <a:pt x="261" y="21"/>
                      <a:pt x="218" y="11"/>
                    </a:cubicBezTo>
                    <a:cubicBezTo>
                      <a:pt x="175" y="0"/>
                      <a:pt x="0" y="79"/>
                      <a:pt x="61" y="216"/>
                    </a:cubicBezTo>
                    <a:cubicBezTo>
                      <a:pt x="123" y="353"/>
                      <a:pt x="269" y="579"/>
                      <a:pt x="285" y="615"/>
                    </a:cubicBezTo>
                    <a:cubicBezTo>
                      <a:pt x="300" y="650"/>
                      <a:pt x="307" y="678"/>
                      <a:pt x="304" y="708"/>
                    </a:cubicBezTo>
                    <a:cubicBezTo>
                      <a:pt x="301" y="737"/>
                      <a:pt x="288" y="767"/>
                      <a:pt x="291" y="802"/>
                    </a:cubicBezTo>
                    <a:cubicBezTo>
                      <a:pt x="294" y="837"/>
                      <a:pt x="297" y="860"/>
                      <a:pt x="283" y="883"/>
                    </a:cubicBezTo>
                    <a:cubicBezTo>
                      <a:pt x="269" y="906"/>
                      <a:pt x="263" y="915"/>
                      <a:pt x="253" y="918"/>
                    </a:cubicBezTo>
                    <a:cubicBezTo>
                      <a:pt x="243" y="921"/>
                      <a:pt x="231" y="930"/>
                      <a:pt x="226" y="935"/>
                    </a:cubicBezTo>
                    <a:cubicBezTo>
                      <a:pt x="221" y="940"/>
                      <a:pt x="211" y="941"/>
                      <a:pt x="211" y="941"/>
                    </a:cubicBezTo>
                    <a:cubicBezTo>
                      <a:pt x="191" y="942"/>
                      <a:pt x="191" y="942"/>
                      <a:pt x="191" y="942"/>
                    </a:cubicBezTo>
                    <a:cubicBezTo>
                      <a:pt x="189" y="945"/>
                      <a:pt x="189" y="945"/>
                      <a:pt x="189" y="945"/>
                    </a:cubicBezTo>
                    <a:cubicBezTo>
                      <a:pt x="189" y="945"/>
                      <a:pt x="179" y="961"/>
                      <a:pt x="195" y="971"/>
                    </a:cubicBezTo>
                    <a:cubicBezTo>
                      <a:pt x="210" y="981"/>
                      <a:pt x="238" y="977"/>
                      <a:pt x="252" y="975"/>
                    </a:cubicBezTo>
                    <a:cubicBezTo>
                      <a:pt x="266" y="974"/>
                      <a:pt x="266" y="963"/>
                      <a:pt x="274" y="968"/>
                    </a:cubicBezTo>
                    <a:cubicBezTo>
                      <a:pt x="282" y="972"/>
                      <a:pt x="287" y="981"/>
                      <a:pt x="323" y="977"/>
                    </a:cubicBezTo>
                    <a:cubicBezTo>
                      <a:pt x="358" y="972"/>
                      <a:pt x="382" y="958"/>
                      <a:pt x="395" y="933"/>
                    </a:cubicBezTo>
                    <a:cubicBezTo>
                      <a:pt x="408" y="908"/>
                      <a:pt x="427" y="853"/>
                      <a:pt x="447" y="830"/>
                    </a:cubicBezTo>
                    <a:cubicBezTo>
                      <a:pt x="467" y="807"/>
                      <a:pt x="526" y="761"/>
                      <a:pt x="535" y="736"/>
                    </a:cubicBezTo>
                    <a:cubicBezTo>
                      <a:pt x="543" y="712"/>
                      <a:pt x="546" y="672"/>
                      <a:pt x="513" y="651"/>
                    </a:cubicBezTo>
                    <a:cubicBezTo>
                      <a:pt x="479" y="631"/>
                      <a:pt x="434" y="576"/>
                      <a:pt x="418" y="537"/>
                    </a:cubicBezTo>
                    <a:cubicBezTo>
                      <a:pt x="401" y="499"/>
                      <a:pt x="366" y="411"/>
                      <a:pt x="366" y="411"/>
                    </a:cubicBezTo>
                    <a:cubicBezTo>
                      <a:pt x="366" y="411"/>
                      <a:pt x="505" y="629"/>
                      <a:pt x="653" y="687"/>
                    </a:cubicBezTo>
                    <a:cubicBezTo>
                      <a:pt x="1093" y="687"/>
                      <a:pt x="1093" y="687"/>
                      <a:pt x="1093" y="687"/>
                    </a:cubicBezTo>
                    <a:lnTo>
                      <a:pt x="440" y="176"/>
                    </a:ln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Line 435">
                <a:extLst>
                  <a:ext uri="{FF2B5EF4-FFF2-40B4-BE49-F238E27FC236}">
                    <a16:creationId xmlns:a16="http://schemas.microsoft.com/office/drawing/2014/main" id="{EA600B5C-62B7-4A91-8FC3-794E1547B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53" y="1278"/>
                <a:ext cx="51" cy="47"/>
              </a:xfrm>
              <a:prstGeom prst="line">
                <a:avLst/>
              </a:pr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436">
                <a:extLst>
                  <a:ext uri="{FF2B5EF4-FFF2-40B4-BE49-F238E27FC236}">
                    <a16:creationId xmlns:a16="http://schemas.microsoft.com/office/drawing/2014/main" id="{4971D823-4534-4994-96AE-A9DE857A8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775"/>
                <a:ext cx="23" cy="71"/>
              </a:xfrm>
              <a:custGeom>
                <a:avLst/>
                <a:gdLst>
                  <a:gd name="T0" fmla="*/ 0 w 22"/>
                  <a:gd name="T1" fmla="*/ 0 h 67"/>
                  <a:gd name="T2" fmla="*/ 19 w 22"/>
                  <a:gd name="T3" fmla="*/ 37 h 67"/>
                  <a:gd name="T4" fmla="*/ 20 w 22"/>
                  <a:gd name="T5" fmla="*/ 84 h 67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67"/>
                  <a:gd name="T11" fmla="*/ 22 w 22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67">
                    <a:moveTo>
                      <a:pt x="0" y="0"/>
                    </a:moveTo>
                    <a:cubicBezTo>
                      <a:pt x="0" y="9"/>
                      <a:pt x="11" y="21"/>
                      <a:pt x="15" y="29"/>
                    </a:cubicBezTo>
                    <a:cubicBezTo>
                      <a:pt x="21" y="42"/>
                      <a:pt x="22" y="53"/>
                      <a:pt x="16" y="67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437">
                <a:extLst>
                  <a:ext uri="{FF2B5EF4-FFF2-40B4-BE49-F238E27FC236}">
                    <a16:creationId xmlns:a16="http://schemas.microsoft.com/office/drawing/2014/main" id="{B6FFEFB9-CE9B-4FCE-99F5-1BFD7D096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1891"/>
                <a:ext cx="63" cy="43"/>
              </a:xfrm>
              <a:custGeom>
                <a:avLst/>
                <a:gdLst>
                  <a:gd name="T0" fmla="*/ 72 w 60"/>
                  <a:gd name="T1" fmla="*/ 27 h 41"/>
                  <a:gd name="T2" fmla="*/ 45 w 60"/>
                  <a:gd name="T3" fmla="*/ 1 h 41"/>
                  <a:gd name="T4" fmla="*/ 0 w 60"/>
                  <a:gd name="T5" fmla="*/ 49 h 4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41"/>
                  <a:gd name="T11" fmla="*/ 60 w 6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41">
                    <a:moveTo>
                      <a:pt x="60" y="23"/>
                    </a:moveTo>
                    <a:cubicBezTo>
                      <a:pt x="60" y="10"/>
                      <a:pt x="50" y="0"/>
                      <a:pt x="37" y="1"/>
                    </a:cubicBezTo>
                    <a:cubicBezTo>
                      <a:pt x="19" y="4"/>
                      <a:pt x="8" y="28"/>
                      <a:pt x="0" y="4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438">
                <a:extLst>
                  <a:ext uri="{FF2B5EF4-FFF2-40B4-BE49-F238E27FC236}">
                    <a16:creationId xmlns:a16="http://schemas.microsoft.com/office/drawing/2014/main" id="{F7A61409-2802-492F-ADBB-2FF859E5B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1980"/>
                <a:ext cx="9" cy="13"/>
              </a:xfrm>
              <a:custGeom>
                <a:avLst/>
                <a:gdLst>
                  <a:gd name="T0" fmla="*/ 9 w 9"/>
                  <a:gd name="T1" fmla="*/ 0 h 12"/>
                  <a:gd name="T2" fmla="*/ 0 w 9"/>
                  <a:gd name="T3" fmla="*/ 16 h 12"/>
                  <a:gd name="T4" fmla="*/ 0 60000 65536"/>
                  <a:gd name="T5" fmla="*/ 0 60000 65536"/>
                  <a:gd name="T6" fmla="*/ 0 w 9"/>
                  <a:gd name="T7" fmla="*/ 0 h 12"/>
                  <a:gd name="T8" fmla="*/ 9 w 9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2">
                    <a:moveTo>
                      <a:pt x="9" y="0"/>
                    </a:moveTo>
                    <a:cubicBezTo>
                      <a:pt x="7" y="0"/>
                      <a:pt x="2" y="11"/>
                      <a:pt x="0" y="1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Freeform 439">
                <a:extLst>
                  <a:ext uri="{FF2B5EF4-FFF2-40B4-BE49-F238E27FC236}">
                    <a16:creationId xmlns:a16="http://schemas.microsoft.com/office/drawing/2014/main" id="{AEB91E5B-8CCA-4987-AC35-1E2FE5EA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2037"/>
                <a:ext cx="38" cy="117"/>
              </a:xfrm>
              <a:custGeom>
                <a:avLst/>
                <a:gdLst>
                  <a:gd name="T0" fmla="*/ 44 w 36"/>
                  <a:gd name="T1" fmla="*/ 0 h 111"/>
                  <a:gd name="T2" fmla="*/ 25 w 36"/>
                  <a:gd name="T3" fmla="*/ 39 h 111"/>
                  <a:gd name="T4" fmla="*/ 21 w 36"/>
                  <a:gd name="T5" fmla="*/ 73 h 111"/>
                  <a:gd name="T6" fmla="*/ 0 w 36"/>
                  <a:gd name="T7" fmla="*/ 137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11"/>
                  <a:gd name="T14" fmla="*/ 36 w 36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11">
                    <a:moveTo>
                      <a:pt x="36" y="0"/>
                    </a:moveTo>
                    <a:cubicBezTo>
                      <a:pt x="28" y="5"/>
                      <a:pt x="23" y="22"/>
                      <a:pt x="21" y="31"/>
                    </a:cubicBezTo>
                    <a:cubicBezTo>
                      <a:pt x="18" y="40"/>
                      <a:pt x="18" y="50"/>
                      <a:pt x="17" y="59"/>
                    </a:cubicBezTo>
                    <a:cubicBezTo>
                      <a:pt x="16" y="75"/>
                      <a:pt x="13" y="99"/>
                      <a:pt x="0" y="11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440">
                <a:extLst>
                  <a:ext uri="{FF2B5EF4-FFF2-40B4-BE49-F238E27FC236}">
                    <a16:creationId xmlns:a16="http://schemas.microsoft.com/office/drawing/2014/main" id="{0046124E-3D5B-44BE-8D27-0FE0A566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144"/>
                <a:ext cx="22" cy="13"/>
              </a:xfrm>
              <a:custGeom>
                <a:avLst/>
                <a:gdLst>
                  <a:gd name="T0" fmla="*/ 1 w 21"/>
                  <a:gd name="T1" fmla="*/ 0 h 12"/>
                  <a:gd name="T2" fmla="*/ 2 w 21"/>
                  <a:gd name="T3" fmla="*/ 13 h 12"/>
                  <a:gd name="T4" fmla="*/ 10 w 21"/>
                  <a:gd name="T5" fmla="*/ 16 h 12"/>
                  <a:gd name="T6" fmla="*/ 21 w 21"/>
                  <a:gd name="T7" fmla="*/ 13 h 12"/>
                  <a:gd name="T8" fmla="*/ 25 w 2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2"/>
                  <a:gd name="T17" fmla="*/ 21 w 2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2">
                    <a:moveTo>
                      <a:pt x="1" y="0"/>
                    </a:moveTo>
                    <a:cubicBezTo>
                      <a:pt x="0" y="2"/>
                      <a:pt x="1" y="6"/>
                      <a:pt x="2" y="9"/>
                    </a:cubicBezTo>
                    <a:cubicBezTo>
                      <a:pt x="3" y="11"/>
                      <a:pt x="7" y="12"/>
                      <a:pt x="10" y="12"/>
                    </a:cubicBezTo>
                    <a:cubicBezTo>
                      <a:pt x="13" y="12"/>
                      <a:pt x="15" y="11"/>
                      <a:pt x="17" y="9"/>
                    </a:cubicBezTo>
                    <a:cubicBezTo>
                      <a:pt x="20" y="6"/>
                      <a:pt x="20" y="4"/>
                      <a:pt x="2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441">
                <a:extLst>
                  <a:ext uri="{FF2B5EF4-FFF2-40B4-BE49-F238E27FC236}">
                    <a16:creationId xmlns:a16="http://schemas.microsoft.com/office/drawing/2014/main" id="{D1211FF8-BA5D-4EEB-8122-38CC771F0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283"/>
                <a:ext cx="2085" cy="894"/>
              </a:xfrm>
              <a:custGeom>
                <a:avLst/>
                <a:gdLst>
                  <a:gd name="T0" fmla="*/ 2215 w 1979"/>
                  <a:gd name="T1" fmla="*/ 289 h 848"/>
                  <a:gd name="T2" fmla="*/ 2386 w 1979"/>
                  <a:gd name="T3" fmla="*/ 381 h 848"/>
                  <a:gd name="T4" fmla="*/ 2431 w 1979"/>
                  <a:gd name="T5" fmla="*/ 566 h 848"/>
                  <a:gd name="T6" fmla="*/ 2371 w 1979"/>
                  <a:gd name="T7" fmla="*/ 694 h 848"/>
                  <a:gd name="T8" fmla="*/ 2015 w 1979"/>
                  <a:gd name="T9" fmla="*/ 694 h 848"/>
                  <a:gd name="T10" fmla="*/ 1615 w 1979"/>
                  <a:gd name="T11" fmla="*/ 480 h 848"/>
                  <a:gd name="T12" fmla="*/ 1403 w 1979"/>
                  <a:gd name="T13" fmla="*/ 367 h 848"/>
                  <a:gd name="T14" fmla="*/ 1017 w 1979"/>
                  <a:gd name="T15" fmla="*/ 708 h 848"/>
                  <a:gd name="T16" fmla="*/ 748 w 1979"/>
                  <a:gd name="T17" fmla="*/ 866 h 848"/>
                  <a:gd name="T18" fmla="*/ 704 w 1979"/>
                  <a:gd name="T19" fmla="*/ 967 h 848"/>
                  <a:gd name="T20" fmla="*/ 594 w 1979"/>
                  <a:gd name="T21" fmla="*/ 1045 h 848"/>
                  <a:gd name="T22" fmla="*/ 387 w 1979"/>
                  <a:gd name="T23" fmla="*/ 1037 h 848"/>
                  <a:gd name="T24" fmla="*/ 254 w 1979"/>
                  <a:gd name="T25" fmla="*/ 1041 h 848"/>
                  <a:gd name="T26" fmla="*/ 228 w 1979"/>
                  <a:gd name="T27" fmla="*/ 1033 h 848"/>
                  <a:gd name="T28" fmla="*/ 212 w 1979"/>
                  <a:gd name="T29" fmla="*/ 1035 h 848"/>
                  <a:gd name="T30" fmla="*/ 169 w 1979"/>
                  <a:gd name="T31" fmla="*/ 1033 h 848"/>
                  <a:gd name="T32" fmla="*/ 149 w 1979"/>
                  <a:gd name="T33" fmla="*/ 1029 h 848"/>
                  <a:gd name="T34" fmla="*/ 123 w 1979"/>
                  <a:gd name="T35" fmla="*/ 1031 h 848"/>
                  <a:gd name="T36" fmla="*/ 91 w 1979"/>
                  <a:gd name="T37" fmla="*/ 1025 h 848"/>
                  <a:gd name="T38" fmla="*/ 74 w 1979"/>
                  <a:gd name="T39" fmla="*/ 1028 h 848"/>
                  <a:gd name="T40" fmla="*/ 57 w 1979"/>
                  <a:gd name="T41" fmla="*/ 1018 h 848"/>
                  <a:gd name="T42" fmla="*/ 20 w 1979"/>
                  <a:gd name="T43" fmla="*/ 1004 h 848"/>
                  <a:gd name="T44" fmla="*/ 0 w 1979"/>
                  <a:gd name="T45" fmla="*/ 984 h 848"/>
                  <a:gd name="T46" fmla="*/ 3 w 1979"/>
                  <a:gd name="T47" fmla="*/ 966 h 848"/>
                  <a:gd name="T48" fmla="*/ 47 w 1979"/>
                  <a:gd name="T49" fmla="*/ 957 h 848"/>
                  <a:gd name="T50" fmla="*/ 101 w 1979"/>
                  <a:gd name="T51" fmla="*/ 934 h 848"/>
                  <a:gd name="T52" fmla="*/ 147 w 1979"/>
                  <a:gd name="T53" fmla="*/ 914 h 848"/>
                  <a:gd name="T54" fmla="*/ 241 w 1979"/>
                  <a:gd name="T55" fmla="*/ 867 h 848"/>
                  <a:gd name="T56" fmla="*/ 286 w 1979"/>
                  <a:gd name="T57" fmla="*/ 848 h 848"/>
                  <a:gd name="T58" fmla="*/ 386 w 1979"/>
                  <a:gd name="T59" fmla="*/ 805 h 848"/>
                  <a:gd name="T60" fmla="*/ 528 w 1979"/>
                  <a:gd name="T61" fmla="*/ 745 h 848"/>
                  <a:gd name="T62" fmla="*/ 682 w 1979"/>
                  <a:gd name="T63" fmla="*/ 658 h 848"/>
                  <a:gd name="T64" fmla="*/ 927 w 1979"/>
                  <a:gd name="T65" fmla="*/ 442 h 848"/>
                  <a:gd name="T66" fmla="*/ 1176 w 1979"/>
                  <a:gd name="T67" fmla="*/ 187 h 848"/>
                  <a:gd name="T68" fmla="*/ 1255 w 1979"/>
                  <a:gd name="T69" fmla="*/ 93 h 848"/>
                  <a:gd name="T70" fmla="*/ 1324 w 1979"/>
                  <a:gd name="T71" fmla="*/ 21 h 848"/>
                  <a:gd name="T72" fmla="*/ 1420 w 1979"/>
                  <a:gd name="T73" fmla="*/ 16 h 848"/>
                  <a:gd name="T74" fmla="*/ 1986 w 1979"/>
                  <a:gd name="T75" fmla="*/ 205 h 848"/>
                  <a:gd name="T76" fmla="*/ 2215 w 1979"/>
                  <a:gd name="T77" fmla="*/ 289 h 8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9"/>
                  <a:gd name="T118" fmla="*/ 0 h 848"/>
                  <a:gd name="T119" fmla="*/ 1979 w 1979"/>
                  <a:gd name="T120" fmla="*/ 848 h 8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9" h="848">
                    <a:moveTo>
                      <a:pt x="1798" y="234"/>
                    </a:moveTo>
                    <a:cubicBezTo>
                      <a:pt x="1798" y="234"/>
                      <a:pt x="1898" y="243"/>
                      <a:pt x="1937" y="307"/>
                    </a:cubicBezTo>
                    <a:cubicBezTo>
                      <a:pt x="1977" y="370"/>
                      <a:pt x="1979" y="425"/>
                      <a:pt x="1973" y="458"/>
                    </a:cubicBezTo>
                    <a:cubicBezTo>
                      <a:pt x="1973" y="458"/>
                      <a:pt x="1952" y="537"/>
                      <a:pt x="1924" y="562"/>
                    </a:cubicBezTo>
                    <a:cubicBezTo>
                      <a:pt x="1636" y="562"/>
                      <a:pt x="1636" y="562"/>
                      <a:pt x="1636" y="562"/>
                    </a:cubicBezTo>
                    <a:cubicBezTo>
                      <a:pt x="1636" y="562"/>
                      <a:pt x="1389" y="431"/>
                      <a:pt x="1311" y="389"/>
                    </a:cubicBezTo>
                    <a:cubicBezTo>
                      <a:pt x="1233" y="347"/>
                      <a:pt x="1139" y="297"/>
                      <a:pt x="1139" y="297"/>
                    </a:cubicBezTo>
                    <a:cubicBezTo>
                      <a:pt x="1139" y="297"/>
                      <a:pt x="1057" y="481"/>
                      <a:pt x="825" y="573"/>
                    </a:cubicBezTo>
                    <a:cubicBezTo>
                      <a:pt x="793" y="586"/>
                      <a:pt x="619" y="685"/>
                      <a:pt x="607" y="701"/>
                    </a:cubicBezTo>
                    <a:cubicBezTo>
                      <a:pt x="595" y="717"/>
                      <a:pt x="585" y="721"/>
                      <a:pt x="571" y="783"/>
                    </a:cubicBezTo>
                    <a:cubicBezTo>
                      <a:pt x="557" y="845"/>
                      <a:pt x="543" y="843"/>
                      <a:pt x="482" y="846"/>
                    </a:cubicBezTo>
                    <a:cubicBezTo>
                      <a:pt x="422" y="848"/>
                      <a:pt x="331" y="839"/>
                      <a:pt x="313" y="839"/>
                    </a:cubicBezTo>
                    <a:cubicBezTo>
                      <a:pt x="296" y="840"/>
                      <a:pt x="210" y="842"/>
                      <a:pt x="206" y="842"/>
                    </a:cubicBezTo>
                    <a:cubicBezTo>
                      <a:pt x="203" y="841"/>
                      <a:pt x="189" y="839"/>
                      <a:pt x="185" y="837"/>
                    </a:cubicBezTo>
                    <a:cubicBezTo>
                      <a:pt x="181" y="835"/>
                      <a:pt x="177" y="838"/>
                      <a:pt x="172" y="838"/>
                    </a:cubicBezTo>
                    <a:cubicBezTo>
                      <a:pt x="168" y="839"/>
                      <a:pt x="143" y="837"/>
                      <a:pt x="137" y="837"/>
                    </a:cubicBezTo>
                    <a:cubicBezTo>
                      <a:pt x="131" y="837"/>
                      <a:pt x="123" y="837"/>
                      <a:pt x="121" y="833"/>
                    </a:cubicBezTo>
                    <a:cubicBezTo>
                      <a:pt x="121" y="833"/>
                      <a:pt x="108" y="834"/>
                      <a:pt x="100" y="835"/>
                    </a:cubicBezTo>
                    <a:cubicBezTo>
                      <a:pt x="92" y="835"/>
                      <a:pt x="81" y="838"/>
                      <a:pt x="74" y="830"/>
                    </a:cubicBezTo>
                    <a:cubicBezTo>
                      <a:pt x="74" y="830"/>
                      <a:pt x="67" y="832"/>
                      <a:pt x="60" y="832"/>
                    </a:cubicBezTo>
                    <a:cubicBezTo>
                      <a:pt x="53" y="832"/>
                      <a:pt x="47" y="829"/>
                      <a:pt x="46" y="824"/>
                    </a:cubicBezTo>
                    <a:cubicBezTo>
                      <a:pt x="46" y="824"/>
                      <a:pt x="25" y="835"/>
                      <a:pt x="16" y="813"/>
                    </a:cubicBezTo>
                    <a:cubicBezTo>
                      <a:pt x="16" y="813"/>
                      <a:pt x="0" y="814"/>
                      <a:pt x="0" y="796"/>
                    </a:cubicBezTo>
                    <a:cubicBezTo>
                      <a:pt x="0" y="785"/>
                      <a:pt x="3" y="782"/>
                      <a:pt x="3" y="782"/>
                    </a:cubicBezTo>
                    <a:cubicBezTo>
                      <a:pt x="3" y="782"/>
                      <a:pt x="23" y="776"/>
                      <a:pt x="39" y="775"/>
                    </a:cubicBezTo>
                    <a:cubicBezTo>
                      <a:pt x="55" y="775"/>
                      <a:pt x="67" y="762"/>
                      <a:pt x="82" y="756"/>
                    </a:cubicBezTo>
                    <a:cubicBezTo>
                      <a:pt x="97" y="750"/>
                      <a:pt x="110" y="748"/>
                      <a:pt x="120" y="740"/>
                    </a:cubicBezTo>
                    <a:cubicBezTo>
                      <a:pt x="131" y="732"/>
                      <a:pt x="179" y="708"/>
                      <a:pt x="196" y="702"/>
                    </a:cubicBezTo>
                    <a:cubicBezTo>
                      <a:pt x="213" y="697"/>
                      <a:pt x="223" y="694"/>
                      <a:pt x="232" y="687"/>
                    </a:cubicBezTo>
                    <a:cubicBezTo>
                      <a:pt x="240" y="680"/>
                      <a:pt x="285" y="659"/>
                      <a:pt x="312" y="653"/>
                    </a:cubicBezTo>
                    <a:cubicBezTo>
                      <a:pt x="340" y="647"/>
                      <a:pt x="389" y="615"/>
                      <a:pt x="429" y="603"/>
                    </a:cubicBezTo>
                    <a:cubicBezTo>
                      <a:pt x="470" y="591"/>
                      <a:pt x="526" y="551"/>
                      <a:pt x="553" y="533"/>
                    </a:cubicBezTo>
                    <a:cubicBezTo>
                      <a:pt x="580" y="515"/>
                      <a:pt x="691" y="426"/>
                      <a:pt x="753" y="358"/>
                    </a:cubicBezTo>
                    <a:cubicBezTo>
                      <a:pt x="815" y="290"/>
                      <a:pt x="921" y="188"/>
                      <a:pt x="954" y="151"/>
                    </a:cubicBezTo>
                    <a:cubicBezTo>
                      <a:pt x="987" y="114"/>
                      <a:pt x="1008" y="95"/>
                      <a:pt x="1018" y="75"/>
                    </a:cubicBezTo>
                    <a:cubicBezTo>
                      <a:pt x="1028" y="55"/>
                      <a:pt x="1045" y="26"/>
                      <a:pt x="1074" y="17"/>
                    </a:cubicBezTo>
                    <a:cubicBezTo>
                      <a:pt x="1103" y="8"/>
                      <a:pt x="1103" y="0"/>
                      <a:pt x="1152" y="12"/>
                    </a:cubicBezTo>
                    <a:cubicBezTo>
                      <a:pt x="1201" y="24"/>
                      <a:pt x="1589" y="157"/>
                      <a:pt x="1612" y="166"/>
                    </a:cubicBezTo>
                    <a:cubicBezTo>
                      <a:pt x="1635" y="175"/>
                      <a:pt x="1798" y="234"/>
                      <a:pt x="1798" y="234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442">
                <a:extLst>
                  <a:ext uri="{FF2B5EF4-FFF2-40B4-BE49-F238E27FC236}">
                    <a16:creationId xmlns:a16="http://schemas.microsoft.com/office/drawing/2014/main" id="{4677B788-C550-4969-9AEE-C1551634A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577"/>
                <a:ext cx="2084" cy="600"/>
              </a:xfrm>
              <a:custGeom>
                <a:avLst/>
                <a:gdLst>
                  <a:gd name="T0" fmla="*/ 2400 w 1978"/>
                  <a:gd name="T1" fmla="*/ 59 h 569"/>
                  <a:gd name="T2" fmla="*/ 2412 w 1978"/>
                  <a:gd name="T3" fmla="*/ 176 h 569"/>
                  <a:gd name="T4" fmla="*/ 2348 w 1978"/>
                  <a:gd name="T5" fmla="*/ 320 h 569"/>
                  <a:gd name="T6" fmla="*/ 1995 w 1978"/>
                  <a:gd name="T7" fmla="*/ 303 h 569"/>
                  <a:gd name="T8" fmla="*/ 1595 w 1978"/>
                  <a:gd name="T9" fmla="*/ 89 h 569"/>
                  <a:gd name="T10" fmla="*/ 1394 w 1978"/>
                  <a:gd name="T11" fmla="*/ 0 h 569"/>
                  <a:gd name="T12" fmla="*/ 997 w 1978"/>
                  <a:gd name="T13" fmla="*/ 317 h 569"/>
                  <a:gd name="T14" fmla="*/ 728 w 1978"/>
                  <a:gd name="T15" fmla="*/ 475 h 569"/>
                  <a:gd name="T16" fmla="*/ 684 w 1978"/>
                  <a:gd name="T17" fmla="*/ 577 h 569"/>
                  <a:gd name="T18" fmla="*/ 574 w 1978"/>
                  <a:gd name="T19" fmla="*/ 654 h 569"/>
                  <a:gd name="T20" fmla="*/ 367 w 1978"/>
                  <a:gd name="T21" fmla="*/ 646 h 569"/>
                  <a:gd name="T22" fmla="*/ 234 w 1978"/>
                  <a:gd name="T23" fmla="*/ 650 h 569"/>
                  <a:gd name="T24" fmla="*/ 209 w 1978"/>
                  <a:gd name="T25" fmla="*/ 642 h 569"/>
                  <a:gd name="T26" fmla="*/ 192 w 1978"/>
                  <a:gd name="T27" fmla="*/ 645 h 569"/>
                  <a:gd name="T28" fmla="*/ 149 w 1978"/>
                  <a:gd name="T29" fmla="*/ 644 h 569"/>
                  <a:gd name="T30" fmla="*/ 130 w 1978"/>
                  <a:gd name="T31" fmla="*/ 638 h 569"/>
                  <a:gd name="T32" fmla="*/ 104 w 1978"/>
                  <a:gd name="T33" fmla="*/ 640 h 569"/>
                  <a:gd name="T34" fmla="*/ 71 w 1978"/>
                  <a:gd name="T35" fmla="*/ 634 h 569"/>
                  <a:gd name="T36" fmla="*/ 54 w 1978"/>
                  <a:gd name="T37" fmla="*/ 637 h 569"/>
                  <a:gd name="T38" fmla="*/ 38 w 1978"/>
                  <a:gd name="T39" fmla="*/ 628 h 569"/>
                  <a:gd name="T40" fmla="*/ 3 w 1978"/>
                  <a:gd name="T41" fmla="*/ 621 h 569"/>
                  <a:gd name="T42" fmla="*/ 3 w 1978"/>
                  <a:gd name="T43" fmla="*/ 621 h 569"/>
                  <a:gd name="T44" fmla="*/ 0 w 1978"/>
                  <a:gd name="T45" fmla="*/ 639 h 569"/>
                  <a:gd name="T46" fmla="*/ 20 w 1978"/>
                  <a:gd name="T47" fmla="*/ 660 h 569"/>
                  <a:gd name="T48" fmla="*/ 57 w 1978"/>
                  <a:gd name="T49" fmla="*/ 674 h 569"/>
                  <a:gd name="T50" fmla="*/ 74 w 1978"/>
                  <a:gd name="T51" fmla="*/ 684 h 569"/>
                  <a:gd name="T52" fmla="*/ 91 w 1978"/>
                  <a:gd name="T53" fmla="*/ 681 h 569"/>
                  <a:gd name="T54" fmla="*/ 123 w 1978"/>
                  <a:gd name="T55" fmla="*/ 688 h 569"/>
                  <a:gd name="T56" fmla="*/ 149 w 1978"/>
                  <a:gd name="T57" fmla="*/ 685 h 569"/>
                  <a:gd name="T58" fmla="*/ 169 w 1978"/>
                  <a:gd name="T59" fmla="*/ 690 h 569"/>
                  <a:gd name="T60" fmla="*/ 212 w 1978"/>
                  <a:gd name="T61" fmla="*/ 691 h 569"/>
                  <a:gd name="T62" fmla="*/ 228 w 1978"/>
                  <a:gd name="T63" fmla="*/ 690 h 569"/>
                  <a:gd name="T64" fmla="*/ 254 w 1978"/>
                  <a:gd name="T65" fmla="*/ 696 h 569"/>
                  <a:gd name="T66" fmla="*/ 387 w 1978"/>
                  <a:gd name="T67" fmla="*/ 693 h 569"/>
                  <a:gd name="T68" fmla="*/ 594 w 1978"/>
                  <a:gd name="T69" fmla="*/ 701 h 569"/>
                  <a:gd name="T70" fmla="*/ 704 w 1978"/>
                  <a:gd name="T71" fmla="*/ 623 h 569"/>
                  <a:gd name="T72" fmla="*/ 748 w 1978"/>
                  <a:gd name="T73" fmla="*/ 522 h 569"/>
                  <a:gd name="T74" fmla="*/ 1017 w 1978"/>
                  <a:gd name="T75" fmla="*/ 364 h 569"/>
                  <a:gd name="T76" fmla="*/ 1403 w 1978"/>
                  <a:gd name="T77" fmla="*/ 22 h 569"/>
                  <a:gd name="T78" fmla="*/ 1615 w 1978"/>
                  <a:gd name="T79" fmla="*/ 136 h 569"/>
                  <a:gd name="T80" fmla="*/ 2016 w 1978"/>
                  <a:gd name="T81" fmla="*/ 349 h 569"/>
                  <a:gd name="T82" fmla="*/ 2371 w 1978"/>
                  <a:gd name="T83" fmla="*/ 349 h 569"/>
                  <a:gd name="T84" fmla="*/ 2431 w 1978"/>
                  <a:gd name="T85" fmla="*/ 221 h 569"/>
                  <a:gd name="T86" fmla="*/ 2400 w 1978"/>
                  <a:gd name="T87" fmla="*/ 5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78"/>
                  <a:gd name="T133" fmla="*/ 0 h 569"/>
                  <a:gd name="T134" fmla="*/ 1978 w 1978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78" h="569">
                    <a:moveTo>
                      <a:pt x="1948" y="47"/>
                    </a:moveTo>
                    <a:cubicBezTo>
                      <a:pt x="1961" y="86"/>
                      <a:pt x="1961" y="119"/>
                      <a:pt x="1957" y="142"/>
                    </a:cubicBezTo>
                    <a:cubicBezTo>
                      <a:pt x="1957" y="142"/>
                      <a:pt x="1952" y="227"/>
                      <a:pt x="1906" y="258"/>
                    </a:cubicBezTo>
                    <a:cubicBezTo>
                      <a:pt x="1860" y="289"/>
                      <a:pt x="1709" y="279"/>
                      <a:pt x="1620" y="245"/>
                    </a:cubicBezTo>
                    <a:cubicBezTo>
                      <a:pt x="1531" y="211"/>
                      <a:pt x="1373" y="114"/>
                      <a:pt x="1295" y="72"/>
                    </a:cubicBezTo>
                    <a:cubicBezTo>
                      <a:pt x="1217" y="30"/>
                      <a:pt x="1131" y="0"/>
                      <a:pt x="1131" y="0"/>
                    </a:cubicBezTo>
                    <a:cubicBezTo>
                      <a:pt x="1131" y="0"/>
                      <a:pt x="1041" y="164"/>
                      <a:pt x="809" y="256"/>
                    </a:cubicBezTo>
                    <a:cubicBezTo>
                      <a:pt x="776" y="269"/>
                      <a:pt x="603" y="368"/>
                      <a:pt x="591" y="384"/>
                    </a:cubicBezTo>
                    <a:cubicBezTo>
                      <a:pt x="579" y="400"/>
                      <a:pt x="569" y="405"/>
                      <a:pt x="555" y="467"/>
                    </a:cubicBezTo>
                    <a:cubicBezTo>
                      <a:pt x="541" y="529"/>
                      <a:pt x="527" y="527"/>
                      <a:pt x="466" y="529"/>
                    </a:cubicBezTo>
                    <a:cubicBezTo>
                      <a:pt x="406" y="532"/>
                      <a:pt x="315" y="522"/>
                      <a:pt x="297" y="523"/>
                    </a:cubicBezTo>
                    <a:cubicBezTo>
                      <a:pt x="280" y="523"/>
                      <a:pt x="194" y="525"/>
                      <a:pt x="190" y="525"/>
                    </a:cubicBezTo>
                    <a:cubicBezTo>
                      <a:pt x="186" y="524"/>
                      <a:pt x="173" y="522"/>
                      <a:pt x="169" y="520"/>
                    </a:cubicBezTo>
                    <a:cubicBezTo>
                      <a:pt x="165" y="518"/>
                      <a:pt x="161" y="521"/>
                      <a:pt x="156" y="522"/>
                    </a:cubicBezTo>
                    <a:cubicBezTo>
                      <a:pt x="152" y="522"/>
                      <a:pt x="127" y="521"/>
                      <a:pt x="121" y="521"/>
                    </a:cubicBezTo>
                    <a:cubicBezTo>
                      <a:pt x="115" y="521"/>
                      <a:pt x="107" y="521"/>
                      <a:pt x="105" y="516"/>
                    </a:cubicBezTo>
                    <a:cubicBezTo>
                      <a:pt x="105" y="516"/>
                      <a:pt x="92" y="518"/>
                      <a:pt x="84" y="518"/>
                    </a:cubicBezTo>
                    <a:cubicBezTo>
                      <a:pt x="76" y="519"/>
                      <a:pt x="65" y="522"/>
                      <a:pt x="58" y="513"/>
                    </a:cubicBezTo>
                    <a:cubicBezTo>
                      <a:pt x="58" y="513"/>
                      <a:pt x="51" y="515"/>
                      <a:pt x="44" y="515"/>
                    </a:cubicBezTo>
                    <a:cubicBezTo>
                      <a:pt x="36" y="515"/>
                      <a:pt x="31" y="512"/>
                      <a:pt x="30" y="508"/>
                    </a:cubicBezTo>
                    <a:cubicBezTo>
                      <a:pt x="30" y="508"/>
                      <a:pt x="13" y="516"/>
                      <a:pt x="3" y="503"/>
                    </a:cubicBezTo>
                    <a:cubicBezTo>
                      <a:pt x="3" y="503"/>
                      <a:pt x="3" y="503"/>
                      <a:pt x="3" y="503"/>
                    </a:cubicBezTo>
                    <a:cubicBezTo>
                      <a:pt x="3" y="503"/>
                      <a:pt x="0" y="506"/>
                      <a:pt x="0" y="517"/>
                    </a:cubicBezTo>
                    <a:cubicBezTo>
                      <a:pt x="0" y="535"/>
                      <a:pt x="16" y="534"/>
                      <a:pt x="16" y="534"/>
                    </a:cubicBezTo>
                    <a:cubicBezTo>
                      <a:pt x="25" y="556"/>
                      <a:pt x="46" y="545"/>
                      <a:pt x="46" y="545"/>
                    </a:cubicBezTo>
                    <a:cubicBezTo>
                      <a:pt x="47" y="550"/>
                      <a:pt x="53" y="553"/>
                      <a:pt x="60" y="553"/>
                    </a:cubicBezTo>
                    <a:cubicBezTo>
                      <a:pt x="67" y="553"/>
                      <a:pt x="74" y="551"/>
                      <a:pt x="74" y="551"/>
                    </a:cubicBezTo>
                    <a:cubicBezTo>
                      <a:pt x="81" y="559"/>
                      <a:pt x="92" y="556"/>
                      <a:pt x="100" y="556"/>
                    </a:cubicBezTo>
                    <a:cubicBezTo>
                      <a:pt x="108" y="555"/>
                      <a:pt x="121" y="554"/>
                      <a:pt x="121" y="554"/>
                    </a:cubicBezTo>
                    <a:cubicBezTo>
                      <a:pt x="123" y="558"/>
                      <a:pt x="131" y="558"/>
                      <a:pt x="137" y="558"/>
                    </a:cubicBezTo>
                    <a:cubicBezTo>
                      <a:pt x="143" y="558"/>
                      <a:pt x="168" y="560"/>
                      <a:pt x="172" y="559"/>
                    </a:cubicBezTo>
                    <a:cubicBezTo>
                      <a:pt x="177" y="559"/>
                      <a:pt x="181" y="556"/>
                      <a:pt x="185" y="558"/>
                    </a:cubicBezTo>
                    <a:cubicBezTo>
                      <a:pt x="189" y="560"/>
                      <a:pt x="203" y="562"/>
                      <a:pt x="206" y="563"/>
                    </a:cubicBezTo>
                    <a:cubicBezTo>
                      <a:pt x="210" y="563"/>
                      <a:pt x="296" y="561"/>
                      <a:pt x="313" y="560"/>
                    </a:cubicBezTo>
                    <a:cubicBezTo>
                      <a:pt x="331" y="560"/>
                      <a:pt x="422" y="569"/>
                      <a:pt x="482" y="567"/>
                    </a:cubicBezTo>
                    <a:cubicBezTo>
                      <a:pt x="543" y="564"/>
                      <a:pt x="557" y="566"/>
                      <a:pt x="571" y="504"/>
                    </a:cubicBezTo>
                    <a:cubicBezTo>
                      <a:pt x="585" y="442"/>
                      <a:pt x="595" y="438"/>
                      <a:pt x="607" y="422"/>
                    </a:cubicBezTo>
                    <a:cubicBezTo>
                      <a:pt x="619" y="406"/>
                      <a:pt x="793" y="307"/>
                      <a:pt x="825" y="294"/>
                    </a:cubicBezTo>
                    <a:cubicBezTo>
                      <a:pt x="1057" y="202"/>
                      <a:pt x="1139" y="18"/>
                      <a:pt x="1139" y="18"/>
                    </a:cubicBezTo>
                    <a:cubicBezTo>
                      <a:pt x="1139" y="18"/>
                      <a:pt x="1233" y="68"/>
                      <a:pt x="1311" y="110"/>
                    </a:cubicBezTo>
                    <a:cubicBezTo>
                      <a:pt x="1389" y="152"/>
                      <a:pt x="1636" y="283"/>
                      <a:pt x="1636" y="283"/>
                    </a:cubicBezTo>
                    <a:cubicBezTo>
                      <a:pt x="1924" y="283"/>
                      <a:pt x="1924" y="283"/>
                      <a:pt x="1924" y="283"/>
                    </a:cubicBezTo>
                    <a:cubicBezTo>
                      <a:pt x="1952" y="258"/>
                      <a:pt x="1973" y="179"/>
                      <a:pt x="1973" y="179"/>
                    </a:cubicBezTo>
                    <a:cubicBezTo>
                      <a:pt x="1978" y="150"/>
                      <a:pt x="1977" y="102"/>
                      <a:pt x="1948" y="47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443">
                <a:extLst>
                  <a:ext uri="{FF2B5EF4-FFF2-40B4-BE49-F238E27FC236}">
                    <a16:creationId xmlns:a16="http://schemas.microsoft.com/office/drawing/2014/main" id="{2FB0EE1E-A60A-4DB5-B152-B97F23AE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283"/>
                <a:ext cx="2085" cy="894"/>
              </a:xfrm>
              <a:custGeom>
                <a:avLst/>
                <a:gdLst>
                  <a:gd name="T0" fmla="*/ 2215 w 1979"/>
                  <a:gd name="T1" fmla="*/ 289 h 848"/>
                  <a:gd name="T2" fmla="*/ 2386 w 1979"/>
                  <a:gd name="T3" fmla="*/ 381 h 848"/>
                  <a:gd name="T4" fmla="*/ 2431 w 1979"/>
                  <a:gd name="T5" fmla="*/ 566 h 848"/>
                  <a:gd name="T6" fmla="*/ 2371 w 1979"/>
                  <a:gd name="T7" fmla="*/ 694 h 848"/>
                  <a:gd name="T8" fmla="*/ 2015 w 1979"/>
                  <a:gd name="T9" fmla="*/ 694 h 848"/>
                  <a:gd name="T10" fmla="*/ 1615 w 1979"/>
                  <a:gd name="T11" fmla="*/ 480 h 848"/>
                  <a:gd name="T12" fmla="*/ 1403 w 1979"/>
                  <a:gd name="T13" fmla="*/ 367 h 848"/>
                  <a:gd name="T14" fmla="*/ 1017 w 1979"/>
                  <a:gd name="T15" fmla="*/ 708 h 848"/>
                  <a:gd name="T16" fmla="*/ 748 w 1979"/>
                  <a:gd name="T17" fmla="*/ 866 h 848"/>
                  <a:gd name="T18" fmla="*/ 704 w 1979"/>
                  <a:gd name="T19" fmla="*/ 967 h 848"/>
                  <a:gd name="T20" fmla="*/ 594 w 1979"/>
                  <a:gd name="T21" fmla="*/ 1045 h 848"/>
                  <a:gd name="T22" fmla="*/ 387 w 1979"/>
                  <a:gd name="T23" fmla="*/ 1037 h 848"/>
                  <a:gd name="T24" fmla="*/ 254 w 1979"/>
                  <a:gd name="T25" fmla="*/ 1041 h 848"/>
                  <a:gd name="T26" fmla="*/ 228 w 1979"/>
                  <a:gd name="T27" fmla="*/ 1033 h 848"/>
                  <a:gd name="T28" fmla="*/ 212 w 1979"/>
                  <a:gd name="T29" fmla="*/ 1035 h 848"/>
                  <a:gd name="T30" fmla="*/ 169 w 1979"/>
                  <a:gd name="T31" fmla="*/ 1033 h 848"/>
                  <a:gd name="T32" fmla="*/ 149 w 1979"/>
                  <a:gd name="T33" fmla="*/ 1029 h 848"/>
                  <a:gd name="T34" fmla="*/ 123 w 1979"/>
                  <a:gd name="T35" fmla="*/ 1031 h 848"/>
                  <a:gd name="T36" fmla="*/ 91 w 1979"/>
                  <a:gd name="T37" fmla="*/ 1025 h 848"/>
                  <a:gd name="T38" fmla="*/ 74 w 1979"/>
                  <a:gd name="T39" fmla="*/ 1028 h 848"/>
                  <a:gd name="T40" fmla="*/ 57 w 1979"/>
                  <a:gd name="T41" fmla="*/ 1018 h 848"/>
                  <a:gd name="T42" fmla="*/ 20 w 1979"/>
                  <a:gd name="T43" fmla="*/ 1004 h 848"/>
                  <a:gd name="T44" fmla="*/ 0 w 1979"/>
                  <a:gd name="T45" fmla="*/ 984 h 848"/>
                  <a:gd name="T46" fmla="*/ 3 w 1979"/>
                  <a:gd name="T47" fmla="*/ 966 h 848"/>
                  <a:gd name="T48" fmla="*/ 47 w 1979"/>
                  <a:gd name="T49" fmla="*/ 957 h 848"/>
                  <a:gd name="T50" fmla="*/ 101 w 1979"/>
                  <a:gd name="T51" fmla="*/ 934 h 848"/>
                  <a:gd name="T52" fmla="*/ 147 w 1979"/>
                  <a:gd name="T53" fmla="*/ 914 h 848"/>
                  <a:gd name="T54" fmla="*/ 241 w 1979"/>
                  <a:gd name="T55" fmla="*/ 867 h 848"/>
                  <a:gd name="T56" fmla="*/ 286 w 1979"/>
                  <a:gd name="T57" fmla="*/ 848 h 848"/>
                  <a:gd name="T58" fmla="*/ 386 w 1979"/>
                  <a:gd name="T59" fmla="*/ 805 h 848"/>
                  <a:gd name="T60" fmla="*/ 528 w 1979"/>
                  <a:gd name="T61" fmla="*/ 745 h 848"/>
                  <a:gd name="T62" fmla="*/ 682 w 1979"/>
                  <a:gd name="T63" fmla="*/ 658 h 848"/>
                  <a:gd name="T64" fmla="*/ 927 w 1979"/>
                  <a:gd name="T65" fmla="*/ 442 h 848"/>
                  <a:gd name="T66" fmla="*/ 1176 w 1979"/>
                  <a:gd name="T67" fmla="*/ 187 h 848"/>
                  <a:gd name="T68" fmla="*/ 1255 w 1979"/>
                  <a:gd name="T69" fmla="*/ 93 h 848"/>
                  <a:gd name="T70" fmla="*/ 1324 w 1979"/>
                  <a:gd name="T71" fmla="*/ 21 h 848"/>
                  <a:gd name="T72" fmla="*/ 1420 w 1979"/>
                  <a:gd name="T73" fmla="*/ 16 h 848"/>
                  <a:gd name="T74" fmla="*/ 1986 w 1979"/>
                  <a:gd name="T75" fmla="*/ 205 h 848"/>
                  <a:gd name="T76" fmla="*/ 2215 w 1979"/>
                  <a:gd name="T77" fmla="*/ 289 h 8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9"/>
                  <a:gd name="T118" fmla="*/ 0 h 848"/>
                  <a:gd name="T119" fmla="*/ 1979 w 1979"/>
                  <a:gd name="T120" fmla="*/ 848 h 8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9" h="848">
                    <a:moveTo>
                      <a:pt x="1798" y="234"/>
                    </a:moveTo>
                    <a:cubicBezTo>
                      <a:pt x="1798" y="234"/>
                      <a:pt x="1898" y="243"/>
                      <a:pt x="1937" y="307"/>
                    </a:cubicBezTo>
                    <a:cubicBezTo>
                      <a:pt x="1977" y="370"/>
                      <a:pt x="1979" y="425"/>
                      <a:pt x="1973" y="458"/>
                    </a:cubicBezTo>
                    <a:cubicBezTo>
                      <a:pt x="1973" y="458"/>
                      <a:pt x="1952" y="537"/>
                      <a:pt x="1924" y="562"/>
                    </a:cubicBezTo>
                    <a:cubicBezTo>
                      <a:pt x="1636" y="562"/>
                      <a:pt x="1636" y="562"/>
                      <a:pt x="1636" y="562"/>
                    </a:cubicBezTo>
                    <a:cubicBezTo>
                      <a:pt x="1636" y="562"/>
                      <a:pt x="1389" y="431"/>
                      <a:pt x="1311" y="389"/>
                    </a:cubicBezTo>
                    <a:cubicBezTo>
                      <a:pt x="1233" y="347"/>
                      <a:pt x="1139" y="297"/>
                      <a:pt x="1139" y="297"/>
                    </a:cubicBezTo>
                    <a:cubicBezTo>
                      <a:pt x="1139" y="297"/>
                      <a:pt x="1057" y="481"/>
                      <a:pt x="825" y="573"/>
                    </a:cubicBezTo>
                    <a:cubicBezTo>
                      <a:pt x="793" y="586"/>
                      <a:pt x="619" y="685"/>
                      <a:pt x="607" y="701"/>
                    </a:cubicBezTo>
                    <a:cubicBezTo>
                      <a:pt x="595" y="717"/>
                      <a:pt x="585" y="721"/>
                      <a:pt x="571" y="783"/>
                    </a:cubicBezTo>
                    <a:cubicBezTo>
                      <a:pt x="557" y="845"/>
                      <a:pt x="543" y="843"/>
                      <a:pt x="482" y="846"/>
                    </a:cubicBezTo>
                    <a:cubicBezTo>
                      <a:pt x="422" y="848"/>
                      <a:pt x="331" y="839"/>
                      <a:pt x="313" y="839"/>
                    </a:cubicBezTo>
                    <a:cubicBezTo>
                      <a:pt x="296" y="840"/>
                      <a:pt x="210" y="842"/>
                      <a:pt x="206" y="842"/>
                    </a:cubicBezTo>
                    <a:cubicBezTo>
                      <a:pt x="203" y="841"/>
                      <a:pt x="189" y="839"/>
                      <a:pt x="185" y="837"/>
                    </a:cubicBezTo>
                    <a:cubicBezTo>
                      <a:pt x="181" y="835"/>
                      <a:pt x="177" y="838"/>
                      <a:pt x="172" y="838"/>
                    </a:cubicBezTo>
                    <a:cubicBezTo>
                      <a:pt x="168" y="839"/>
                      <a:pt x="143" y="837"/>
                      <a:pt x="137" y="837"/>
                    </a:cubicBezTo>
                    <a:cubicBezTo>
                      <a:pt x="131" y="837"/>
                      <a:pt x="123" y="837"/>
                      <a:pt x="121" y="833"/>
                    </a:cubicBezTo>
                    <a:cubicBezTo>
                      <a:pt x="121" y="833"/>
                      <a:pt x="108" y="834"/>
                      <a:pt x="100" y="835"/>
                    </a:cubicBezTo>
                    <a:cubicBezTo>
                      <a:pt x="92" y="835"/>
                      <a:pt x="81" y="838"/>
                      <a:pt x="74" y="830"/>
                    </a:cubicBezTo>
                    <a:cubicBezTo>
                      <a:pt x="74" y="830"/>
                      <a:pt x="67" y="832"/>
                      <a:pt x="60" y="832"/>
                    </a:cubicBezTo>
                    <a:cubicBezTo>
                      <a:pt x="53" y="832"/>
                      <a:pt x="47" y="829"/>
                      <a:pt x="46" y="824"/>
                    </a:cubicBezTo>
                    <a:cubicBezTo>
                      <a:pt x="46" y="824"/>
                      <a:pt x="25" y="835"/>
                      <a:pt x="16" y="813"/>
                    </a:cubicBezTo>
                    <a:cubicBezTo>
                      <a:pt x="16" y="813"/>
                      <a:pt x="0" y="814"/>
                      <a:pt x="0" y="796"/>
                    </a:cubicBezTo>
                    <a:cubicBezTo>
                      <a:pt x="0" y="785"/>
                      <a:pt x="3" y="782"/>
                      <a:pt x="3" y="782"/>
                    </a:cubicBezTo>
                    <a:cubicBezTo>
                      <a:pt x="3" y="782"/>
                      <a:pt x="23" y="776"/>
                      <a:pt x="39" y="775"/>
                    </a:cubicBezTo>
                    <a:cubicBezTo>
                      <a:pt x="55" y="775"/>
                      <a:pt x="67" y="762"/>
                      <a:pt x="82" y="756"/>
                    </a:cubicBezTo>
                    <a:cubicBezTo>
                      <a:pt x="97" y="750"/>
                      <a:pt x="110" y="748"/>
                      <a:pt x="120" y="740"/>
                    </a:cubicBezTo>
                    <a:cubicBezTo>
                      <a:pt x="131" y="732"/>
                      <a:pt x="179" y="708"/>
                      <a:pt x="196" y="702"/>
                    </a:cubicBezTo>
                    <a:cubicBezTo>
                      <a:pt x="213" y="697"/>
                      <a:pt x="223" y="694"/>
                      <a:pt x="232" y="687"/>
                    </a:cubicBezTo>
                    <a:cubicBezTo>
                      <a:pt x="240" y="680"/>
                      <a:pt x="285" y="659"/>
                      <a:pt x="312" y="653"/>
                    </a:cubicBezTo>
                    <a:cubicBezTo>
                      <a:pt x="340" y="647"/>
                      <a:pt x="389" y="615"/>
                      <a:pt x="429" y="603"/>
                    </a:cubicBezTo>
                    <a:cubicBezTo>
                      <a:pt x="470" y="591"/>
                      <a:pt x="526" y="551"/>
                      <a:pt x="553" y="533"/>
                    </a:cubicBezTo>
                    <a:cubicBezTo>
                      <a:pt x="580" y="515"/>
                      <a:pt x="691" y="426"/>
                      <a:pt x="753" y="358"/>
                    </a:cubicBezTo>
                    <a:cubicBezTo>
                      <a:pt x="815" y="290"/>
                      <a:pt x="921" y="188"/>
                      <a:pt x="954" y="151"/>
                    </a:cubicBezTo>
                    <a:cubicBezTo>
                      <a:pt x="987" y="114"/>
                      <a:pt x="1008" y="95"/>
                      <a:pt x="1018" y="75"/>
                    </a:cubicBezTo>
                    <a:cubicBezTo>
                      <a:pt x="1028" y="55"/>
                      <a:pt x="1045" y="26"/>
                      <a:pt x="1074" y="17"/>
                    </a:cubicBezTo>
                    <a:cubicBezTo>
                      <a:pt x="1103" y="8"/>
                      <a:pt x="1103" y="0"/>
                      <a:pt x="1152" y="12"/>
                    </a:cubicBezTo>
                    <a:cubicBezTo>
                      <a:pt x="1201" y="24"/>
                      <a:pt x="1589" y="157"/>
                      <a:pt x="1612" y="166"/>
                    </a:cubicBezTo>
                    <a:cubicBezTo>
                      <a:pt x="1635" y="175"/>
                      <a:pt x="1798" y="234"/>
                      <a:pt x="1798" y="234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444">
                <a:extLst>
                  <a:ext uri="{FF2B5EF4-FFF2-40B4-BE49-F238E27FC236}">
                    <a16:creationId xmlns:a16="http://schemas.microsoft.com/office/drawing/2014/main" id="{2FC122FA-063C-4432-AE6E-22E357FB9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1972"/>
                <a:ext cx="136" cy="88"/>
              </a:xfrm>
              <a:custGeom>
                <a:avLst/>
                <a:gdLst>
                  <a:gd name="T0" fmla="*/ 0 w 129"/>
                  <a:gd name="T1" fmla="*/ 98 h 83"/>
                  <a:gd name="T2" fmla="*/ 39 w 129"/>
                  <a:gd name="T3" fmla="*/ 105 h 83"/>
                  <a:gd name="T4" fmla="*/ 71 w 129"/>
                  <a:gd name="T5" fmla="*/ 91 h 83"/>
                  <a:gd name="T6" fmla="*/ 104 w 129"/>
                  <a:gd name="T7" fmla="*/ 55 h 83"/>
                  <a:gd name="T8" fmla="*/ 159 w 129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83"/>
                  <a:gd name="T17" fmla="*/ 129 w 12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83">
                    <a:moveTo>
                      <a:pt x="0" y="77"/>
                    </a:moveTo>
                    <a:cubicBezTo>
                      <a:pt x="1" y="75"/>
                      <a:pt x="24" y="83"/>
                      <a:pt x="31" y="83"/>
                    </a:cubicBezTo>
                    <a:cubicBezTo>
                      <a:pt x="43" y="83"/>
                      <a:pt x="49" y="80"/>
                      <a:pt x="58" y="72"/>
                    </a:cubicBezTo>
                    <a:cubicBezTo>
                      <a:pt x="67" y="63"/>
                      <a:pt x="75" y="53"/>
                      <a:pt x="84" y="43"/>
                    </a:cubicBezTo>
                    <a:cubicBezTo>
                      <a:pt x="98" y="27"/>
                      <a:pt x="115" y="15"/>
                      <a:pt x="129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445">
                <a:extLst>
                  <a:ext uri="{FF2B5EF4-FFF2-40B4-BE49-F238E27FC236}">
                    <a16:creationId xmlns:a16="http://schemas.microsoft.com/office/drawing/2014/main" id="{9F38B5B5-3350-4EB5-87B6-3E43BB2F3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082"/>
                <a:ext cx="77" cy="60"/>
              </a:xfrm>
              <a:custGeom>
                <a:avLst/>
                <a:gdLst>
                  <a:gd name="T0" fmla="*/ 4 w 73"/>
                  <a:gd name="T1" fmla="*/ 69 h 57"/>
                  <a:gd name="T2" fmla="*/ 18 w 73"/>
                  <a:gd name="T3" fmla="*/ 49 h 57"/>
                  <a:gd name="T4" fmla="*/ 40 w 73"/>
                  <a:gd name="T5" fmla="*/ 31 h 57"/>
                  <a:gd name="T6" fmla="*/ 90 w 73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7"/>
                  <a:gd name="T14" fmla="*/ 73 w 7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7">
                    <a:moveTo>
                      <a:pt x="4" y="57"/>
                    </a:moveTo>
                    <a:cubicBezTo>
                      <a:pt x="0" y="48"/>
                      <a:pt x="7" y="46"/>
                      <a:pt x="14" y="41"/>
                    </a:cubicBezTo>
                    <a:cubicBezTo>
                      <a:pt x="20" y="36"/>
                      <a:pt x="26" y="31"/>
                      <a:pt x="32" y="26"/>
                    </a:cubicBezTo>
                    <a:cubicBezTo>
                      <a:pt x="43" y="15"/>
                      <a:pt x="60" y="10"/>
                      <a:pt x="73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Freeform 446">
                <a:extLst>
                  <a:ext uri="{FF2B5EF4-FFF2-40B4-BE49-F238E27FC236}">
                    <a16:creationId xmlns:a16="http://schemas.microsoft.com/office/drawing/2014/main" id="{793231E4-9C20-4DED-A919-20D624F06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081"/>
                <a:ext cx="103" cy="71"/>
              </a:xfrm>
              <a:custGeom>
                <a:avLst/>
                <a:gdLst>
                  <a:gd name="T0" fmla="*/ 5 w 97"/>
                  <a:gd name="T1" fmla="*/ 80 h 68"/>
                  <a:gd name="T2" fmla="*/ 17 w 97"/>
                  <a:gd name="T3" fmla="*/ 64 h 68"/>
                  <a:gd name="T4" fmla="*/ 23 w 97"/>
                  <a:gd name="T5" fmla="*/ 55 h 68"/>
                  <a:gd name="T6" fmla="*/ 29 w 97"/>
                  <a:gd name="T7" fmla="*/ 45 h 68"/>
                  <a:gd name="T8" fmla="*/ 62 w 97"/>
                  <a:gd name="T9" fmla="*/ 21 h 68"/>
                  <a:gd name="T10" fmla="*/ 91 w 97"/>
                  <a:gd name="T11" fmla="*/ 8 h 68"/>
                  <a:gd name="T12" fmla="*/ 122 w 97"/>
                  <a:gd name="T13" fmla="*/ 0 h 68"/>
                  <a:gd name="T14" fmla="*/ 123 w 97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68"/>
                  <a:gd name="T26" fmla="*/ 97 w 97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68">
                    <a:moveTo>
                      <a:pt x="5" y="68"/>
                    </a:moveTo>
                    <a:cubicBezTo>
                      <a:pt x="0" y="66"/>
                      <a:pt x="11" y="55"/>
                      <a:pt x="13" y="54"/>
                    </a:cubicBezTo>
                    <a:cubicBezTo>
                      <a:pt x="15" y="51"/>
                      <a:pt x="17" y="50"/>
                      <a:pt x="19" y="47"/>
                    </a:cubicBezTo>
                    <a:cubicBezTo>
                      <a:pt x="21" y="44"/>
                      <a:pt x="21" y="41"/>
                      <a:pt x="23" y="37"/>
                    </a:cubicBezTo>
                    <a:cubicBezTo>
                      <a:pt x="31" y="27"/>
                      <a:pt x="38" y="22"/>
                      <a:pt x="49" y="17"/>
                    </a:cubicBezTo>
                    <a:cubicBezTo>
                      <a:pt x="56" y="13"/>
                      <a:pt x="64" y="10"/>
                      <a:pt x="72" y="8"/>
                    </a:cubicBezTo>
                    <a:cubicBezTo>
                      <a:pt x="80" y="5"/>
                      <a:pt x="88" y="3"/>
                      <a:pt x="96" y="0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Freeform 447">
                <a:extLst>
                  <a:ext uri="{FF2B5EF4-FFF2-40B4-BE49-F238E27FC236}">
                    <a16:creationId xmlns:a16="http://schemas.microsoft.com/office/drawing/2014/main" id="{A8963819-360E-4169-837C-F7F6549B5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099"/>
                <a:ext cx="87" cy="59"/>
              </a:xfrm>
              <a:custGeom>
                <a:avLst/>
                <a:gdLst>
                  <a:gd name="T0" fmla="*/ 5 w 83"/>
                  <a:gd name="T1" fmla="*/ 68 h 56"/>
                  <a:gd name="T2" fmla="*/ 22 w 83"/>
                  <a:gd name="T3" fmla="*/ 43 h 56"/>
                  <a:gd name="T4" fmla="*/ 26 w 83"/>
                  <a:gd name="T5" fmla="*/ 36 h 56"/>
                  <a:gd name="T6" fmla="*/ 49 w 83"/>
                  <a:gd name="T7" fmla="*/ 22 h 56"/>
                  <a:gd name="T8" fmla="*/ 77 w 83"/>
                  <a:gd name="T9" fmla="*/ 6 h 56"/>
                  <a:gd name="T10" fmla="*/ 93 w 83"/>
                  <a:gd name="T11" fmla="*/ 2 h 56"/>
                  <a:gd name="T12" fmla="*/ 100 w 83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56"/>
                  <a:gd name="T23" fmla="*/ 83 w 8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56">
                    <a:moveTo>
                      <a:pt x="5" y="56"/>
                    </a:moveTo>
                    <a:cubicBezTo>
                      <a:pt x="0" y="43"/>
                      <a:pt x="9" y="40"/>
                      <a:pt x="18" y="35"/>
                    </a:cubicBezTo>
                    <a:cubicBezTo>
                      <a:pt x="19" y="32"/>
                      <a:pt x="20" y="30"/>
                      <a:pt x="22" y="28"/>
                    </a:cubicBezTo>
                    <a:cubicBezTo>
                      <a:pt x="28" y="24"/>
                      <a:pt x="35" y="21"/>
                      <a:pt x="41" y="18"/>
                    </a:cubicBezTo>
                    <a:cubicBezTo>
                      <a:pt x="49" y="13"/>
                      <a:pt x="56" y="9"/>
                      <a:pt x="64" y="6"/>
                    </a:cubicBezTo>
                    <a:cubicBezTo>
                      <a:pt x="69" y="4"/>
                      <a:pt x="73" y="3"/>
                      <a:pt x="77" y="2"/>
                    </a:cubicBezTo>
                    <a:cubicBezTo>
                      <a:pt x="79" y="1"/>
                      <a:pt x="82" y="1"/>
                      <a:pt x="83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Freeform 448">
                <a:extLst>
                  <a:ext uri="{FF2B5EF4-FFF2-40B4-BE49-F238E27FC236}">
                    <a16:creationId xmlns:a16="http://schemas.microsoft.com/office/drawing/2014/main" id="{E0E42774-AAE0-423B-9145-F3694EFC2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126"/>
                <a:ext cx="71" cy="35"/>
              </a:xfrm>
              <a:custGeom>
                <a:avLst/>
                <a:gdLst>
                  <a:gd name="T0" fmla="*/ 7 w 67"/>
                  <a:gd name="T1" fmla="*/ 41 h 33"/>
                  <a:gd name="T2" fmla="*/ 24 w 67"/>
                  <a:gd name="T3" fmla="*/ 15 h 33"/>
                  <a:gd name="T4" fmla="*/ 56 w 67"/>
                  <a:gd name="T5" fmla="*/ 6 h 33"/>
                  <a:gd name="T6" fmla="*/ 72 w 67"/>
                  <a:gd name="T7" fmla="*/ 4 h 33"/>
                  <a:gd name="T8" fmla="*/ 84 w 6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33"/>
                  <a:gd name="T17" fmla="*/ 67 w 6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33">
                    <a:moveTo>
                      <a:pt x="7" y="33"/>
                    </a:moveTo>
                    <a:cubicBezTo>
                      <a:pt x="0" y="26"/>
                      <a:pt x="16" y="15"/>
                      <a:pt x="20" y="11"/>
                    </a:cubicBezTo>
                    <a:cubicBezTo>
                      <a:pt x="26" y="5"/>
                      <a:pt x="37" y="6"/>
                      <a:pt x="44" y="6"/>
                    </a:cubicBezTo>
                    <a:cubicBezTo>
                      <a:pt x="49" y="5"/>
                      <a:pt x="53" y="4"/>
                      <a:pt x="57" y="4"/>
                    </a:cubicBezTo>
                    <a:cubicBezTo>
                      <a:pt x="62" y="4"/>
                      <a:pt x="64" y="3"/>
                      <a:pt x="67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Freeform 449">
                <a:extLst>
                  <a:ext uri="{FF2B5EF4-FFF2-40B4-BE49-F238E27FC236}">
                    <a16:creationId xmlns:a16="http://schemas.microsoft.com/office/drawing/2014/main" id="{11AA2CA9-69DE-498F-B1BD-2F015066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2107"/>
                <a:ext cx="31" cy="18"/>
              </a:xfrm>
              <a:custGeom>
                <a:avLst/>
                <a:gdLst>
                  <a:gd name="T0" fmla="*/ 0 w 29"/>
                  <a:gd name="T1" fmla="*/ 0 h 17"/>
                  <a:gd name="T2" fmla="*/ 12 w 29"/>
                  <a:gd name="T3" fmla="*/ 8 h 17"/>
                  <a:gd name="T4" fmla="*/ 16 w 29"/>
                  <a:gd name="T5" fmla="*/ 18 h 17"/>
                  <a:gd name="T6" fmla="*/ 37 w 29"/>
                  <a:gd name="T7" fmla="*/ 1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7"/>
                  <a:gd name="T14" fmla="*/ 29 w 2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7">
                    <a:moveTo>
                      <a:pt x="0" y="0"/>
                    </a:moveTo>
                    <a:cubicBezTo>
                      <a:pt x="2" y="2"/>
                      <a:pt x="6" y="5"/>
                      <a:pt x="8" y="8"/>
                    </a:cubicBezTo>
                    <a:cubicBezTo>
                      <a:pt x="9" y="9"/>
                      <a:pt x="10" y="13"/>
                      <a:pt x="12" y="14"/>
                    </a:cubicBezTo>
                    <a:cubicBezTo>
                      <a:pt x="16" y="17"/>
                      <a:pt x="25" y="13"/>
                      <a:pt x="29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450">
                <a:extLst>
                  <a:ext uri="{FF2B5EF4-FFF2-40B4-BE49-F238E27FC236}">
                    <a16:creationId xmlns:a16="http://schemas.microsoft.com/office/drawing/2014/main" id="{0339CF1B-4F5F-4ECA-A706-CD7A380F4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2101"/>
                <a:ext cx="5" cy="12"/>
              </a:xfrm>
              <a:custGeom>
                <a:avLst/>
                <a:gdLst>
                  <a:gd name="T0" fmla="*/ 3 w 5"/>
                  <a:gd name="T1" fmla="*/ 12 h 12"/>
                  <a:gd name="T2" fmla="*/ 0 w 5"/>
                  <a:gd name="T3" fmla="*/ 0 h 12"/>
                  <a:gd name="T4" fmla="*/ 0 60000 65536"/>
                  <a:gd name="T5" fmla="*/ 0 60000 65536"/>
                  <a:gd name="T6" fmla="*/ 0 w 5"/>
                  <a:gd name="T7" fmla="*/ 0 h 12"/>
                  <a:gd name="T8" fmla="*/ 5 w 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2">
                    <a:moveTo>
                      <a:pt x="3" y="12"/>
                    </a:moveTo>
                    <a:cubicBezTo>
                      <a:pt x="4" y="8"/>
                      <a:pt x="5" y="2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451">
                <a:extLst>
                  <a:ext uri="{FF2B5EF4-FFF2-40B4-BE49-F238E27FC236}">
                    <a16:creationId xmlns:a16="http://schemas.microsoft.com/office/drawing/2014/main" id="{340120ED-A0AF-440E-A683-E6928C9D4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123"/>
                <a:ext cx="22" cy="20"/>
              </a:xfrm>
              <a:custGeom>
                <a:avLst/>
                <a:gdLst>
                  <a:gd name="T0" fmla="*/ 0 w 21"/>
                  <a:gd name="T1" fmla="*/ 17 h 19"/>
                  <a:gd name="T2" fmla="*/ 7 w 21"/>
                  <a:gd name="T3" fmla="*/ 23 h 19"/>
                  <a:gd name="T4" fmla="*/ 19 w 21"/>
                  <a:gd name="T5" fmla="*/ 17 h 19"/>
                  <a:gd name="T6" fmla="*/ 23 w 21"/>
                  <a:gd name="T7" fmla="*/ 4 h 19"/>
                  <a:gd name="T8" fmla="*/ 17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0" y="13"/>
                    </a:moveTo>
                    <a:cubicBezTo>
                      <a:pt x="2" y="14"/>
                      <a:pt x="5" y="18"/>
                      <a:pt x="7" y="19"/>
                    </a:cubicBezTo>
                    <a:cubicBezTo>
                      <a:pt x="10" y="19"/>
                      <a:pt x="14" y="14"/>
                      <a:pt x="15" y="13"/>
                    </a:cubicBezTo>
                    <a:cubicBezTo>
                      <a:pt x="18" y="10"/>
                      <a:pt x="21" y="8"/>
                      <a:pt x="19" y="4"/>
                    </a:cubicBezTo>
                    <a:cubicBezTo>
                      <a:pt x="18" y="1"/>
                      <a:pt x="15" y="2"/>
                      <a:pt x="1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452">
                <a:extLst>
                  <a:ext uri="{FF2B5EF4-FFF2-40B4-BE49-F238E27FC236}">
                    <a16:creationId xmlns:a16="http://schemas.microsoft.com/office/drawing/2014/main" id="{701B059E-7E9C-49FD-9A87-DE5B21824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133"/>
                <a:ext cx="19" cy="19"/>
              </a:xfrm>
              <a:custGeom>
                <a:avLst/>
                <a:gdLst>
                  <a:gd name="T0" fmla="*/ 0 w 18"/>
                  <a:gd name="T1" fmla="*/ 20 h 18"/>
                  <a:gd name="T2" fmla="*/ 8 w 18"/>
                  <a:gd name="T3" fmla="*/ 21 h 18"/>
                  <a:gd name="T4" fmla="*/ 18 w 18"/>
                  <a:gd name="T5" fmla="*/ 15 h 18"/>
                  <a:gd name="T6" fmla="*/ 16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0" y="16"/>
                    </a:moveTo>
                    <a:cubicBezTo>
                      <a:pt x="3" y="14"/>
                      <a:pt x="5" y="18"/>
                      <a:pt x="8" y="17"/>
                    </a:cubicBezTo>
                    <a:cubicBezTo>
                      <a:pt x="11" y="16"/>
                      <a:pt x="13" y="13"/>
                      <a:pt x="14" y="11"/>
                    </a:cubicBezTo>
                    <a:cubicBezTo>
                      <a:pt x="17" y="7"/>
                      <a:pt x="18" y="2"/>
                      <a:pt x="12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453">
                <a:extLst>
                  <a:ext uri="{FF2B5EF4-FFF2-40B4-BE49-F238E27FC236}">
                    <a16:creationId xmlns:a16="http://schemas.microsoft.com/office/drawing/2014/main" id="{BE07EFFF-6326-4482-90A2-E51149E3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2135"/>
                <a:ext cx="20" cy="15"/>
              </a:xfrm>
              <a:custGeom>
                <a:avLst/>
                <a:gdLst>
                  <a:gd name="T0" fmla="*/ 0 w 19"/>
                  <a:gd name="T1" fmla="*/ 14 h 14"/>
                  <a:gd name="T2" fmla="*/ 18 w 19"/>
                  <a:gd name="T3" fmla="*/ 14 h 14"/>
                  <a:gd name="T4" fmla="*/ 15 w 19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4"/>
                  <a:gd name="T11" fmla="*/ 19 w 1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4">
                    <a:moveTo>
                      <a:pt x="0" y="10"/>
                    </a:moveTo>
                    <a:cubicBezTo>
                      <a:pt x="5" y="13"/>
                      <a:pt x="10" y="14"/>
                      <a:pt x="14" y="10"/>
                    </a:cubicBezTo>
                    <a:cubicBezTo>
                      <a:pt x="19" y="6"/>
                      <a:pt x="16" y="2"/>
                      <a:pt x="1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454">
                <a:extLst>
                  <a:ext uri="{FF2B5EF4-FFF2-40B4-BE49-F238E27FC236}">
                    <a16:creationId xmlns:a16="http://schemas.microsoft.com/office/drawing/2014/main" id="{3BE60C46-61E4-4FC9-8822-C46F6DA5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138"/>
                <a:ext cx="20" cy="16"/>
              </a:xfrm>
              <a:custGeom>
                <a:avLst/>
                <a:gdLst>
                  <a:gd name="T0" fmla="*/ 0 w 19"/>
                  <a:gd name="T1" fmla="*/ 13 h 16"/>
                  <a:gd name="T2" fmla="*/ 7 w 19"/>
                  <a:gd name="T3" fmla="*/ 16 h 16"/>
                  <a:gd name="T4" fmla="*/ 19 w 19"/>
                  <a:gd name="T5" fmla="*/ 13 h 16"/>
                  <a:gd name="T6" fmla="*/ 15 w 19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6"/>
                  <a:gd name="T14" fmla="*/ 19 w 1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6">
                    <a:moveTo>
                      <a:pt x="0" y="13"/>
                    </a:moveTo>
                    <a:cubicBezTo>
                      <a:pt x="2" y="13"/>
                      <a:pt x="4" y="15"/>
                      <a:pt x="7" y="16"/>
                    </a:cubicBezTo>
                    <a:cubicBezTo>
                      <a:pt x="10" y="16"/>
                      <a:pt x="13" y="15"/>
                      <a:pt x="15" y="13"/>
                    </a:cubicBezTo>
                    <a:cubicBezTo>
                      <a:pt x="19" y="9"/>
                      <a:pt x="16" y="3"/>
                      <a:pt x="1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455">
                <a:extLst>
                  <a:ext uri="{FF2B5EF4-FFF2-40B4-BE49-F238E27FC236}">
                    <a16:creationId xmlns:a16="http://schemas.microsoft.com/office/drawing/2014/main" id="{95DDEA7E-616A-45E4-810C-559D55DCC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1141"/>
                <a:ext cx="262" cy="586"/>
              </a:xfrm>
              <a:custGeom>
                <a:avLst/>
                <a:gdLst>
                  <a:gd name="T0" fmla="*/ 198 w 249"/>
                  <a:gd name="T1" fmla="*/ 0 h 556"/>
                  <a:gd name="T2" fmla="*/ 165 w 249"/>
                  <a:gd name="T3" fmla="*/ 32 h 556"/>
                  <a:gd name="T4" fmla="*/ 120 w 249"/>
                  <a:gd name="T5" fmla="*/ 75 h 556"/>
                  <a:gd name="T6" fmla="*/ 63 w 249"/>
                  <a:gd name="T7" fmla="*/ 285 h 556"/>
                  <a:gd name="T8" fmla="*/ 86 w 249"/>
                  <a:gd name="T9" fmla="*/ 421 h 556"/>
                  <a:gd name="T10" fmla="*/ 94 w 249"/>
                  <a:gd name="T11" fmla="*/ 500 h 556"/>
                  <a:gd name="T12" fmla="*/ 86 w 249"/>
                  <a:gd name="T13" fmla="*/ 529 h 556"/>
                  <a:gd name="T14" fmla="*/ 70 w 249"/>
                  <a:gd name="T15" fmla="*/ 548 h 556"/>
                  <a:gd name="T16" fmla="*/ 66 w 249"/>
                  <a:gd name="T17" fmla="*/ 565 h 556"/>
                  <a:gd name="T18" fmla="*/ 47 w 249"/>
                  <a:gd name="T19" fmla="*/ 582 h 556"/>
                  <a:gd name="T20" fmla="*/ 48 w 249"/>
                  <a:gd name="T21" fmla="*/ 594 h 556"/>
                  <a:gd name="T22" fmla="*/ 55 w 249"/>
                  <a:gd name="T23" fmla="*/ 612 h 556"/>
                  <a:gd name="T24" fmla="*/ 39 w 249"/>
                  <a:gd name="T25" fmla="*/ 622 h 556"/>
                  <a:gd name="T26" fmla="*/ 23 w 249"/>
                  <a:gd name="T27" fmla="*/ 639 h 556"/>
                  <a:gd name="T28" fmla="*/ 9 w 249"/>
                  <a:gd name="T29" fmla="*/ 655 h 556"/>
                  <a:gd name="T30" fmla="*/ 2 w 249"/>
                  <a:gd name="T31" fmla="*/ 668 h 556"/>
                  <a:gd name="T32" fmla="*/ 16 w 249"/>
                  <a:gd name="T33" fmla="*/ 681 h 556"/>
                  <a:gd name="T34" fmla="*/ 64 w 249"/>
                  <a:gd name="T35" fmla="*/ 636 h 556"/>
                  <a:gd name="T36" fmla="*/ 74 w 249"/>
                  <a:gd name="T37" fmla="*/ 649 h 556"/>
                  <a:gd name="T38" fmla="*/ 95 w 249"/>
                  <a:gd name="T39" fmla="*/ 666 h 556"/>
                  <a:gd name="T40" fmla="*/ 110 w 249"/>
                  <a:gd name="T41" fmla="*/ 650 h 556"/>
                  <a:gd name="T42" fmla="*/ 107 w 249"/>
                  <a:gd name="T43" fmla="*/ 627 h 556"/>
                  <a:gd name="T44" fmla="*/ 93 w 249"/>
                  <a:gd name="T45" fmla="*/ 613 h 556"/>
                  <a:gd name="T46" fmla="*/ 100 w 249"/>
                  <a:gd name="T47" fmla="*/ 602 h 556"/>
                  <a:gd name="T48" fmla="*/ 100 w 249"/>
                  <a:gd name="T49" fmla="*/ 593 h 556"/>
                  <a:gd name="T50" fmla="*/ 109 w 249"/>
                  <a:gd name="T51" fmla="*/ 586 h 556"/>
                  <a:gd name="T52" fmla="*/ 128 w 249"/>
                  <a:gd name="T53" fmla="*/ 603 h 556"/>
                  <a:gd name="T54" fmla="*/ 157 w 249"/>
                  <a:gd name="T55" fmla="*/ 626 h 556"/>
                  <a:gd name="T56" fmla="*/ 179 w 249"/>
                  <a:gd name="T57" fmla="*/ 636 h 556"/>
                  <a:gd name="T58" fmla="*/ 204 w 249"/>
                  <a:gd name="T59" fmla="*/ 644 h 556"/>
                  <a:gd name="T60" fmla="*/ 214 w 249"/>
                  <a:gd name="T61" fmla="*/ 623 h 556"/>
                  <a:gd name="T62" fmla="*/ 198 w 249"/>
                  <a:gd name="T63" fmla="*/ 598 h 556"/>
                  <a:gd name="T64" fmla="*/ 170 w 249"/>
                  <a:gd name="T65" fmla="*/ 572 h 556"/>
                  <a:gd name="T66" fmla="*/ 209 w 249"/>
                  <a:gd name="T67" fmla="*/ 594 h 556"/>
                  <a:gd name="T68" fmla="*/ 237 w 249"/>
                  <a:gd name="T69" fmla="*/ 611 h 556"/>
                  <a:gd name="T70" fmla="*/ 260 w 249"/>
                  <a:gd name="T71" fmla="*/ 592 h 556"/>
                  <a:gd name="T72" fmla="*/ 253 w 249"/>
                  <a:gd name="T73" fmla="*/ 573 h 556"/>
                  <a:gd name="T74" fmla="*/ 225 w 249"/>
                  <a:gd name="T75" fmla="*/ 551 h 556"/>
                  <a:gd name="T76" fmla="*/ 204 w 249"/>
                  <a:gd name="T77" fmla="*/ 533 h 556"/>
                  <a:gd name="T78" fmla="*/ 187 w 249"/>
                  <a:gd name="T79" fmla="*/ 506 h 556"/>
                  <a:gd name="T80" fmla="*/ 218 w 249"/>
                  <a:gd name="T81" fmla="*/ 473 h 556"/>
                  <a:gd name="T82" fmla="*/ 254 w 249"/>
                  <a:gd name="T83" fmla="*/ 483 h 556"/>
                  <a:gd name="T84" fmla="*/ 269 w 249"/>
                  <a:gd name="T85" fmla="*/ 456 h 556"/>
                  <a:gd name="T86" fmla="*/ 269 w 249"/>
                  <a:gd name="T87" fmla="*/ 432 h 556"/>
                  <a:gd name="T88" fmla="*/ 258 w 249"/>
                  <a:gd name="T89" fmla="*/ 403 h 556"/>
                  <a:gd name="T90" fmla="*/ 228 w 249"/>
                  <a:gd name="T91" fmla="*/ 390 h 556"/>
                  <a:gd name="T92" fmla="*/ 209 w 249"/>
                  <a:gd name="T93" fmla="*/ 391 h 556"/>
                  <a:gd name="T94" fmla="*/ 217 w 249"/>
                  <a:gd name="T95" fmla="*/ 311 h 556"/>
                  <a:gd name="T96" fmla="*/ 231 w 249"/>
                  <a:gd name="T97" fmla="*/ 226 h 556"/>
                  <a:gd name="T98" fmla="*/ 242 w 249"/>
                  <a:gd name="T99" fmla="*/ 189 h 556"/>
                  <a:gd name="T100" fmla="*/ 305 w 249"/>
                  <a:gd name="T101" fmla="*/ 126 h 556"/>
                  <a:gd name="T102" fmla="*/ 198 w 249"/>
                  <a:gd name="T103" fmla="*/ 0 h 5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"/>
                  <a:gd name="T157" fmla="*/ 0 h 556"/>
                  <a:gd name="T158" fmla="*/ 249 w 249"/>
                  <a:gd name="T159" fmla="*/ 556 h 5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" h="556">
                    <a:moveTo>
                      <a:pt x="162" y="0"/>
                    </a:move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8" y="523"/>
                      <a:pt x="61" y="526"/>
                    </a:cubicBezTo>
                    <a:cubicBezTo>
                      <a:pt x="63" y="529"/>
                      <a:pt x="78" y="540"/>
                      <a:pt x="78" y="540"/>
                    </a:cubicBezTo>
                    <a:cubicBezTo>
                      <a:pt x="78" y="540"/>
                      <a:pt x="90" y="534"/>
                      <a:pt x="90" y="527"/>
                    </a:cubicBezTo>
                    <a:cubicBezTo>
                      <a:pt x="91" y="519"/>
                      <a:pt x="93" y="514"/>
                      <a:pt x="87" y="509"/>
                    </a:cubicBezTo>
                    <a:cubicBezTo>
                      <a:pt x="81" y="504"/>
                      <a:pt x="76" y="497"/>
                      <a:pt x="76" y="497"/>
                    </a:cubicBezTo>
                    <a:cubicBezTo>
                      <a:pt x="76" y="497"/>
                      <a:pt x="82" y="494"/>
                      <a:pt x="82" y="488"/>
                    </a:cubicBezTo>
                    <a:cubicBezTo>
                      <a:pt x="82" y="482"/>
                      <a:pt x="82" y="481"/>
                      <a:pt x="82" y="481"/>
                    </a:cubicBezTo>
                    <a:cubicBezTo>
                      <a:pt x="89" y="475"/>
                      <a:pt x="89" y="475"/>
                      <a:pt x="89" y="475"/>
                    </a:cubicBezTo>
                    <a:cubicBezTo>
                      <a:pt x="89" y="475"/>
                      <a:pt x="100" y="484"/>
                      <a:pt x="105" y="489"/>
                    </a:cubicBezTo>
                    <a:cubicBezTo>
                      <a:pt x="110" y="493"/>
                      <a:pt x="124" y="506"/>
                      <a:pt x="128" y="508"/>
                    </a:cubicBezTo>
                    <a:cubicBezTo>
                      <a:pt x="132" y="510"/>
                      <a:pt x="143" y="514"/>
                      <a:pt x="146" y="515"/>
                    </a:cubicBezTo>
                    <a:cubicBezTo>
                      <a:pt x="149" y="517"/>
                      <a:pt x="161" y="526"/>
                      <a:pt x="166" y="522"/>
                    </a:cubicBezTo>
                    <a:cubicBezTo>
                      <a:pt x="171" y="519"/>
                      <a:pt x="176" y="507"/>
                      <a:pt x="174" y="505"/>
                    </a:cubicBezTo>
                    <a:cubicBezTo>
                      <a:pt x="172" y="502"/>
                      <a:pt x="174" y="493"/>
                      <a:pt x="162" y="484"/>
                    </a:cubicBezTo>
                    <a:cubicBezTo>
                      <a:pt x="150" y="474"/>
                      <a:pt x="139" y="464"/>
                      <a:pt x="139" y="464"/>
                    </a:cubicBezTo>
                    <a:cubicBezTo>
                      <a:pt x="139" y="464"/>
                      <a:pt x="167" y="480"/>
                      <a:pt x="171" y="482"/>
                    </a:cubicBezTo>
                    <a:cubicBezTo>
                      <a:pt x="175" y="484"/>
                      <a:pt x="191" y="494"/>
                      <a:pt x="193" y="495"/>
                    </a:cubicBezTo>
                    <a:cubicBezTo>
                      <a:pt x="195" y="495"/>
                      <a:pt x="214" y="494"/>
                      <a:pt x="212" y="480"/>
                    </a:cubicBezTo>
                    <a:cubicBezTo>
                      <a:pt x="212" y="480"/>
                      <a:pt x="215" y="472"/>
                      <a:pt x="206" y="465"/>
                    </a:cubicBez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78" y="442"/>
                      <a:pt x="170" y="435"/>
                      <a:pt x="166" y="432"/>
                    </a:cubicBezTo>
                    <a:cubicBezTo>
                      <a:pt x="162" y="428"/>
                      <a:pt x="153" y="410"/>
                      <a:pt x="153" y="410"/>
                    </a:cubicBezTo>
                    <a:cubicBezTo>
                      <a:pt x="153" y="410"/>
                      <a:pt x="177" y="388"/>
                      <a:pt x="178" y="383"/>
                    </a:cubicBezTo>
                    <a:cubicBezTo>
                      <a:pt x="178" y="383"/>
                      <a:pt x="190" y="394"/>
                      <a:pt x="207" y="392"/>
                    </a:cubicBezTo>
                    <a:cubicBezTo>
                      <a:pt x="223" y="391"/>
                      <a:pt x="221" y="379"/>
                      <a:pt x="220" y="370"/>
                    </a:cubicBezTo>
                    <a:cubicBezTo>
                      <a:pt x="219" y="361"/>
                      <a:pt x="220" y="356"/>
                      <a:pt x="220" y="350"/>
                    </a:cubicBezTo>
                    <a:cubicBezTo>
                      <a:pt x="220" y="344"/>
                      <a:pt x="217" y="332"/>
                      <a:pt x="210" y="325"/>
                    </a:cubicBezTo>
                    <a:cubicBezTo>
                      <a:pt x="203" y="318"/>
                      <a:pt x="191" y="316"/>
                      <a:pt x="186" y="316"/>
                    </a:cubicBezTo>
                    <a:cubicBezTo>
                      <a:pt x="180" y="317"/>
                      <a:pt x="171" y="317"/>
                      <a:pt x="171" y="317"/>
                    </a:cubicBezTo>
                    <a:cubicBezTo>
                      <a:pt x="171" y="317"/>
                      <a:pt x="174" y="271"/>
                      <a:pt x="177" y="252"/>
                    </a:cubicBezTo>
                    <a:cubicBezTo>
                      <a:pt x="180" y="233"/>
                      <a:pt x="188" y="196"/>
                      <a:pt x="189" y="183"/>
                    </a:cubicBezTo>
                    <a:cubicBezTo>
                      <a:pt x="189" y="171"/>
                      <a:pt x="191" y="160"/>
                      <a:pt x="198" y="153"/>
                    </a:cubicBezTo>
                    <a:cubicBezTo>
                      <a:pt x="204" y="146"/>
                      <a:pt x="249" y="102"/>
                      <a:pt x="249" y="102"/>
                    </a:cubicBezTo>
                    <a:cubicBezTo>
                      <a:pt x="249" y="102"/>
                      <a:pt x="195" y="2"/>
                      <a:pt x="162" y="0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Freeform 456">
                <a:extLst>
                  <a:ext uri="{FF2B5EF4-FFF2-40B4-BE49-F238E27FC236}">
                    <a16:creationId xmlns:a16="http://schemas.microsoft.com/office/drawing/2014/main" id="{4D9BC6F5-164C-4786-BD15-2BB07ACC0A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1141"/>
                <a:ext cx="223" cy="586"/>
              </a:xfrm>
              <a:custGeom>
                <a:avLst/>
                <a:gdLst>
                  <a:gd name="T0" fmla="*/ 194 w 212"/>
                  <a:gd name="T1" fmla="*/ 595 h 556"/>
                  <a:gd name="T2" fmla="*/ 209 w 212"/>
                  <a:gd name="T3" fmla="*/ 610 h 556"/>
                  <a:gd name="T4" fmla="*/ 204 w 212"/>
                  <a:gd name="T5" fmla="*/ 602 h 556"/>
                  <a:gd name="T6" fmla="*/ 194 w 212"/>
                  <a:gd name="T7" fmla="*/ 595 h 556"/>
                  <a:gd name="T8" fmla="*/ 221 w 212"/>
                  <a:gd name="T9" fmla="*/ 23 h 556"/>
                  <a:gd name="T10" fmla="*/ 244 w 212"/>
                  <a:gd name="T11" fmla="*/ 36 h 556"/>
                  <a:gd name="T12" fmla="*/ 198 w 212"/>
                  <a:gd name="T13" fmla="*/ 0 h 556"/>
                  <a:gd name="T14" fmla="*/ 165 w 212"/>
                  <a:gd name="T15" fmla="*/ 32 h 556"/>
                  <a:gd name="T16" fmla="*/ 120 w 212"/>
                  <a:gd name="T17" fmla="*/ 75 h 556"/>
                  <a:gd name="T18" fmla="*/ 63 w 212"/>
                  <a:gd name="T19" fmla="*/ 285 h 556"/>
                  <a:gd name="T20" fmla="*/ 86 w 212"/>
                  <a:gd name="T21" fmla="*/ 421 h 556"/>
                  <a:gd name="T22" fmla="*/ 94 w 212"/>
                  <a:gd name="T23" fmla="*/ 500 h 556"/>
                  <a:gd name="T24" fmla="*/ 86 w 212"/>
                  <a:gd name="T25" fmla="*/ 529 h 556"/>
                  <a:gd name="T26" fmla="*/ 70 w 212"/>
                  <a:gd name="T27" fmla="*/ 548 h 556"/>
                  <a:gd name="T28" fmla="*/ 66 w 212"/>
                  <a:gd name="T29" fmla="*/ 565 h 556"/>
                  <a:gd name="T30" fmla="*/ 47 w 212"/>
                  <a:gd name="T31" fmla="*/ 582 h 556"/>
                  <a:gd name="T32" fmla="*/ 48 w 212"/>
                  <a:gd name="T33" fmla="*/ 594 h 556"/>
                  <a:gd name="T34" fmla="*/ 55 w 212"/>
                  <a:gd name="T35" fmla="*/ 612 h 556"/>
                  <a:gd name="T36" fmla="*/ 39 w 212"/>
                  <a:gd name="T37" fmla="*/ 622 h 556"/>
                  <a:gd name="T38" fmla="*/ 23 w 212"/>
                  <a:gd name="T39" fmla="*/ 639 h 556"/>
                  <a:gd name="T40" fmla="*/ 9 w 212"/>
                  <a:gd name="T41" fmla="*/ 655 h 556"/>
                  <a:gd name="T42" fmla="*/ 2 w 212"/>
                  <a:gd name="T43" fmla="*/ 668 h 556"/>
                  <a:gd name="T44" fmla="*/ 16 w 212"/>
                  <a:gd name="T45" fmla="*/ 681 h 556"/>
                  <a:gd name="T46" fmla="*/ 64 w 212"/>
                  <a:gd name="T47" fmla="*/ 636 h 556"/>
                  <a:gd name="T48" fmla="*/ 67 w 212"/>
                  <a:gd name="T49" fmla="*/ 641 h 556"/>
                  <a:gd name="T50" fmla="*/ 77 w 212"/>
                  <a:gd name="T51" fmla="*/ 650 h 556"/>
                  <a:gd name="T52" fmla="*/ 72 w 212"/>
                  <a:gd name="T53" fmla="*/ 618 h 556"/>
                  <a:gd name="T54" fmla="*/ 65 w 212"/>
                  <a:gd name="T55" fmla="*/ 610 h 556"/>
                  <a:gd name="T56" fmla="*/ 62 w 212"/>
                  <a:gd name="T57" fmla="*/ 588 h 556"/>
                  <a:gd name="T58" fmla="*/ 78 w 212"/>
                  <a:gd name="T59" fmla="*/ 562 h 556"/>
                  <a:gd name="T60" fmla="*/ 109 w 212"/>
                  <a:gd name="T61" fmla="*/ 444 h 556"/>
                  <a:gd name="T62" fmla="*/ 86 w 212"/>
                  <a:gd name="T63" fmla="*/ 307 h 556"/>
                  <a:gd name="T64" fmla="*/ 143 w 212"/>
                  <a:gd name="T65" fmla="*/ 97 h 556"/>
                  <a:gd name="T66" fmla="*/ 188 w 212"/>
                  <a:gd name="T67" fmla="*/ 56 h 556"/>
                  <a:gd name="T68" fmla="*/ 221 w 212"/>
                  <a:gd name="T69" fmla="*/ 23 h 556"/>
                  <a:gd name="T70" fmla="*/ 86 w 212"/>
                  <a:gd name="T71" fmla="*/ 659 h 556"/>
                  <a:gd name="T72" fmla="*/ 89 w 212"/>
                  <a:gd name="T73" fmla="*/ 663 h 556"/>
                  <a:gd name="T74" fmla="*/ 87 w 212"/>
                  <a:gd name="T75" fmla="*/ 658 h 556"/>
                  <a:gd name="T76" fmla="*/ 86 w 212"/>
                  <a:gd name="T77" fmla="*/ 659 h 556"/>
                  <a:gd name="T78" fmla="*/ 252 w 212"/>
                  <a:gd name="T79" fmla="*/ 573 h 556"/>
                  <a:gd name="T80" fmla="*/ 223 w 212"/>
                  <a:gd name="T81" fmla="*/ 551 h 556"/>
                  <a:gd name="T82" fmla="*/ 220 w 212"/>
                  <a:gd name="T83" fmla="*/ 548 h 556"/>
                  <a:gd name="T84" fmla="*/ 227 w 212"/>
                  <a:gd name="T85" fmla="*/ 555 h 556"/>
                  <a:gd name="T86" fmla="*/ 247 w 212"/>
                  <a:gd name="T87" fmla="*/ 573 h 556"/>
                  <a:gd name="T88" fmla="*/ 260 w 212"/>
                  <a:gd name="T89" fmla="*/ 584 h 556"/>
                  <a:gd name="T90" fmla="*/ 252 w 212"/>
                  <a:gd name="T91" fmla="*/ 573 h 5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2"/>
                  <a:gd name="T139" fmla="*/ 0 h 556"/>
                  <a:gd name="T140" fmla="*/ 212 w 212"/>
                  <a:gd name="T141" fmla="*/ 556 h 5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2" h="556">
                    <a:moveTo>
                      <a:pt x="158" y="483"/>
                    </a:moveTo>
                    <a:cubicBezTo>
                      <a:pt x="158" y="483"/>
                      <a:pt x="163" y="488"/>
                      <a:pt x="171" y="494"/>
                    </a:cubicBezTo>
                    <a:cubicBezTo>
                      <a:pt x="170" y="492"/>
                      <a:pt x="168" y="490"/>
                      <a:pt x="166" y="488"/>
                    </a:cubicBezTo>
                    <a:cubicBezTo>
                      <a:pt x="162" y="485"/>
                      <a:pt x="158" y="483"/>
                      <a:pt x="158" y="483"/>
                    </a:cubicBezTo>
                    <a:close/>
                    <a:moveTo>
                      <a:pt x="181" y="19"/>
                    </a:moveTo>
                    <a:cubicBezTo>
                      <a:pt x="187" y="19"/>
                      <a:pt x="193" y="23"/>
                      <a:pt x="200" y="28"/>
                    </a:cubicBezTo>
                    <a:cubicBezTo>
                      <a:pt x="187" y="12"/>
                      <a:pt x="173" y="1"/>
                      <a:pt x="162" y="0"/>
                    </a:cubicBez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3" y="516"/>
                      <a:pt x="55" y="519"/>
                    </a:cubicBezTo>
                    <a:cubicBezTo>
                      <a:pt x="58" y="522"/>
                      <a:pt x="63" y="527"/>
                      <a:pt x="63" y="527"/>
                    </a:cubicBezTo>
                    <a:cubicBezTo>
                      <a:pt x="63" y="527"/>
                      <a:pt x="60" y="503"/>
                      <a:pt x="59" y="501"/>
                    </a:cubicBezTo>
                    <a:cubicBezTo>
                      <a:pt x="58" y="498"/>
                      <a:pt x="51" y="496"/>
                      <a:pt x="53" y="494"/>
                    </a:cubicBezTo>
                    <a:cubicBezTo>
                      <a:pt x="55" y="491"/>
                      <a:pt x="48" y="479"/>
                      <a:pt x="50" y="476"/>
                    </a:cubicBezTo>
                    <a:cubicBezTo>
                      <a:pt x="52" y="473"/>
                      <a:pt x="64" y="460"/>
                      <a:pt x="64" y="455"/>
                    </a:cubicBezTo>
                    <a:cubicBezTo>
                      <a:pt x="66" y="432"/>
                      <a:pt x="91" y="385"/>
                      <a:pt x="89" y="360"/>
                    </a:cubicBezTo>
                    <a:cubicBezTo>
                      <a:pt x="88" y="342"/>
                      <a:pt x="74" y="332"/>
                      <a:pt x="70" y="249"/>
                    </a:cubicBezTo>
                    <a:cubicBezTo>
                      <a:pt x="66" y="167"/>
                      <a:pt x="106" y="101"/>
                      <a:pt x="117" y="79"/>
                    </a:cubicBezTo>
                    <a:cubicBezTo>
                      <a:pt x="128" y="58"/>
                      <a:pt x="145" y="56"/>
                      <a:pt x="154" y="45"/>
                    </a:cubicBezTo>
                    <a:cubicBezTo>
                      <a:pt x="163" y="33"/>
                      <a:pt x="181" y="19"/>
                      <a:pt x="181" y="19"/>
                    </a:cubicBezTo>
                    <a:close/>
                    <a:moveTo>
                      <a:pt x="70" y="534"/>
                    </a:moveTo>
                    <a:cubicBezTo>
                      <a:pt x="71" y="535"/>
                      <a:pt x="72" y="536"/>
                      <a:pt x="73" y="537"/>
                    </a:cubicBezTo>
                    <a:cubicBezTo>
                      <a:pt x="72" y="535"/>
                      <a:pt x="71" y="533"/>
                      <a:pt x="71" y="533"/>
                    </a:cubicBezTo>
                    <a:lnTo>
                      <a:pt x="70" y="534"/>
                    </a:lnTo>
                    <a:close/>
                    <a:moveTo>
                      <a:pt x="206" y="465"/>
                    </a:move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82" y="446"/>
                      <a:pt x="181" y="445"/>
                      <a:pt x="180" y="444"/>
                    </a:cubicBezTo>
                    <a:cubicBezTo>
                      <a:pt x="182" y="447"/>
                      <a:pt x="184" y="449"/>
                      <a:pt x="185" y="450"/>
                    </a:cubicBezTo>
                    <a:cubicBezTo>
                      <a:pt x="189" y="454"/>
                      <a:pt x="196" y="461"/>
                      <a:pt x="202" y="465"/>
                    </a:cubicBezTo>
                    <a:cubicBezTo>
                      <a:pt x="204" y="467"/>
                      <a:pt x="208" y="470"/>
                      <a:pt x="212" y="473"/>
                    </a:cubicBezTo>
                    <a:cubicBezTo>
                      <a:pt x="211" y="471"/>
                      <a:pt x="210" y="468"/>
                      <a:pt x="206" y="465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457">
                <a:extLst>
                  <a:ext uri="{FF2B5EF4-FFF2-40B4-BE49-F238E27FC236}">
                    <a16:creationId xmlns:a16="http://schemas.microsoft.com/office/drawing/2014/main" id="{5C6DD256-97DC-4E36-A810-7BAAADE53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235"/>
                <a:ext cx="7" cy="54"/>
              </a:xfrm>
              <a:custGeom>
                <a:avLst/>
                <a:gdLst>
                  <a:gd name="T0" fmla="*/ 0 w 6"/>
                  <a:gd name="T1" fmla="*/ 0 h 51"/>
                  <a:gd name="T2" fmla="*/ 9 w 6"/>
                  <a:gd name="T3" fmla="*/ 64 h 51"/>
                  <a:gd name="T4" fmla="*/ 0 60000 65536"/>
                  <a:gd name="T5" fmla="*/ 0 60000 65536"/>
                  <a:gd name="T6" fmla="*/ 0 w 6"/>
                  <a:gd name="T7" fmla="*/ 0 h 51"/>
                  <a:gd name="T8" fmla="*/ 6 w 6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51">
                    <a:moveTo>
                      <a:pt x="0" y="0"/>
                    </a:moveTo>
                    <a:cubicBezTo>
                      <a:pt x="0" y="0"/>
                      <a:pt x="6" y="37"/>
                      <a:pt x="5" y="5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458">
                <a:extLst>
                  <a:ext uri="{FF2B5EF4-FFF2-40B4-BE49-F238E27FC236}">
                    <a16:creationId xmlns:a16="http://schemas.microsoft.com/office/drawing/2014/main" id="{11AE9BF6-28AA-4BD1-8B33-229AF059B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529"/>
                <a:ext cx="42" cy="41"/>
              </a:xfrm>
              <a:custGeom>
                <a:avLst/>
                <a:gdLst>
                  <a:gd name="T0" fmla="*/ 0 w 40"/>
                  <a:gd name="T1" fmla="*/ 47 h 39"/>
                  <a:gd name="T2" fmla="*/ 7 w 40"/>
                  <a:gd name="T3" fmla="*/ 39 h 39"/>
                  <a:gd name="T4" fmla="*/ 18 w 40"/>
                  <a:gd name="T5" fmla="*/ 26 h 39"/>
                  <a:gd name="T6" fmla="*/ 48 w 40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39"/>
                  <a:gd name="T14" fmla="*/ 40 w 40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39">
                    <a:moveTo>
                      <a:pt x="0" y="39"/>
                    </a:moveTo>
                    <a:cubicBezTo>
                      <a:pt x="1" y="35"/>
                      <a:pt x="4" y="34"/>
                      <a:pt x="7" y="31"/>
                    </a:cubicBezTo>
                    <a:cubicBezTo>
                      <a:pt x="10" y="29"/>
                      <a:pt x="12" y="26"/>
                      <a:pt x="14" y="22"/>
                    </a:cubicBezTo>
                    <a:cubicBezTo>
                      <a:pt x="19" y="10"/>
                      <a:pt x="28" y="5"/>
                      <a:pt x="4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459">
                <a:extLst>
                  <a:ext uri="{FF2B5EF4-FFF2-40B4-BE49-F238E27FC236}">
                    <a16:creationId xmlns:a16="http://schemas.microsoft.com/office/drawing/2014/main" id="{E625BB1A-2918-4E7E-9D30-9ABEF3B80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1477"/>
                <a:ext cx="30" cy="24"/>
              </a:xfrm>
              <a:custGeom>
                <a:avLst/>
                <a:gdLst>
                  <a:gd name="T0" fmla="*/ 36 w 28"/>
                  <a:gd name="T1" fmla="*/ 0 h 23"/>
                  <a:gd name="T2" fmla="*/ 31 w 28"/>
                  <a:gd name="T3" fmla="*/ 3 h 23"/>
                  <a:gd name="T4" fmla="*/ 23 w 28"/>
                  <a:gd name="T5" fmla="*/ 10 h 23"/>
                  <a:gd name="T6" fmla="*/ 0 w 28"/>
                  <a:gd name="T7" fmla="*/ 2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3"/>
                  <a:gd name="T14" fmla="*/ 28 w 2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3">
                    <a:moveTo>
                      <a:pt x="28" y="0"/>
                    </a:moveTo>
                    <a:cubicBezTo>
                      <a:pt x="27" y="1"/>
                      <a:pt x="25" y="1"/>
                      <a:pt x="23" y="3"/>
                    </a:cubicBezTo>
                    <a:cubicBezTo>
                      <a:pt x="21" y="5"/>
                      <a:pt x="20" y="8"/>
                      <a:pt x="18" y="10"/>
                    </a:cubicBezTo>
                    <a:cubicBezTo>
                      <a:pt x="13" y="15"/>
                      <a:pt x="5" y="17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Freeform 460">
                <a:extLst>
                  <a:ext uri="{FF2B5EF4-FFF2-40B4-BE49-F238E27FC236}">
                    <a16:creationId xmlns:a16="http://schemas.microsoft.com/office/drawing/2014/main" id="{E1E7DA41-1892-46BA-87A5-43C314B1B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521"/>
                <a:ext cx="7" cy="26"/>
              </a:xfrm>
              <a:custGeom>
                <a:avLst/>
                <a:gdLst>
                  <a:gd name="T0" fmla="*/ 7 w 7"/>
                  <a:gd name="T1" fmla="*/ 29 h 25"/>
                  <a:gd name="T2" fmla="*/ 0 w 7"/>
                  <a:gd name="T3" fmla="*/ 0 h 25"/>
                  <a:gd name="T4" fmla="*/ 0 60000 65536"/>
                  <a:gd name="T5" fmla="*/ 0 60000 65536"/>
                  <a:gd name="T6" fmla="*/ 0 w 7"/>
                  <a:gd name="T7" fmla="*/ 0 h 25"/>
                  <a:gd name="T8" fmla="*/ 7 w 7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5">
                    <a:moveTo>
                      <a:pt x="7" y="25"/>
                    </a:moveTo>
                    <a:cubicBezTo>
                      <a:pt x="0" y="20"/>
                      <a:pt x="1" y="7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461">
                <a:extLst>
                  <a:ext uri="{FF2B5EF4-FFF2-40B4-BE49-F238E27FC236}">
                    <a16:creationId xmlns:a16="http://schemas.microsoft.com/office/drawing/2014/main" id="{DAD1EBBE-C0BE-4C30-A89C-EEDC4B28A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503"/>
                <a:ext cx="4" cy="13"/>
              </a:xfrm>
              <a:custGeom>
                <a:avLst/>
                <a:gdLst>
                  <a:gd name="T0" fmla="*/ 4 w 4"/>
                  <a:gd name="T1" fmla="*/ 16 h 12"/>
                  <a:gd name="T2" fmla="*/ 0 w 4"/>
                  <a:gd name="T3" fmla="*/ 0 h 12"/>
                  <a:gd name="T4" fmla="*/ 0 60000 65536"/>
                  <a:gd name="T5" fmla="*/ 0 60000 65536"/>
                  <a:gd name="T6" fmla="*/ 0 w 4"/>
                  <a:gd name="T7" fmla="*/ 0 h 12"/>
                  <a:gd name="T8" fmla="*/ 4 w 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2">
                    <a:moveTo>
                      <a:pt x="4" y="12"/>
                    </a:moveTo>
                    <a:cubicBezTo>
                      <a:pt x="4" y="7"/>
                      <a:pt x="3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462">
                <a:extLst>
                  <a:ext uri="{FF2B5EF4-FFF2-40B4-BE49-F238E27FC236}">
                    <a16:creationId xmlns:a16="http://schemas.microsoft.com/office/drawing/2014/main" id="{911B4C07-A188-45FE-883E-C8E8497E3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562"/>
                <a:ext cx="3" cy="14"/>
              </a:xfrm>
              <a:custGeom>
                <a:avLst/>
                <a:gdLst>
                  <a:gd name="T0" fmla="*/ 3 w 3"/>
                  <a:gd name="T1" fmla="*/ 17 h 13"/>
                  <a:gd name="T2" fmla="*/ 0 w 3"/>
                  <a:gd name="T3" fmla="*/ 0 h 13"/>
                  <a:gd name="T4" fmla="*/ 0 60000 65536"/>
                  <a:gd name="T5" fmla="*/ 0 60000 65536"/>
                  <a:gd name="T6" fmla="*/ 0 w 3"/>
                  <a:gd name="T7" fmla="*/ 0 h 13"/>
                  <a:gd name="T8" fmla="*/ 3 w 3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3">
                    <a:moveTo>
                      <a:pt x="3" y="13"/>
                    </a:moveTo>
                    <a:cubicBezTo>
                      <a:pt x="1" y="10"/>
                      <a:pt x="0" y="4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463">
                <a:extLst>
                  <a:ext uri="{FF2B5EF4-FFF2-40B4-BE49-F238E27FC236}">
                    <a16:creationId xmlns:a16="http://schemas.microsoft.com/office/drawing/2014/main" id="{0A80AAAA-4A6C-42FC-80A8-9EA73E67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1535"/>
                <a:ext cx="11" cy="12"/>
              </a:xfrm>
              <a:custGeom>
                <a:avLst/>
                <a:gdLst>
                  <a:gd name="T0" fmla="*/ 10 w 11"/>
                  <a:gd name="T1" fmla="*/ 12 h 12"/>
                  <a:gd name="T2" fmla="*/ 0 w 11"/>
                  <a:gd name="T3" fmla="*/ 0 h 12"/>
                  <a:gd name="T4" fmla="*/ 0 60000 65536"/>
                  <a:gd name="T5" fmla="*/ 0 60000 65536"/>
                  <a:gd name="T6" fmla="*/ 0 w 11"/>
                  <a:gd name="T7" fmla="*/ 0 h 12"/>
                  <a:gd name="T8" fmla="*/ 11 w 11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2">
                    <a:moveTo>
                      <a:pt x="10" y="12"/>
                    </a:moveTo>
                    <a:cubicBezTo>
                      <a:pt x="11" y="7"/>
                      <a:pt x="4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464">
                <a:extLst>
                  <a:ext uri="{FF2B5EF4-FFF2-40B4-BE49-F238E27FC236}">
                    <a16:creationId xmlns:a16="http://schemas.microsoft.com/office/drawing/2014/main" id="{21ABD623-7CA6-4766-8115-8A993FB8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" y="1570"/>
                <a:ext cx="48" cy="62"/>
              </a:xfrm>
              <a:custGeom>
                <a:avLst/>
                <a:gdLst>
                  <a:gd name="T0" fmla="*/ 54 w 46"/>
                  <a:gd name="T1" fmla="*/ 76 h 58"/>
                  <a:gd name="T2" fmla="*/ 41 w 46"/>
                  <a:gd name="T3" fmla="*/ 63 h 58"/>
                  <a:gd name="T4" fmla="*/ 25 w 46"/>
                  <a:gd name="T5" fmla="*/ 46 h 58"/>
                  <a:gd name="T6" fmla="*/ 0 w 4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58"/>
                  <a:gd name="T14" fmla="*/ 46 w 4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58">
                    <a:moveTo>
                      <a:pt x="46" y="58"/>
                    </a:moveTo>
                    <a:cubicBezTo>
                      <a:pt x="42" y="56"/>
                      <a:pt x="38" y="52"/>
                      <a:pt x="34" y="48"/>
                    </a:cubicBezTo>
                    <a:cubicBezTo>
                      <a:pt x="30" y="44"/>
                      <a:pt x="25" y="40"/>
                      <a:pt x="21" y="35"/>
                    </a:cubicBezTo>
                    <a:cubicBezTo>
                      <a:pt x="13" y="25"/>
                      <a:pt x="5" y="1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465">
                <a:extLst>
                  <a:ext uri="{FF2B5EF4-FFF2-40B4-BE49-F238E27FC236}">
                    <a16:creationId xmlns:a16="http://schemas.microsoft.com/office/drawing/2014/main" id="{CAB883A2-4E8A-4FE2-AC33-0C682E9B4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628"/>
                <a:ext cx="13" cy="15"/>
              </a:xfrm>
              <a:custGeom>
                <a:avLst/>
                <a:gdLst>
                  <a:gd name="T0" fmla="*/ 13 w 13"/>
                  <a:gd name="T1" fmla="*/ 18 h 14"/>
                  <a:gd name="T2" fmla="*/ 6 w 13"/>
                  <a:gd name="T3" fmla="*/ 12 h 14"/>
                  <a:gd name="T4" fmla="*/ 0 w 13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4"/>
                  <a:gd name="T11" fmla="*/ 13 w 1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4">
                    <a:moveTo>
                      <a:pt x="13" y="14"/>
                    </a:moveTo>
                    <a:cubicBezTo>
                      <a:pt x="10" y="13"/>
                      <a:pt x="8" y="9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466">
                <a:extLst>
                  <a:ext uri="{FF2B5EF4-FFF2-40B4-BE49-F238E27FC236}">
                    <a16:creationId xmlns:a16="http://schemas.microsoft.com/office/drawing/2014/main" id="{AC28100C-82AD-4097-B70E-492A07A17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639"/>
                <a:ext cx="3" cy="10"/>
              </a:xfrm>
              <a:custGeom>
                <a:avLst/>
                <a:gdLst>
                  <a:gd name="T0" fmla="*/ 3 w 3"/>
                  <a:gd name="T1" fmla="*/ 10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2" y="6"/>
                      <a:pt x="2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Freeform 467">
                <a:extLst>
                  <a:ext uri="{FF2B5EF4-FFF2-40B4-BE49-F238E27FC236}">
                    <a16:creationId xmlns:a16="http://schemas.microsoft.com/office/drawing/2014/main" id="{7F50823B-0807-4F67-B3D7-15E93EB4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590"/>
                <a:ext cx="7" cy="27"/>
              </a:xfrm>
              <a:custGeom>
                <a:avLst/>
                <a:gdLst>
                  <a:gd name="T0" fmla="*/ 0 w 6"/>
                  <a:gd name="T1" fmla="*/ 0 h 25"/>
                  <a:gd name="T2" fmla="*/ 2 w 6"/>
                  <a:gd name="T3" fmla="*/ 16 h 25"/>
                  <a:gd name="T4" fmla="*/ 11 w 6"/>
                  <a:gd name="T5" fmla="*/ 33 h 2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5"/>
                  <a:gd name="T11" fmla="*/ 6 w 6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5">
                    <a:moveTo>
                      <a:pt x="0" y="0"/>
                    </a:moveTo>
                    <a:cubicBezTo>
                      <a:pt x="1" y="4"/>
                      <a:pt x="1" y="8"/>
                      <a:pt x="2" y="12"/>
                    </a:cubicBezTo>
                    <a:cubicBezTo>
                      <a:pt x="3" y="16"/>
                      <a:pt x="5" y="20"/>
                      <a:pt x="6" y="25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Freeform 468">
                <a:extLst>
                  <a:ext uri="{FF2B5EF4-FFF2-40B4-BE49-F238E27FC236}">
                    <a16:creationId xmlns:a16="http://schemas.microsoft.com/office/drawing/2014/main" id="{78219491-4ED1-49A9-91D7-87928842E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663"/>
                <a:ext cx="9" cy="23"/>
              </a:xfrm>
              <a:custGeom>
                <a:avLst/>
                <a:gdLst>
                  <a:gd name="T0" fmla="*/ 0 w 9"/>
                  <a:gd name="T1" fmla="*/ 0 h 22"/>
                  <a:gd name="T2" fmla="*/ 9 w 9"/>
                  <a:gd name="T3" fmla="*/ 26 h 22"/>
                  <a:gd name="T4" fmla="*/ 0 60000 65536"/>
                  <a:gd name="T5" fmla="*/ 0 60000 65536"/>
                  <a:gd name="T6" fmla="*/ 0 w 9"/>
                  <a:gd name="T7" fmla="*/ 0 h 22"/>
                  <a:gd name="T8" fmla="*/ 9 w 9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2">
                    <a:moveTo>
                      <a:pt x="0" y="0"/>
                    </a:moveTo>
                    <a:cubicBezTo>
                      <a:pt x="0" y="8"/>
                      <a:pt x="7" y="15"/>
                      <a:pt x="9" y="2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Freeform 469">
                <a:extLst>
                  <a:ext uri="{FF2B5EF4-FFF2-40B4-BE49-F238E27FC236}">
                    <a16:creationId xmlns:a16="http://schemas.microsoft.com/office/drawing/2014/main" id="{3B273146-048F-495B-A1A8-3051C01AC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6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Freeform 470">
                <a:extLst>
                  <a:ext uri="{FF2B5EF4-FFF2-40B4-BE49-F238E27FC236}">
                    <a16:creationId xmlns:a16="http://schemas.microsoft.com/office/drawing/2014/main" id="{5B274E81-837F-472B-ACB0-16DF4312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163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471">
                <a:extLst>
                  <a:ext uri="{FF2B5EF4-FFF2-40B4-BE49-F238E27FC236}">
                    <a16:creationId xmlns:a16="http://schemas.microsoft.com/office/drawing/2014/main" id="{7502010B-0B4F-4563-8B53-8233D0857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597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60000 65536"/>
                  <a:gd name="T5" fmla="*/ 0 60000 65536"/>
                  <a:gd name="T6" fmla="*/ 0 w 6"/>
                  <a:gd name="T7" fmla="*/ 0 h 4"/>
                  <a:gd name="T8" fmla="*/ 6 w 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">
                    <a:moveTo>
                      <a:pt x="0" y="4"/>
                    </a:moveTo>
                    <a:cubicBezTo>
                      <a:pt x="2" y="2"/>
                      <a:pt x="3" y="1"/>
                      <a:pt x="6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472">
                <a:extLst>
                  <a:ext uri="{FF2B5EF4-FFF2-40B4-BE49-F238E27FC236}">
                    <a16:creationId xmlns:a16="http://schemas.microsoft.com/office/drawing/2014/main" id="{B0C308F1-C998-4A48-BA19-4461749A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601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60000 65536"/>
                  <a:gd name="T5" fmla="*/ 0 60000 65536"/>
                  <a:gd name="T6" fmla="*/ 0 w 8"/>
                  <a:gd name="T7" fmla="*/ 0 h 7"/>
                  <a:gd name="T8" fmla="*/ 8 w 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7">
                    <a:moveTo>
                      <a:pt x="0" y="7"/>
                    </a:moveTo>
                    <a:cubicBezTo>
                      <a:pt x="1" y="4"/>
                      <a:pt x="5" y="2"/>
                      <a:pt x="8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473">
                <a:extLst>
                  <a:ext uri="{FF2B5EF4-FFF2-40B4-BE49-F238E27FC236}">
                    <a16:creationId xmlns:a16="http://schemas.microsoft.com/office/drawing/2014/main" id="{EFC8E38D-1FCD-4A33-A115-B3FC0777D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4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2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474">
                <a:extLst>
                  <a:ext uri="{FF2B5EF4-FFF2-40B4-BE49-F238E27FC236}">
                    <a16:creationId xmlns:a16="http://schemas.microsoft.com/office/drawing/2014/main" id="{02C319D4-D369-49E8-927F-697E5321F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1580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9 w 9"/>
                  <a:gd name="T3" fmla="*/ 0 h 7"/>
                  <a:gd name="T4" fmla="*/ 0 60000 65536"/>
                  <a:gd name="T5" fmla="*/ 0 60000 65536"/>
                  <a:gd name="T6" fmla="*/ 0 w 9"/>
                  <a:gd name="T7" fmla="*/ 0 h 7"/>
                  <a:gd name="T8" fmla="*/ 9 w 9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7">
                    <a:moveTo>
                      <a:pt x="0" y="7"/>
                    </a:moveTo>
                    <a:cubicBezTo>
                      <a:pt x="0" y="6"/>
                      <a:pt x="7" y="1"/>
                      <a:pt x="9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475">
                <a:extLst>
                  <a:ext uri="{FF2B5EF4-FFF2-40B4-BE49-F238E27FC236}">
                    <a16:creationId xmlns:a16="http://schemas.microsoft.com/office/drawing/2014/main" id="{1CD5825E-9199-444B-8853-2EB20459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617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0 60000 65536"/>
                  <a:gd name="T5" fmla="*/ 0 60000 65536"/>
                  <a:gd name="T6" fmla="*/ 0 w 3"/>
                  <a:gd name="T7" fmla="*/ 0 h 5"/>
                  <a:gd name="T8" fmla="*/ 3 w 3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2" y="1"/>
                      <a:pt x="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476">
                <a:extLst>
                  <a:ext uri="{FF2B5EF4-FFF2-40B4-BE49-F238E27FC236}">
                    <a16:creationId xmlns:a16="http://schemas.microsoft.com/office/drawing/2014/main" id="{E1E16973-1782-463E-A1CE-83EF999BE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688"/>
                <a:ext cx="28" cy="14"/>
              </a:xfrm>
              <a:custGeom>
                <a:avLst/>
                <a:gdLst>
                  <a:gd name="T0" fmla="*/ 2 w 27"/>
                  <a:gd name="T1" fmla="*/ 12 h 13"/>
                  <a:gd name="T2" fmla="*/ 6 w 27"/>
                  <a:gd name="T3" fmla="*/ 1 h 13"/>
                  <a:gd name="T4" fmla="*/ 13 w 27"/>
                  <a:gd name="T5" fmla="*/ 1 h 13"/>
                  <a:gd name="T6" fmla="*/ 31 w 27"/>
                  <a:gd name="T7" fmla="*/ 1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3"/>
                  <a:gd name="T14" fmla="*/ 27 w 27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3">
                    <a:moveTo>
                      <a:pt x="2" y="8"/>
                    </a:moveTo>
                    <a:cubicBezTo>
                      <a:pt x="0" y="6"/>
                      <a:pt x="4" y="3"/>
                      <a:pt x="6" y="1"/>
                    </a:cubicBezTo>
                    <a:cubicBezTo>
                      <a:pt x="8" y="0"/>
                      <a:pt x="10" y="0"/>
                      <a:pt x="13" y="1"/>
                    </a:cubicBezTo>
                    <a:cubicBezTo>
                      <a:pt x="17" y="3"/>
                      <a:pt x="25" y="8"/>
                      <a:pt x="27" y="1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Freeform 477">
                <a:extLst>
                  <a:ext uri="{FF2B5EF4-FFF2-40B4-BE49-F238E27FC236}">
                    <a16:creationId xmlns:a16="http://schemas.microsoft.com/office/drawing/2014/main" id="{03ECB417-327F-45AC-AFBE-B410E730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666"/>
                <a:ext cx="33" cy="19"/>
              </a:xfrm>
              <a:custGeom>
                <a:avLst/>
                <a:gdLst>
                  <a:gd name="T0" fmla="*/ 6 w 31"/>
                  <a:gd name="T1" fmla="*/ 22 h 18"/>
                  <a:gd name="T2" fmla="*/ 18 w 31"/>
                  <a:gd name="T3" fmla="*/ 1 h 18"/>
                  <a:gd name="T4" fmla="*/ 39 w 31"/>
                  <a:gd name="T5" fmla="*/ 8 h 18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8"/>
                  <a:gd name="T11" fmla="*/ 31 w 3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8">
                    <a:moveTo>
                      <a:pt x="6" y="18"/>
                    </a:moveTo>
                    <a:cubicBezTo>
                      <a:pt x="0" y="11"/>
                      <a:pt x="6" y="1"/>
                      <a:pt x="14" y="1"/>
                    </a:cubicBezTo>
                    <a:cubicBezTo>
                      <a:pt x="21" y="0"/>
                      <a:pt x="26" y="3"/>
                      <a:pt x="31" y="8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478">
                <a:extLst>
                  <a:ext uri="{FF2B5EF4-FFF2-40B4-BE49-F238E27FC236}">
                    <a16:creationId xmlns:a16="http://schemas.microsoft.com/office/drawing/2014/main" id="{AF5FE539-7537-4A5A-BA77-799412027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1627"/>
                <a:ext cx="39" cy="35"/>
              </a:xfrm>
              <a:custGeom>
                <a:avLst/>
                <a:gdLst>
                  <a:gd name="T0" fmla="*/ 45 w 37"/>
                  <a:gd name="T1" fmla="*/ 21 h 33"/>
                  <a:gd name="T2" fmla="*/ 8 w 37"/>
                  <a:gd name="T3" fmla="*/ 13 h 33"/>
                  <a:gd name="T4" fmla="*/ 21 w 37"/>
                  <a:gd name="T5" fmla="*/ 41 h 33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33"/>
                  <a:gd name="T11" fmla="*/ 37 w 3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33">
                    <a:moveTo>
                      <a:pt x="37" y="17"/>
                    </a:moveTo>
                    <a:cubicBezTo>
                      <a:pt x="31" y="12"/>
                      <a:pt x="16" y="0"/>
                      <a:pt x="8" y="9"/>
                    </a:cubicBezTo>
                    <a:cubicBezTo>
                      <a:pt x="0" y="17"/>
                      <a:pt x="12" y="27"/>
                      <a:pt x="17" y="3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479">
                <a:extLst>
                  <a:ext uri="{FF2B5EF4-FFF2-40B4-BE49-F238E27FC236}">
                    <a16:creationId xmlns:a16="http://schemas.microsoft.com/office/drawing/2014/main" id="{AE5BC6CF-B122-44E2-8B98-EBB86D1A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518"/>
                <a:ext cx="35" cy="31"/>
              </a:xfrm>
              <a:custGeom>
                <a:avLst/>
                <a:gdLst>
                  <a:gd name="T0" fmla="*/ 38 w 34"/>
                  <a:gd name="T1" fmla="*/ 29 h 30"/>
                  <a:gd name="T2" fmla="*/ 9 w 34"/>
                  <a:gd name="T3" fmla="*/ 28 h 30"/>
                  <a:gd name="T4" fmla="*/ 4 w 34"/>
                  <a:gd name="T5" fmla="*/ 3 h 30"/>
                  <a:gd name="T6" fmla="*/ 26 w 34"/>
                  <a:gd name="T7" fmla="*/ 4 h 30"/>
                  <a:gd name="T8" fmla="*/ 33 w 34"/>
                  <a:gd name="T9" fmla="*/ 9 h 30"/>
                  <a:gd name="T10" fmla="*/ 38 w 34"/>
                  <a:gd name="T11" fmla="*/ 2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0"/>
                  <a:gd name="T20" fmla="*/ 34 w 3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0">
                    <a:moveTo>
                      <a:pt x="34" y="25"/>
                    </a:moveTo>
                    <a:cubicBezTo>
                      <a:pt x="27" y="30"/>
                      <a:pt x="16" y="28"/>
                      <a:pt x="9" y="24"/>
                    </a:cubicBezTo>
                    <a:cubicBezTo>
                      <a:pt x="2" y="20"/>
                      <a:pt x="0" y="10"/>
                      <a:pt x="4" y="3"/>
                    </a:cubicBezTo>
                    <a:cubicBezTo>
                      <a:pt x="11" y="0"/>
                      <a:pt x="15" y="1"/>
                      <a:pt x="22" y="4"/>
                    </a:cubicBezTo>
                    <a:cubicBezTo>
                      <a:pt x="24" y="5"/>
                      <a:pt x="27" y="7"/>
                      <a:pt x="29" y="9"/>
                    </a:cubicBezTo>
                    <a:cubicBezTo>
                      <a:pt x="31" y="11"/>
                      <a:pt x="32" y="15"/>
                      <a:pt x="34" y="1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480">
                <a:extLst>
                  <a:ext uri="{FF2B5EF4-FFF2-40B4-BE49-F238E27FC236}">
                    <a16:creationId xmlns:a16="http://schemas.microsoft.com/office/drawing/2014/main" id="{784AEDE7-D9B4-438B-B5FA-DA89663A0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35"/>
                <a:ext cx="1003" cy="354"/>
              </a:xfrm>
              <a:custGeom>
                <a:avLst/>
                <a:gdLst>
                  <a:gd name="T0" fmla="*/ 74 w 952"/>
                  <a:gd name="T1" fmla="*/ 205 h 336"/>
                  <a:gd name="T2" fmla="*/ 106 w 952"/>
                  <a:gd name="T3" fmla="*/ 173 h 336"/>
                  <a:gd name="T4" fmla="*/ 160 w 952"/>
                  <a:gd name="T5" fmla="*/ 168 h 336"/>
                  <a:gd name="T6" fmla="*/ 227 w 952"/>
                  <a:gd name="T7" fmla="*/ 148 h 336"/>
                  <a:gd name="T8" fmla="*/ 275 w 952"/>
                  <a:gd name="T9" fmla="*/ 138 h 336"/>
                  <a:gd name="T10" fmla="*/ 332 w 952"/>
                  <a:gd name="T11" fmla="*/ 132 h 336"/>
                  <a:gd name="T12" fmla="*/ 434 w 952"/>
                  <a:gd name="T13" fmla="*/ 144 h 336"/>
                  <a:gd name="T14" fmla="*/ 738 w 952"/>
                  <a:gd name="T15" fmla="*/ 80 h 336"/>
                  <a:gd name="T16" fmla="*/ 987 w 952"/>
                  <a:gd name="T17" fmla="*/ 0 h 336"/>
                  <a:gd name="T18" fmla="*/ 1174 w 952"/>
                  <a:gd name="T19" fmla="*/ 122 h 336"/>
                  <a:gd name="T20" fmla="*/ 1127 w 952"/>
                  <a:gd name="T21" fmla="*/ 201 h 336"/>
                  <a:gd name="T22" fmla="*/ 900 w 952"/>
                  <a:gd name="T23" fmla="*/ 230 h 336"/>
                  <a:gd name="T24" fmla="*/ 630 w 952"/>
                  <a:gd name="T25" fmla="*/ 244 h 336"/>
                  <a:gd name="T26" fmla="*/ 458 w 952"/>
                  <a:gd name="T27" fmla="*/ 256 h 336"/>
                  <a:gd name="T28" fmla="*/ 343 w 952"/>
                  <a:gd name="T29" fmla="*/ 281 h 336"/>
                  <a:gd name="T30" fmla="*/ 269 w 952"/>
                  <a:gd name="T31" fmla="*/ 320 h 336"/>
                  <a:gd name="T32" fmla="*/ 236 w 952"/>
                  <a:gd name="T33" fmla="*/ 329 h 336"/>
                  <a:gd name="T34" fmla="*/ 216 w 952"/>
                  <a:gd name="T35" fmla="*/ 339 h 336"/>
                  <a:gd name="T36" fmla="*/ 186 w 952"/>
                  <a:gd name="T37" fmla="*/ 349 h 336"/>
                  <a:gd name="T38" fmla="*/ 140 w 952"/>
                  <a:gd name="T39" fmla="*/ 371 h 336"/>
                  <a:gd name="T40" fmla="*/ 122 w 952"/>
                  <a:gd name="T41" fmla="*/ 388 h 336"/>
                  <a:gd name="T42" fmla="*/ 47 w 952"/>
                  <a:gd name="T43" fmla="*/ 408 h 336"/>
                  <a:gd name="T44" fmla="*/ 0 w 952"/>
                  <a:gd name="T45" fmla="*/ 412 h 336"/>
                  <a:gd name="T46" fmla="*/ 95 w 952"/>
                  <a:gd name="T47" fmla="*/ 340 h 336"/>
                  <a:gd name="T48" fmla="*/ 193 w 952"/>
                  <a:gd name="T49" fmla="*/ 218 h 336"/>
                  <a:gd name="T50" fmla="*/ 169 w 952"/>
                  <a:gd name="T51" fmla="*/ 224 h 336"/>
                  <a:gd name="T52" fmla="*/ 124 w 952"/>
                  <a:gd name="T53" fmla="*/ 232 h 336"/>
                  <a:gd name="T54" fmla="*/ 99 w 952"/>
                  <a:gd name="T55" fmla="*/ 231 h 336"/>
                  <a:gd name="T56" fmla="*/ 72 w 952"/>
                  <a:gd name="T57" fmla="*/ 205 h 3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2"/>
                  <a:gd name="T88" fmla="*/ 0 h 336"/>
                  <a:gd name="T89" fmla="*/ 952 w 952"/>
                  <a:gd name="T90" fmla="*/ 336 h 3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2" h="336">
                    <a:moveTo>
                      <a:pt x="60" y="167"/>
                    </a:moveTo>
                    <a:cubicBezTo>
                      <a:pt x="60" y="154"/>
                      <a:pt x="71" y="140"/>
                      <a:pt x="86" y="140"/>
                    </a:cubicBezTo>
                    <a:cubicBezTo>
                      <a:pt x="102" y="139"/>
                      <a:pt x="119" y="139"/>
                      <a:pt x="130" y="136"/>
                    </a:cubicBezTo>
                    <a:cubicBezTo>
                      <a:pt x="141" y="134"/>
                      <a:pt x="174" y="120"/>
                      <a:pt x="184" y="120"/>
                    </a:cubicBezTo>
                    <a:cubicBezTo>
                      <a:pt x="194" y="120"/>
                      <a:pt x="214" y="115"/>
                      <a:pt x="223" y="112"/>
                    </a:cubicBezTo>
                    <a:cubicBezTo>
                      <a:pt x="231" y="109"/>
                      <a:pt x="255" y="100"/>
                      <a:pt x="270" y="107"/>
                    </a:cubicBezTo>
                    <a:cubicBezTo>
                      <a:pt x="285" y="114"/>
                      <a:pt x="304" y="121"/>
                      <a:pt x="352" y="117"/>
                    </a:cubicBezTo>
                    <a:cubicBezTo>
                      <a:pt x="399" y="114"/>
                      <a:pt x="535" y="88"/>
                      <a:pt x="598" y="65"/>
                    </a:cubicBezTo>
                    <a:cubicBezTo>
                      <a:pt x="661" y="42"/>
                      <a:pt x="773" y="2"/>
                      <a:pt x="801" y="0"/>
                    </a:cubicBezTo>
                    <a:cubicBezTo>
                      <a:pt x="801" y="0"/>
                      <a:pt x="938" y="50"/>
                      <a:pt x="952" y="99"/>
                    </a:cubicBezTo>
                    <a:cubicBezTo>
                      <a:pt x="952" y="99"/>
                      <a:pt x="936" y="159"/>
                      <a:pt x="915" y="163"/>
                    </a:cubicBezTo>
                    <a:cubicBezTo>
                      <a:pt x="895" y="168"/>
                      <a:pt x="770" y="181"/>
                      <a:pt x="731" y="186"/>
                    </a:cubicBezTo>
                    <a:cubicBezTo>
                      <a:pt x="692" y="190"/>
                      <a:pt x="542" y="196"/>
                      <a:pt x="512" y="198"/>
                    </a:cubicBezTo>
                    <a:cubicBezTo>
                      <a:pt x="483" y="201"/>
                      <a:pt x="394" y="203"/>
                      <a:pt x="372" y="208"/>
                    </a:cubicBezTo>
                    <a:cubicBezTo>
                      <a:pt x="349" y="212"/>
                      <a:pt x="299" y="218"/>
                      <a:pt x="278" y="228"/>
                    </a:cubicBezTo>
                    <a:cubicBezTo>
                      <a:pt x="257" y="238"/>
                      <a:pt x="226" y="257"/>
                      <a:pt x="218" y="260"/>
                    </a:cubicBezTo>
                    <a:cubicBezTo>
                      <a:pt x="209" y="264"/>
                      <a:pt x="192" y="267"/>
                      <a:pt x="192" y="267"/>
                    </a:cubicBezTo>
                    <a:cubicBezTo>
                      <a:pt x="192" y="267"/>
                      <a:pt x="186" y="273"/>
                      <a:pt x="176" y="275"/>
                    </a:cubicBezTo>
                    <a:cubicBezTo>
                      <a:pt x="166" y="276"/>
                      <a:pt x="155" y="280"/>
                      <a:pt x="151" y="283"/>
                    </a:cubicBezTo>
                    <a:cubicBezTo>
                      <a:pt x="147" y="286"/>
                      <a:pt x="127" y="299"/>
                      <a:pt x="114" y="301"/>
                    </a:cubicBezTo>
                    <a:cubicBezTo>
                      <a:pt x="114" y="301"/>
                      <a:pt x="109" y="311"/>
                      <a:pt x="99" y="314"/>
                    </a:cubicBezTo>
                    <a:cubicBezTo>
                      <a:pt x="89" y="318"/>
                      <a:pt x="48" y="327"/>
                      <a:pt x="39" y="330"/>
                    </a:cubicBezTo>
                    <a:cubicBezTo>
                      <a:pt x="30" y="333"/>
                      <a:pt x="6" y="336"/>
                      <a:pt x="0" y="334"/>
                    </a:cubicBezTo>
                    <a:cubicBezTo>
                      <a:pt x="0" y="334"/>
                      <a:pt x="51" y="302"/>
                      <a:pt x="77" y="276"/>
                    </a:cubicBezTo>
                    <a:cubicBezTo>
                      <a:pt x="103" y="250"/>
                      <a:pt x="144" y="207"/>
                      <a:pt x="157" y="177"/>
                    </a:cubicBezTo>
                    <a:cubicBezTo>
                      <a:pt x="157" y="177"/>
                      <a:pt x="146" y="179"/>
                      <a:pt x="137" y="182"/>
                    </a:cubicBezTo>
                    <a:cubicBezTo>
                      <a:pt x="128" y="185"/>
                      <a:pt x="109" y="188"/>
                      <a:pt x="101" y="188"/>
                    </a:cubicBezTo>
                    <a:cubicBezTo>
                      <a:pt x="93" y="188"/>
                      <a:pt x="85" y="187"/>
                      <a:pt x="80" y="187"/>
                    </a:cubicBezTo>
                    <a:cubicBezTo>
                      <a:pt x="75" y="187"/>
                      <a:pt x="60" y="182"/>
                      <a:pt x="59" y="167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Freeform 481">
                <a:extLst>
                  <a:ext uri="{FF2B5EF4-FFF2-40B4-BE49-F238E27FC236}">
                    <a16:creationId xmlns:a16="http://schemas.microsoft.com/office/drawing/2014/main" id="{4B40CE00-EF7A-43CA-AA22-38AE03B22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5" y="1632"/>
                <a:ext cx="1003" cy="257"/>
              </a:xfrm>
              <a:custGeom>
                <a:avLst/>
                <a:gdLst>
                  <a:gd name="T0" fmla="*/ 99 w 952"/>
                  <a:gd name="T1" fmla="*/ 117 h 244"/>
                  <a:gd name="T2" fmla="*/ 124 w 952"/>
                  <a:gd name="T3" fmla="*/ 118 h 244"/>
                  <a:gd name="T4" fmla="*/ 169 w 952"/>
                  <a:gd name="T5" fmla="*/ 111 h 244"/>
                  <a:gd name="T6" fmla="*/ 181 w 952"/>
                  <a:gd name="T7" fmla="*/ 107 h 244"/>
                  <a:gd name="T8" fmla="*/ 239 w 952"/>
                  <a:gd name="T9" fmla="*/ 97 h 244"/>
                  <a:gd name="T10" fmla="*/ 168 w 952"/>
                  <a:gd name="T11" fmla="*/ 97 h 244"/>
                  <a:gd name="T12" fmla="*/ 122 w 952"/>
                  <a:gd name="T13" fmla="*/ 106 h 244"/>
                  <a:gd name="T14" fmla="*/ 96 w 952"/>
                  <a:gd name="T15" fmla="*/ 103 h 244"/>
                  <a:gd name="T16" fmla="*/ 75 w 952"/>
                  <a:gd name="T17" fmla="*/ 82 h 244"/>
                  <a:gd name="T18" fmla="*/ 74 w 952"/>
                  <a:gd name="T19" fmla="*/ 92 h 244"/>
                  <a:gd name="T20" fmla="*/ 72 w 952"/>
                  <a:gd name="T21" fmla="*/ 92 h 244"/>
                  <a:gd name="T22" fmla="*/ 99 w 952"/>
                  <a:gd name="T23" fmla="*/ 117 h 244"/>
                  <a:gd name="T24" fmla="*/ 1169 w 952"/>
                  <a:gd name="T25" fmla="*/ 0 h 244"/>
                  <a:gd name="T26" fmla="*/ 1127 w 952"/>
                  <a:gd name="T27" fmla="*/ 67 h 244"/>
                  <a:gd name="T28" fmla="*/ 900 w 952"/>
                  <a:gd name="T29" fmla="*/ 96 h 244"/>
                  <a:gd name="T30" fmla="*/ 630 w 952"/>
                  <a:gd name="T31" fmla="*/ 111 h 244"/>
                  <a:gd name="T32" fmla="*/ 458 w 952"/>
                  <a:gd name="T33" fmla="*/ 123 h 244"/>
                  <a:gd name="T34" fmla="*/ 343 w 952"/>
                  <a:gd name="T35" fmla="*/ 147 h 244"/>
                  <a:gd name="T36" fmla="*/ 269 w 952"/>
                  <a:gd name="T37" fmla="*/ 187 h 244"/>
                  <a:gd name="T38" fmla="*/ 236 w 952"/>
                  <a:gd name="T39" fmla="*/ 195 h 244"/>
                  <a:gd name="T40" fmla="*/ 216 w 952"/>
                  <a:gd name="T41" fmla="*/ 205 h 244"/>
                  <a:gd name="T42" fmla="*/ 186 w 952"/>
                  <a:gd name="T43" fmla="*/ 215 h 244"/>
                  <a:gd name="T44" fmla="*/ 140 w 952"/>
                  <a:gd name="T45" fmla="*/ 237 h 244"/>
                  <a:gd name="T46" fmla="*/ 122 w 952"/>
                  <a:gd name="T47" fmla="*/ 254 h 244"/>
                  <a:gd name="T48" fmla="*/ 47 w 952"/>
                  <a:gd name="T49" fmla="*/ 273 h 244"/>
                  <a:gd name="T50" fmla="*/ 32 w 952"/>
                  <a:gd name="T51" fmla="*/ 277 h 244"/>
                  <a:gd name="T52" fmla="*/ 0 w 952"/>
                  <a:gd name="T53" fmla="*/ 298 h 244"/>
                  <a:gd name="T54" fmla="*/ 47 w 952"/>
                  <a:gd name="T55" fmla="*/ 293 h 244"/>
                  <a:gd name="T56" fmla="*/ 122 w 952"/>
                  <a:gd name="T57" fmla="*/ 273 h 244"/>
                  <a:gd name="T58" fmla="*/ 140 w 952"/>
                  <a:gd name="T59" fmla="*/ 257 h 244"/>
                  <a:gd name="T60" fmla="*/ 186 w 952"/>
                  <a:gd name="T61" fmla="*/ 235 h 244"/>
                  <a:gd name="T62" fmla="*/ 216 w 952"/>
                  <a:gd name="T63" fmla="*/ 225 h 244"/>
                  <a:gd name="T64" fmla="*/ 236 w 952"/>
                  <a:gd name="T65" fmla="*/ 215 h 244"/>
                  <a:gd name="T66" fmla="*/ 269 w 952"/>
                  <a:gd name="T67" fmla="*/ 206 h 244"/>
                  <a:gd name="T68" fmla="*/ 343 w 952"/>
                  <a:gd name="T69" fmla="*/ 167 h 244"/>
                  <a:gd name="T70" fmla="*/ 458 w 952"/>
                  <a:gd name="T71" fmla="*/ 143 h 244"/>
                  <a:gd name="T72" fmla="*/ 630 w 952"/>
                  <a:gd name="T73" fmla="*/ 131 h 244"/>
                  <a:gd name="T74" fmla="*/ 900 w 952"/>
                  <a:gd name="T75" fmla="*/ 116 h 244"/>
                  <a:gd name="T76" fmla="*/ 1127 w 952"/>
                  <a:gd name="T77" fmla="*/ 87 h 244"/>
                  <a:gd name="T78" fmla="*/ 1174 w 952"/>
                  <a:gd name="T79" fmla="*/ 7 h 244"/>
                  <a:gd name="T80" fmla="*/ 1169 w 952"/>
                  <a:gd name="T81" fmla="*/ 0 h 2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2"/>
                  <a:gd name="T124" fmla="*/ 0 h 244"/>
                  <a:gd name="T125" fmla="*/ 952 w 952"/>
                  <a:gd name="T126" fmla="*/ 244 h 2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2" h="244">
                    <a:moveTo>
                      <a:pt x="80" y="95"/>
                    </a:moveTo>
                    <a:cubicBezTo>
                      <a:pt x="85" y="95"/>
                      <a:pt x="93" y="96"/>
                      <a:pt x="101" y="96"/>
                    </a:cubicBezTo>
                    <a:cubicBezTo>
                      <a:pt x="109" y="96"/>
                      <a:pt x="128" y="93"/>
                      <a:pt x="137" y="90"/>
                    </a:cubicBezTo>
                    <a:cubicBezTo>
                      <a:pt x="140" y="89"/>
                      <a:pt x="144" y="88"/>
                      <a:pt x="147" y="87"/>
                    </a:cubicBezTo>
                    <a:cubicBezTo>
                      <a:pt x="151" y="80"/>
                      <a:pt x="192" y="84"/>
                      <a:pt x="194" y="79"/>
                    </a:cubicBezTo>
                    <a:cubicBezTo>
                      <a:pt x="194" y="79"/>
                      <a:pt x="145" y="76"/>
                      <a:pt x="136" y="79"/>
                    </a:cubicBezTo>
                    <a:cubicBezTo>
                      <a:pt x="126" y="83"/>
                      <a:pt x="107" y="86"/>
                      <a:pt x="99" y="86"/>
                    </a:cubicBezTo>
                    <a:cubicBezTo>
                      <a:pt x="92" y="86"/>
                      <a:pt x="83" y="85"/>
                      <a:pt x="78" y="84"/>
                    </a:cubicBezTo>
                    <a:cubicBezTo>
                      <a:pt x="74" y="84"/>
                      <a:pt x="65" y="75"/>
                      <a:pt x="61" y="66"/>
                    </a:cubicBezTo>
                    <a:cubicBezTo>
                      <a:pt x="60" y="69"/>
                      <a:pt x="60" y="72"/>
                      <a:pt x="60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0" y="90"/>
                      <a:pt x="75" y="95"/>
                      <a:pt x="80" y="95"/>
                    </a:cubicBezTo>
                    <a:close/>
                    <a:moveTo>
                      <a:pt x="949" y="0"/>
                    </a:moveTo>
                    <a:cubicBezTo>
                      <a:pt x="944" y="17"/>
                      <a:pt x="931" y="52"/>
                      <a:pt x="915" y="55"/>
                    </a:cubicBezTo>
                    <a:cubicBezTo>
                      <a:pt x="895" y="60"/>
                      <a:pt x="770" y="73"/>
                      <a:pt x="731" y="78"/>
                    </a:cubicBezTo>
                    <a:cubicBezTo>
                      <a:pt x="692" y="82"/>
                      <a:pt x="542" y="88"/>
                      <a:pt x="512" y="90"/>
                    </a:cubicBezTo>
                    <a:cubicBezTo>
                      <a:pt x="483" y="93"/>
                      <a:pt x="394" y="95"/>
                      <a:pt x="372" y="100"/>
                    </a:cubicBezTo>
                    <a:cubicBezTo>
                      <a:pt x="349" y="104"/>
                      <a:pt x="299" y="110"/>
                      <a:pt x="278" y="120"/>
                    </a:cubicBezTo>
                    <a:cubicBezTo>
                      <a:pt x="257" y="130"/>
                      <a:pt x="226" y="149"/>
                      <a:pt x="218" y="152"/>
                    </a:cubicBezTo>
                    <a:cubicBezTo>
                      <a:pt x="209" y="156"/>
                      <a:pt x="192" y="159"/>
                      <a:pt x="192" y="159"/>
                    </a:cubicBezTo>
                    <a:cubicBezTo>
                      <a:pt x="192" y="159"/>
                      <a:pt x="186" y="165"/>
                      <a:pt x="176" y="167"/>
                    </a:cubicBezTo>
                    <a:cubicBezTo>
                      <a:pt x="166" y="168"/>
                      <a:pt x="155" y="172"/>
                      <a:pt x="151" y="175"/>
                    </a:cubicBezTo>
                    <a:cubicBezTo>
                      <a:pt x="147" y="178"/>
                      <a:pt x="127" y="191"/>
                      <a:pt x="114" y="193"/>
                    </a:cubicBezTo>
                    <a:cubicBezTo>
                      <a:pt x="114" y="193"/>
                      <a:pt x="109" y="203"/>
                      <a:pt x="99" y="206"/>
                    </a:cubicBezTo>
                    <a:cubicBezTo>
                      <a:pt x="89" y="210"/>
                      <a:pt x="48" y="219"/>
                      <a:pt x="39" y="222"/>
                    </a:cubicBezTo>
                    <a:cubicBezTo>
                      <a:pt x="36" y="223"/>
                      <a:pt x="31" y="224"/>
                      <a:pt x="26" y="225"/>
                    </a:cubicBezTo>
                    <a:cubicBezTo>
                      <a:pt x="11" y="235"/>
                      <a:pt x="0" y="242"/>
                      <a:pt x="0" y="242"/>
                    </a:cubicBezTo>
                    <a:cubicBezTo>
                      <a:pt x="6" y="244"/>
                      <a:pt x="30" y="241"/>
                      <a:pt x="39" y="238"/>
                    </a:cubicBezTo>
                    <a:cubicBezTo>
                      <a:pt x="48" y="235"/>
                      <a:pt x="89" y="226"/>
                      <a:pt x="99" y="222"/>
                    </a:cubicBezTo>
                    <a:cubicBezTo>
                      <a:pt x="109" y="219"/>
                      <a:pt x="114" y="209"/>
                      <a:pt x="114" y="209"/>
                    </a:cubicBezTo>
                    <a:cubicBezTo>
                      <a:pt x="127" y="207"/>
                      <a:pt x="147" y="194"/>
                      <a:pt x="151" y="191"/>
                    </a:cubicBezTo>
                    <a:cubicBezTo>
                      <a:pt x="155" y="188"/>
                      <a:pt x="166" y="184"/>
                      <a:pt x="176" y="183"/>
                    </a:cubicBezTo>
                    <a:cubicBezTo>
                      <a:pt x="186" y="181"/>
                      <a:pt x="192" y="175"/>
                      <a:pt x="192" y="175"/>
                    </a:cubicBezTo>
                    <a:cubicBezTo>
                      <a:pt x="192" y="175"/>
                      <a:pt x="209" y="172"/>
                      <a:pt x="218" y="168"/>
                    </a:cubicBezTo>
                    <a:cubicBezTo>
                      <a:pt x="226" y="165"/>
                      <a:pt x="257" y="146"/>
                      <a:pt x="278" y="136"/>
                    </a:cubicBezTo>
                    <a:cubicBezTo>
                      <a:pt x="299" y="126"/>
                      <a:pt x="349" y="120"/>
                      <a:pt x="372" y="116"/>
                    </a:cubicBezTo>
                    <a:cubicBezTo>
                      <a:pt x="394" y="111"/>
                      <a:pt x="483" y="109"/>
                      <a:pt x="512" y="106"/>
                    </a:cubicBezTo>
                    <a:cubicBezTo>
                      <a:pt x="542" y="104"/>
                      <a:pt x="692" y="98"/>
                      <a:pt x="731" y="94"/>
                    </a:cubicBezTo>
                    <a:cubicBezTo>
                      <a:pt x="770" y="89"/>
                      <a:pt x="895" y="76"/>
                      <a:pt x="915" y="71"/>
                    </a:cubicBezTo>
                    <a:cubicBezTo>
                      <a:pt x="936" y="67"/>
                      <a:pt x="952" y="7"/>
                      <a:pt x="952" y="7"/>
                    </a:cubicBezTo>
                    <a:cubicBezTo>
                      <a:pt x="951" y="5"/>
                      <a:pt x="950" y="3"/>
                      <a:pt x="949" y="0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482">
                <a:extLst>
                  <a:ext uri="{FF2B5EF4-FFF2-40B4-BE49-F238E27FC236}">
                    <a16:creationId xmlns:a16="http://schemas.microsoft.com/office/drawing/2014/main" id="{36FE9BEE-B826-4841-ADA1-0D035CDD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1141"/>
                <a:ext cx="262" cy="586"/>
              </a:xfrm>
              <a:custGeom>
                <a:avLst/>
                <a:gdLst>
                  <a:gd name="T0" fmla="*/ 198 w 249"/>
                  <a:gd name="T1" fmla="*/ 0 h 556"/>
                  <a:gd name="T2" fmla="*/ 165 w 249"/>
                  <a:gd name="T3" fmla="*/ 32 h 556"/>
                  <a:gd name="T4" fmla="*/ 120 w 249"/>
                  <a:gd name="T5" fmla="*/ 75 h 556"/>
                  <a:gd name="T6" fmla="*/ 63 w 249"/>
                  <a:gd name="T7" fmla="*/ 285 h 556"/>
                  <a:gd name="T8" fmla="*/ 86 w 249"/>
                  <a:gd name="T9" fmla="*/ 421 h 556"/>
                  <a:gd name="T10" fmla="*/ 94 w 249"/>
                  <a:gd name="T11" fmla="*/ 500 h 556"/>
                  <a:gd name="T12" fmla="*/ 86 w 249"/>
                  <a:gd name="T13" fmla="*/ 529 h 556"/>
                  <a:gd name="T14" fmla="*/ 70 w 249"/>
                  <a:gd name="T15" fmla="*/ 548 h 556"/>
                  <a:gd name="T16" fmla="*/ 66 w 249"/>
                  <a:gd name="T17" fmla="*/ 565 h 556"/>
                  <a:gd name="T18" fmla="*/ 47 w 249"/>
                  <a:gd name="T19" fmla="*/ 582 h 556"/>
                  <a:gd name="T20" fmla="*/ 48 w 249"/>
                  <a:gd name="T21" fmla="*/ 594 h 556"/>
                  <a:gd name="T22" fmla="*/ 55 w 249"/>
                  <a:gd name="T23" fmla="*/ 612 h 556"/>
                  <a:gd name="T24" fmla="*/ 39 w 249"/>
                  <a:gd name="T25" fmla="*/ 622 h 556"/>
                  <a:gd name="T26" fmla="*/ 23 w 249"/>
                  <a:gd name="T27" fmla="*/ 639 h 556"/>
                  <a:gd name="T28" fmla="*/ 9 w 249"/>
                  <a:gd name="T29" fmla="*/ 655 h 556"/>
                  <a:gd name="T30" fmla="*/ 2 w 249"/>
                  <a:gd name="T31" fmla="*/ 668 h 556"/>
                  <a:gd name="T32" fmla="*/ 16 w 249"/>
                  <a:gd name="T33" fmla="*/ 681 h 556"/>
                  <a:gd name="T34" fmla="*/ 64 w 249"/>
                  <a:gd name="T35" fmla="*/ 636 h 556"/>
                  <a:gd name="T36" fmla="*/ 74 w 249"/>
                  <a:gd name="T37" fmla="*/ 649 h 556"/>
                  <a:gd name="T38" fmla="*/ 95 w 249"/>
                  <a:gd name="T39" fmla="*/ 666 h 556"/>
                  <a:gd name="T40" fmla="*/ 110 w 249"/>
                  <a:gd name="T41" fmla="*/ 650 h 556"/>
                  <a:gd name="T42" fmla="*/ 107 w 249"/>
                  <a:gd name="T43" fmla="*/ 627 h 556"/>
                  <a:gd name="T44" fmla="*/ 93 w 249"/>
                  <a:gd name="T45" fmla="*/ 613 h 556"/>
                  <a:gd name="T46" fmla="*/ 100 w 249"/>
                  <a:gd name="T47" fmla="*/ 602 h 556"/>
                  <a:gd name="T48" fmla="*/ 100 w 249"/>
                  <a:gd name="T49" fmla="*/ 593 h 556"/>
                  <a:gd name="T50" fmla="*/ 109 w 249"/>
                  <a:gd name="T51" fmla="*/ 586 h 556"/>
                  <a:gd name="T52" fmla="*/ 128 w 249"/>
                  <a:gd name="T53" fmla="*/ 603 h 556"/>
                  <a:gd name="T54" fmla="*/ 157 w 249"/>
                  <a:gd name="T55" fmla="*/ 626 h 556"/>
                  <a:gd name="T56" fmla="*/ 179 w 249"/>
                  <a:gd name="T57" fmla="*/ 636 h 556"/>
                  <a:gd name="T58" fmla="*/ 204 w 249"/>
                  <a:gd name="T59" fmla="*/ 644 h 556"/>
                  <a:gd name="T60" fmla="*/ 214 w 249"/>
                  <a:gd name="T61" fmla="*/ 623 h 556"/>
                  <a:gd name="T62" fmla="*/ 198 w 249"/>
                  <a:gd name="T63" fmla="*/ 598 h 556"/>
                  <a:gd name="T64" fmla="*/ 170 w 249"/>
                  <a:gd name="T65" fmla="*/ 572 h 556"/>
                  <a:gd name="T66" fmla="*/ 209 w 249"/>
                  <a:gd name="T67" fmla="*/ 594 h 556"/>
                  <a:gd name="T68" fmla="*/ 237 w 249"/>
                  <a:gd name="T69" fmla="*/ 611 h 556"/>
                  <a:gd name="T70" fmla="*/ 260 w 249"/>
                  <a:gd name="T71" fmla="*/ 592 h 556"/>
                  <a:gd name="T72" fmla="*/ 253 w 249"/>
                  <a:gd name="T73" fmla="*/ 573 h 556"/>
                  <a:gd name="T74" fmla="*/ 225 w 249"/>
                  <a:gd name="T75" fmla="*/ 551 h 556"/>
                  <a:gd name="T76" fmla="*/ 204 w 249"/>
                  <a:gd name="T77" fmla="*/ 533 h 556"/>
                  <a:gd name="T78" fmla="*/ 187 w 249"/>
                  <a:gd name="T79" fmla="*/ 506 h 556"/>
                  <a:gd name="T80" fmla="*/ 218 w 249"/>
                  <a:gd name="T81" fmla="*/ 473 h 556"/>
                  <a:gd name="T82" fmla="*/ 254 w 249"/>
                  <a:gd name="T83" fmla="*/ 483 h 556"/>
                  <a:gd name="T84" fmla="*/ 269 w 249"/>
                  <a:gd name="T85" fmla="*/ 456 h 556"/>
                  <a:gd name="T86" fmla="*/ 269 w 249"/>
                  <a:gd name="T87" fmla="*/ 432 h 556"/>
                  <a:gd name="T88" fmla="*/ 258 w 249"/>
                  <a:gd name="T89" fmla="*/ 403 h 556"/>
                  <a:gd name="T90" fmla="*/ 228 w 249"/>
                  <a:gd name="T91" fmla="*/ 390 h 556"/>
                  <a:gd name="T92" fmla="*/ 209 w 249"/>
                  <a:gd name="T93" fmla="*/ 391 h 556"/>
                  <a:gd name="T94" fmla="*/ 217 w 249"/>
                  <a:gd name="T95" fmla="*/ 311 h 556"/>
                  <a:gd name="T96" fmla="*/ 231 w 249"/>
                  <a:gd name="T97" fmla="*/ 226 h 556"/>
                  <a:gd name="T98" fmla="*/ 242 w 249"/>
                  <a:gd name="T99" fmla="*/ 189 h 556"/>
                  <a:gd name="T100" fmla="*/ 305 w 249"/>
                  <a:gd name="T101" fmla="*/ 126 h 556"/>
                  <a:gd name="T102" fmla="*/ 198 w 249"/>
                  <a:gd name="T103" fmla="*/ 0 h 5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"/>
                  <a:gd name="T157" fmla="*/ 0 h 556"/>
                  <a:gd name="T158" fmla="*/ 249 w 249"/>
                  <a:gd name="T159" fmla="*/ 556 h 5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" h="556">
                    <a:moveTo>
                      <a:pt x="162" y="0"/>
                    </a:move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8" y="523"/>
                      <a:pt x="61" y="526"/>
                    </a:cubicBezTo>
                    <a:cubicBezTo>
                      <a:pt x="63" y="529"/>
                      <a:pt x="78" y="540"/>
                      <a:pt x="78" y="540"/>
                    </a:cubicBezTo>
                    <a:cubicBezTo>
                      <a:pt x="78" y="540"/>
                      <a:pt x="90" y="534"/>
                      <a:pt x="90" y="527"/>
                    </a:cubicBezTo>
                    <a:cubicBezTo>
                      <a:pt x="91" y="519"/>
                      <a:pt x="93" y="514"/>
                      <a:pt x="87" y="509"/>
                    </a:cubicBezTo>
                    <a:cubicBezTo>
                      <a:pt x="81" y="504"/>
                      <a:pt x="76" y="497"/>
                      <a:pt x="76" y="497"/>
                    </a:cubicBezTo>
                    <a:cubicBezTo>
                      <a:pt x="76" y="497"/>
                      <a:pt x="82" y="494"/>
                      <a:pt x="82" y="488"/>
                    </a:cubicBezTo>
                    <a:cubicBezTo>
                      <a:pt x="82" y="482"/>
                      <a:pt x="82" y="481"/>
                      <a:pt x="82" y="481"/>
                    </a:cubicBezTo>
                    <a:cubicBezTo>
                      <a:pt x="89" y="475"/>
                      <a:pt x="89" y="475"/>
                      <a:pt x="89" y="475"/>
                    </a:cubicBezTo>
                    <a:cubicBezTo>
                      <a:pt x="89" y="475"/>
                      <a:pt x="100" y="484"/>
                      <a:pt x="105" y="489"/>
                    </a:cubicBezTo>
                    <a:cubicBezTo>
                      <a:pt x="110" y="493"/>
                      <a:pt x="124" y="506"/>
                      <a:pt x="128" y="508"/>
                    </a:cubicBezTo>
                    <a:cubicBezTo>
                      <a:pt x="132" y="510"/>
                      <a:pt x="143" y="514"/>
                      <a:pt x="146" y="515"/>
                    </a:cubicBezTo>
                    <a:cubicBezTo>
                      <a:pt x="149" y="517"/>
                      <a:pt x="161" y="526"/>
                      <a:pt x="166" y="522"/>
                    </a:cubicBezTo>
                    <a:cubicBezTo>
                      <a:pt x="171" y="519"/>
                      <a:pt x="176" y="507"/>
                      <a:pt x="174" y="505"/>
                    </a:cubicBezTo>
                    <a:cubicBezTo>
                      <a:pt x="172" y="502"/>
                      <a:pt x="174" y="493"/>
                      <a:pt x="162" y="484"/>
                    </a:cubicBezTo>
                    <a:cubicBezTo>
                      <a:pt x="150" y="474"/>
                      <a:pt x="139" y="464"/>
                      <a:pt x="139" y="464"/>
                    </a:cubicBezTo>
                    <a:cubicBezTo>
                      <a:pt x="139" y="464"/>
                      <a:pt x="167" y="480"/>
                      <a:pt x="171" y="482"/>
                    </a:cubicBezTo>
                    <a:cubicBezTo>
                      <a:pt x="175" y="484"/>
                      <a:pt x="191" y="494"/>
                      <a:pt x="193" y="495"/>
                    </a:cubicBezTo>
                    <a:cubicBezTo>
                      <a:pt x="195" y="495"/>
                      <a:pt x="214" y="494"/>
                      <a:pt x="212" y="480"/>
                    </a:cubicBezTo>
                    <a:cubicBezTo>
                      <a:pt x="212" y="480"/>
                      <a:pt x="215" y="472"/>
                      <a:pt x="206" y="465"/>
                    </a:cubicBez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78" y="442"/>
                      <a:pt x="170" y="435"/>
                      <a:pt x="166" y="432"/>
                    </a:cubicBezTo>
                    <a:cubicBezTo>
                      <a:pt x="162" y="428"/>
                      <a:pt x="153" y="410"/>
                      <a:pt x="153" y="410"/>
                    </a:cubicBezTo>
                    <a:cubicBezTo>
                      <a:pt x="153" y="410"/>
                      <a:pt x="177" y="388"/>
                      <a:pt x="178" y="383"/>
                    </a:cubicBezTo>
                    <a:cubicBezTo>
                      <a:pt x="178" y="383"/>
                      <a:pt x="190" y="394"/>
                      <a:pt x="207" y="392"/>
                    </a:cubicBezTo>
                    <a:cubicBezTo>
                      <a:pt x="223" y="391"/>
                      <a:pt x="221" y="379"/>
                      <a:pt x="220" y="370"/>
                    </a:cubicBezTo>
                    <a:cubicBezTo>
                      <a:pt x="219" y="361"/>
                      <a:pt x="220" y="356"/>
                      <a:pt x="220" y="350"/>
                    </a:cubicBezTo>
                    <a:cubicBezTo>
                      <a:pt x="220" y="344"/>
                      <a:pt x="217" y="332"/>
                      <a:pt x="210" y="325"/>
                    </a:cubicBezTo>
                    <a:cubicBezTo>
                      <a:pt x="203" y="318"/>
                      <a:pt x="191" y="316"/>
                      <a:pt x="186" y="316"/>
                    </a:cubicBezTo>
                    <a:cubicBezTo>
                      <a:pt x="180" y="317"/>
                      <a:pt x="171" y="317"/>
                      <a:pt x="171" y="317"/>
                    </a:cubicBezTo>
                    <a:cubicBezTo>
                      <a:pt x="171" y="317"/>
                      <a:pt x="174" y="271"/>
                      <a:pt x="177" y="252"/>
                    </a:cubicBezTo>
                    <a:cubicBezTo>
                      <a:pt x="180" y="233"/>
                      <a:pt x="188" y="196"/>
                      <a:pt x="189" y="183"/>
                    </a:cubicBezTo>
                    <a:cubicBezTo>
                      <a:pt x="189" y="171"/>
                      <a:pt x="191" y="160"/>
                      <a:pt x="198" y="153"/>
                    </a:cubicBezTo>
                    <a:cubicBezTo>
                      <a:pt x="204" y="146"/>
                      <a:pt x="249" y="102"/>
                      <a:pt x="249" y="102"/>
                    </a:cubicBezTo>
                    <a:cubicBezTo>
                      <a:pt x="249" y="102"/>
                      <a:pt x="195" y="2"/>
                      <a:pt x="162" y="0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483">
                <a:extLst>
                  <a:ext uri="{FF2B5EF4-FFF2-40B4-BE49-F238E27FC236}">
                    <a16:creationId xmlns:a16="http://schemas.microsoft.com/office/drawing/2014/main" id="{C2B65FB1-8D20-4860-997B-AB19ECAEF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35"/>
                <a:ext cx="1003" cy="354"/>
              </a:xfrm>
              <a:custGeom>
                <a:avLst/>
                <a:gdLst>
                  <a:gd name="T0" fmla="*/ 74 w 952"/>
                  <a:gd name="T1" fmla="*/ 205 h 336"/>
                  <a:gd name="T2" fmla="*/ 106 w 952"/>
                  <a:gd name="T3" fmla="*/ 173 h 336"/>
                  <a:gd name="T4" fmla="*/ 160 w 952"/>
                  <a:gd name="T5" fmla="*/ 168 h 336"/>
                  <a:gd name="T6" fmla="*/ 227 w 952"/>
                  <a:gd name="T7" fmla="*/ 148 h 336"/>
                  <a:gd name="T8" fmla="*/ 275 w 952"/>
                  <a:gd name="T9" fmla="*/ 138 h 336"/>
                  <a:gd name="T10" fmla="*/ 332 w 952"/>
                  <a:gd name="T11" fmla="*/ 132 h 336"/>
                  <a:gd name="T12" fmla="*/ 434 w 952"/>
                  <a:gd name="T13" fmla="*/ 144 h 336"/>
                  <a:gd name="T14" fmla="*/ 738 w 952"/>
                  <a:gd name="T15" fmla="*/ 80 h 336"/>
                  <a:gd name="T16" fmla="*/ 987 w 952"/>
                  <a:gd name="T17" fmla="*/ 0 h 336"/>
                  <a:gd name="T18" fmla="*/ 1174 w 952"/>
                  <a:gd name="T19" fmla="*/ 122 h 336"/>
                  <a:gd name="T20" fmla="*/ 1127 w 952"/>
                  <a:gd name="T21" fmla="*/ 201 h 336"/>
                  <a:gd name="T22" fmla="*/ 900 w 952"/>
                  <a:gd name="T23" fmla="*/ 230 h 336"/>
                  <a:gd name="T24" fmla="*/ 630 w 952"/>
                  <a:gd name="T25" fmla="*/ 244 h 336"/>
                  <a:gd name="T26" fmla="*/ 458 w 952"/>
                  <a:gd name="T27" fmla="*/ 256 h 336"/>
                  <a:gd name="T28" fmla="*/ 343 w 952"/>
                  <a:gd name="T29" fmla="*/ 281 h 336"/>
                  <a:gd name="T30" fmla="*/ 269 w 952"/>
                  <a:gd name="T31" fmla="*/ 320 h 336"/>
                  <a:gd name="T32" fmla="*/ 236 w 952"/>
                  <a:gd name="T33" fmla="*/ 329 h 336"/>
                  <a:gd name="T34" fmla="*/ 216 w 952"/>
                  <a:gd name="T35" fmla="*/ 339 h 336"/>
                  <a:gd name="T36" fmla="*/ 186 w 952"/>
                  <a:gd name="T37" fmla="*/ 349 h 336"/>
                  <a:gd name="T38" fmla="*/ 140 w 952"/>
                  <a:gd name="T39" fmla="*/ 371 h 336"/>
                  <a:gd name="T40" fmla="*/ 122 w 952"/>
                  <a:gd name="T41" fmla="*/ 388 h 336"/>
                  <a:gd name="T42" fmla="*/ 47 w 952"/>
                  <a:gd name="T43" fmla="*/ 408 h 336"/>
                  <a:gd name="T44" fmla="*/ 0 w 952"/>
                  <a:gd name="T45" fmla="*/ 412 h 336"/>
                  <a:gd name="T46" fmla="*/ 95 w 952"/>
                  <a:gd name="T47" fmla="*/ 340 h 336"/>
                  <a:gd name="T48" fmla="*/ 193 w 952"/>
                  <a:gd name="T49" fmla="*/ 218 h 336"/>
                  <a:gd name="T50" fmla="*/ 169 w 952"/>
                  <a:gd name="T51" fmla="*/ 224 h 336"/>
                  <a:gd name="T52" fmla="*/ 124 w 952"/>
                  <a:gd name="T53" fmla="*/ 232 h 336"/>
                  <a:gd name="T54" fmla="*/ 99 w 952"/>
                  <a:gd name="T55" fmla="*/ 231 h 336"/>
                  <a:gd name="T56" fmla="*/ 72 w 952"/>
                  <a:gd name="T57" fmla="*/ 205 h 3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2"/>
                  <a:gd name="T88" fmla="*/ 0 h 336"/>
                  <a:gd name="T89" fmla="*/ 952 w 952"/>
                  <a:gd name="T90" fmla="*/ 336 h 3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2" h="336">
                    <a:moveTo>
                      <a:pt x="60" y="167"/>
                    </a:moveTo>
                    <a:cubicBezTo>
                      <a:pt x="60" y="154"/>
                      <a:pt x="71" y="140"/>
                      <a:pt x="86" y="140"/>
                    </a:cubicBezTo>
                    <a:cubicBezTo>
                      <a:pt x="102" y="139"/>
                      <a:pt x="119" y="139"/>
                      <a:pt x="130" y="136"/>
                    </a:cubicBezTo>
                    <a:cubicBezTo>
                      <a:pt x="141" y="134"/>
                      <a:pt x="174" y="120"/>
                      <a:pt x="184" y="120"/>
                    </a:cubicBezTo>
                    <a:cubicBezTo>
                      <a:pt x="194" y="120"/>
                      <a:pt x="214" y="115"/>
                      <a:pt x="223" y="112"/>
                    </a:cubicBezTo>
                    <a:cubicBezTo>
                      <a:pt x="231" y="109"/>
                      <a:pt x="255" y="100"/>
                      <a:pt x="270" y="107"/>
                    </a:cubicBezTo>
                    <a:cubicBezTo>
                      <a:pt x="285" y="114"/>
                      <a:pt x="304" y="121"/>
                      <a:pt x="352" y="117"/>
                    </a:cubicBezTo>
                    <a:cubicBezTo>
                      <a:pt x="399" y="114"/>
                      <a:pt x="535" y="88"/>
                      <a:pt x="598" y="65"/>
                    </a:cubicBezTo>
                    <a:cubicBezTo>
                      <a:pt x="661" y="42"/>
                      <a:pt x="773" y="2"/>
                      <a:pt x="801" y="0"/>
                    </a:cubicBezTo>
                    <a:cubicBezTo>
                      <a:pt x="801" y="0"/>
                      <a:pt x="938" y="50"/>
                      <a:pt x="952" y="99"/>
                    </a:cubicBezTo>
                    <a:cubicBezTo>
                      <a:pt x="952" y="99"/>
                      <a:pt x="936" y="159"/>
                      <a:pt x="915" y="163"/>
                    </a:cubicBezTo>
                    <a:cubicBezTo>
                      <a:pt x="895" y="168"/>
                      <a:pt x="770" y="181"/>
                      <a:pt x="731" y="186"/>
                    </a:cubicBezTo>
                    <a:cubicBezTo>
                      <a:pt x="692" y="190"/>
                      <a:pt x="542" y="196"/>
                      <a:pt x="512" y="198"/>
                    </a:cubicBezTo>
                    <a:cubicBezTo>
                      <a:pt x="483" y="201"/>
                      <a:pt x="394" y="203"/>
                      <a:pt x="372" y="208"/>
                    </a:cubicBezTo>
                    <a:cubicBezTo>
                      <a:pt x="349" y="212"/>
                      <a:pt x="299" y="218"/>
                      <a:pt x="278" y="228"/>
                    </a:cubicBezTo>
                    <a:cubicBezTo>
                      <a:pt x="257" y="238"/>
                      <a:pt x="226" y="257"/>
                      <a:pt x="218" y="260"/>
                    </a:cubicBezTo>
                    <a:cubicBezTo>
                      <a:pt x="209" y="264"/>
                      <a:pt x="192" y="267"/>
                      <a:pt x="192" y="267"/>
                    </a:cubicBezTo>
                    <a:cubicBezTo>
                      <a:pt x="192" y="267"/>
                      <a:pt x="186" y="273"/>
                      <a:pt x="176" y="275"/>
                    </a:cubicBezTo>
                    <a:cubicBezTo>
                      <a:pt x="166" y="276"/>
                      <a:pt x="155" y="280"/>
                      <a:pt x="151" y="283"/>
                    </a:cubicBezTo>
                    <a:cubicBezTo>
                      <a:pt x="147" y="286"/>
                      <a:pt x="127" y="299"/>
                      <a:pt x="114" y="301"/>
                    </a:cubicBezTo>
                    <a:cubicBezTo>
                      <a:pt x="114" y="301"/>
                      <a:pt x="109" y="311"/>
                      <a:pt x="99" y="314"/>
                    </a:cubicBezTo>
                    <a:cubicBezTo>
                      <a:pt x="89" y="318"/>
                      <a:pt x="48" y="327"/>
                      <a:pt x="39" y="330"/>
                    </a:cubicBezTo>
                    <a:cubicBezTo>
                      <a:pt x="30" y="333"/>
                      <a:pt x="6" y="336"/>
                      <a:pt x="0" y="334"/>
                    </a:cubicBezTo>
                    <a:cubicBezTo>
                      <a:pt x="0" y="334"/>
                      <a:pt x="51" y="302"/>
                      <a:pt x="77" y="276"/>
                    </a:cubicBezTo>
                    <a:cubicBezTo>
                      <a:pt x="103" y="250"/>
                      <a:pt x="144" y="207"/>
                      <a:pt x="157" y="177"/>
                    </a:cubicBezTo>
                    <a:cubicBezTo>
                      <a:pt x="157" y="177"/>
                      <a:pt x="146" y="179"/>
                      <a:pt x="137" y="182"/>
                    </a:cubicBezTo>
                    <a:cubicBezTo>
                      <a:pt x="128" y="185"/>
                      <a:pt x="109" y="188"/>
                      <a:pt x="101" y="188"/>
                    </a:cubicBezTo>
                    <a:cubicBezTo>
                      <a:pt x="93" y="188"/>
                      <a:pt x="85" y="187"/>
                      <a:pt x="80" y="187"/>
                    </a:cubicBezTo>
                    <a:cubicBezTo>
                      <a:pt x="75" y="187"/>
                      <a:pt x="60" y="182"/>
                      <a:pt x="59" y="167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484">
                <a:extLst>
                  <a:ext uri="{FF2B5EF4-FFF2-40B4-BE49-F238E27FC236}">
                    <a16:creationId xmlns:a16="http://schemas.microsoft.com/office/drawing/2014/main" id="{202AF378-77F3-4B7B-B9FA-A8A624CBC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687"/>
                <a:ext cx="37" cy="40"/>
              </a:xfrm>
              <a:custGeom>
                <a:avLst/>
                <a:gdLst>
                  <a:gd name="T0" fmla="*/ 0 w 35"/>
                  <a:gd name="T1" fmla="*/ 7 h 38"/>
                  <a:gd name="T2" fmla="*/ 39 w 35"/>
                  <a:gd name="T3" fmla="*/ 9 h 38"/>
                  <a:gd name="T4" fmla="*/ 37 w 35"/>
                  <a:gd name="T5" fmla="*/ 39 h 38"/>
                  <a:gd name="T6" fmla="*/ 6 w 35"/>
                  <a:gd name="T7" fmla="*/ 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38"/>
                  <a:gd name="T14" fmla="*/ 35 w 35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38">
                    <a:moveTo>
                      <a:pt x="0" y="7"/>
                    </a:moveTo>
                    <a:cubicBezTo>
                      <a:pt x="0" y="7"/>
                      <a:pt x="27" y="0"/>
                      <a:pt x="31" y="9"/>
                    </a:cubicBezTo>
                    <a:cubicBezTo>
                      <a:pt x="35" y="17"/>
                      <a:pt x="34" y="29"/>
                      <a:pt x="29" y="31"/>
                    </a:cubicBezTo>
                    <a:cubicBezTo>
                      <a:pt x="24" y="34"/>
                      <a:pt x="6" y="38"/>
                      <a:pt x="6" y="38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485">
                <a:extLst>
                  <a:ext uri="{FF2B5EF4-FFF2-40B4-BE49-F238E27FC236}">
                    <a16:creationId xmlns:a16="http://schemas.microsoft.com/office/drawing/2014/main" id="{A9EAB1E7-1CBC-4267-BC71-2F764FD0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" y="1715"/>
                <a:ext cx="50" cy="7"/>
              </a:xfrm>
              <a:custGeom>
                <a:avLst/>
                <a:gdLst>
                  <a:gd name="T0" fmla="*/ 0 w 48"/>
                  <a:gd name="T1" fmla="*/ 7 h 7"/>
                  <a:gd name="T2" fmla="*/ 56 w 48"/>
                  <a:gd name="T3" fmla="*/ 2 h 7"/>
                  <a:gd name="T4" fmla="*/ 0 60000 65536"/>
                  <a:gd name="T5" fmla="*/ 0 60000 65536"/>
                  <a:gd name="T6" fmla="*/ 0 w 48"/>
                  <a:gd name="T7" fmla="*/ 0 h 7"/>
                  <a:gd name="T8" fmla="*/ 48 w 4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7">
                    <a:moveTo>
                      <a:pt x="0" y="7"/>
                    </a:moveTo>
                    <a:cubicBezTo>
                      <a:pt x="0" y="7"/>
                      <a:pt x="32" y="0"/>
                      <a:pt x="48" y="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486">
                <a:extLst>
                  <a:ext uri="{FF2B5EF4-FFF2-40B4-BE49-F238E27FC236}">
                    <a16:creationId xmlns:a16="http://schemas.microsoft.com/office/drawing/2014/main" id="{E4861EB5-9FE4-4FC2-B6CA-8E082378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811"/>
                <a:ext cx="55" cy="43"/>
              </a:xfrm>
              <a:custGeom>
                <a:avLst/>
                <a:gdLst>
                  <a:gd name="T0" fmla="*/ 0 w 52"/>
                  <a:gd name="T1" fmla="*/ 49 h 41"/>
                  <a:gd name="T2" fmla="*/ 23 w 52"/>
                  <a:gd name="T3" fmla="*/ 23 h 41"/>
                  <a:gd name="T4" fmla="*/ 65 w 52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41"/>
                  <a:gd name="T11" fmla="*/ 52 w 52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41">
                    <a:moveTo>
                      <a:pt x="0" y="41"/>
                    </a:moveTo>
                    <a:cubicBezTo>
                      <a:pt x="0" y="41"/>
                      <a:pt x="8" y="29"/>
                      <a:pt x="19" y="19"/>
                    </a:cubicBezTo>
                    <a:cubicBezTo>
                      <a:pt x="30" y="10"/>
                      <a:pt x="52" y="0"/>
                      <a:pt x="52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487">
                <a:extLst>
                  <a:ext uri="{FF2B5EF4-FFF2-40B4-BE49-F238E27FC236}">
                    <a16:creationId xmlns:a16="http://schemas.microsoft.com/office/drawing/2014/main" id="{D741085D-05FA-49FA-874D-724C831AC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792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8" name="Freeform 488">
                <a:extLst>
                  <a:ext uri="{FF2B5EF4-FFF2-40B4-BE49-F238E27FC236}">
                    <a16:creationId xmlns:a16="http://schemas.microsoft.com/office/drawing/2014/main" id="{101ACCA5-E50B-4543-AE0E-B23A89D7F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1805"/>
                <a:ext cx="9" cy="11"/>
              </a:xfrm>
              <a:custGeom>
                <a:avLst/>
                <a:gdLst>
                  <a:gd name="T0" fmla="*/ 0 w 9"/>
                  <a:gd name="T1" fmla="*/ 14 h 10"/>
                  <a:gd name="T2" fmla="*/ 9 w 9"/>
                  <a:gd name="T3" fmla="*/ 0 h 10"/>
                  <a:gd name="T4" fmla="*/ 0 60000 65536"/>
                  <a:gd name="T5" fmla="*/ 0 60000 65536"/>
                  <a:gd name="T6" fmla="*/ 0 w 9"/>
                  <a:gd name="T7" fmla="*/ 0 h 10"/>
                  <a:gd name="T8" fmla="*/ 9 w 9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0">
                    <a:moveTo>
                      <a:pt x="0" y="10"/>
                    </a:moveTo>
                    <a:cubicBezTo>
                      <a:pt x="2" y="6"/>
                      <a:pt x="7" y="4"/>
                      <a:pt x="9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Freeform 489">
                <a:extLst>
                  <a:ext uri="{FF2B5EF4-FFF2-40B4-BE49-F238E27FC236}">
                    <a16:creationId xmlns:a16="http://schemas.microsoft.com/office/drawing/2014/main" id="{B5E0E422-FED8-4149-A494-640B3E5FC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669"/>
                <a:ext cx="64" cy="61"/>
              </a:xfrm>
              <a:custGeom>
                <a:avLst/>
                <a:gdLst>
                  <a:gd name="T0" fmla="*/ 0 w 61"/>
                  <a:gd name="T1" fmla="*/ 61 h 58"/>
                  <a:gd name="T2" fmla="*/ 7 w 61"/>
                  <a:gd name="T3" fmla="*/ 53 h 58"/>
                  <a:gd name="T4" fmla="*/ 21 w 61"/>
                  <a:gd name="T5" fmla="*/ 47 h 58"/>
                  <a:gd name="T6" fmla="*/ 46 w 61"/>
                  <a:gd name="T7" fmla="*/ 31 h 58"/>
                  <a:gd name="T8" fmla="*/ 52 w 61"/>
                  <a:gd name="T9" fmla="*/ 22 h 58"/>
                  <a:gd name="T10" fmla="*/ 64 w 61"/>
                  <a:gd name="T11" fmla="*/ 16 h 58"/>
                  <a:gd name="T12" fmla="*/ 73 w 61"/>
                  <a:gd name="T13" fmla="*/ 0 h 58"/>
                  <a:gd name="T14" fmla="*/ 71 w 61"/>
                  <a:gd name="T15" fmla="*/ 8 h 58"/>
                  <a:gd name="T16" fmla="*/ 70 w 61"/>
                  <a:gd name="T17" fmla="*/ 22 h 58"/>
                  <a:gd name="T18" fmla="*/ 67 w 61"/>
                  <a:gd name="T19" fmla="*/ 40 h 58"/>
                  <a:gd name="T20" fmla="*/ 47 w 61"/>
                  <a:gd name="T21" fmla="*/ 61 h 58"/>
                  <a:gd name="T22" fmla="*/ 7 w 61"/>
                  <a:gd name="T23" fmla="*/ 64 h 58"/>
                  <a:gd name="T24" fmla="*/ 0 w 61"/>
                  <a:gd name="T25" fmla="*/ 6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58"/>
                  <a:gd name="T41" fmla="*/ 61 w 61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58">
                    <a:moveTo>
                      <a:pt x="0" y="49"/>
                    </a:moveTo>
                    <a:cubicBezTo>
                      <a:pt x="2" y="49"/>
                      <a:pt x="6" y="45"/>
                      <a:pt x="7" y="44"/>
                    </a:cubicBezTo>
                    <a:cubicBezTo>
                      <a:pt x="11" y="42"/>
                      <a:pt x="14" y="41"/>
                      <a:pt x="17" y="39"/>
                    </a:cubicBezTo>
                    <a:cubicBezTo>
                      <a:pt x="25" y="35"/>
                      <a:pt x="32" y="32"/>
                      <a:pt x="38" y="26"/>
                    </a:cubicBezTo>
                    <a:cubicBezTo>
                      <a:pt x="41" y="23"/>
                      <a:pt x="42" y="20"/>
                      <a:pt x="44" y="18"/>
                    </a:cubicBezTo>
                    <a:cubicBezTo>
                      <a:pt x="46" y="15"/>
                      <a:pt x="50" y="14"/>
                      <a:pt x="52" y="12"/>
                    </a:cubicBezTo>
                    <a:cubicBezTo>
                      <a:pt x="55" y="9"/>
                      <a:pt x="59" y="4"/>
                      <a:pt x="61" y="0"/>
                    </a:cubicBezTo>
                    <a:cubicBezTo>
                      <a:pt x="61" y="3"/>
                      <a:pt x="59" y="6"/>
                      <a:pt x="59" y="8"/>
                    </a:cubicBezTo>
                    <a:cubicBezTo>
                      <a:pt x="59" y="11"/>
                      <a:pt x="59" y="15"/>
                      <a:pt x="58" y="18"/>
                    </a:cubicBezTo>
                    <a:cubicBezTo>
                      <a:pt x="57" y="23"/>
                      <a:pt x="57" y="27"/>
                      <a:pt x="55" y="32"/>
                    </a:cubicBezTo>
                    <a:cubicBezTo>
                      <a:pt x="53" y="40"/>
                      <a:pt x="46" y="45"/>
                      <a:pt x="39" y="49"/>
                    </a:cubicBezTo>
                    <a:cubicBezTo>
                      <a:pt x="29" y="55"/>
                      <a:pt x="17" y="58"/>
                      <a:pt x="7" y="52"/>
                    </a:cubicBezTo>
                    <a:cubicBezTo>
                      <a:pt x="5" y="51"/>
                      <a:pt x="2" y="49"/>
                      <a:pt x="0" y="49"/>
                    </a:cubicBezTo>
                  </a:path>
                </a:pathLst>
              </a:custGeom>
              <a:solidFill>
                <a:srgbClr val="F4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Freeform 490">
                <a:extLst>
                  <a:ext uri="{FF2B5EF4-FFF2-40B4-BE49-F238E27FC236}">
                    <a16:creationId xmlns:a16="http://schemas.microsoft.com/office/drawing/2014/main" id="{C73E6A2C-CE8E-4083-87FA-B5587020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89"/>
                <a:ext cx="7" cy="22"/>
              </a:xfrm>
              <a:custGeom>
                <a:avLst/>
                <a:gdLst>
                  <a:gd name="T0" fmla="*/ 11 w 6"/>
                  <a:gd name="T1" fmla="*/ 2 h 21"/>
                  <a:gd name="T2" fmla="*/ 2 w 6"/>
                  <a:gd name="T3" fmla="*/ 4 h 21"/>
                  <a:gd name="T4" fmla="*/ 1 w 6"/>
                  <a:gd name="T5" fmla="*/ 17 h 21"/>
                  <a:gd name="T6" fmla="*/ 1 w 6"/>
                  <a:gd name="T7" fmla="*/ 23 h 21"/>
                  <a:gd name="T8" fmla="*/ 7 w 6"/>
                  <a:gd name="T9" fmla="*/ 18 h 21"/>
                  <a:gd name="T10" fmla="*/ 11 w 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1"/>
                  <a:gd name="T20" fmla="*/ 6 w 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1">
                    <a:moveTo>
                      <a:pt x="6" y="2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2" y="7"/>
                      <a:pt x="1" y="10"/>
                      <a:pt x="1" y="13"/>
                    </a:cubicBezTo>
                    <a:cubicBezTo>
                      <a:pt x="1" y="15"/>
                      <a:pt x="0" y="18"/>
                      <a:pt x="1" y="19"/>
                    </a:cubicBezTo>
                    <a:cubicBezTo>
                      <a:pt x="3" y="21"/>
                      <a:pt x="3" y="15"/>
                      <a:pt x="3" y="14"/>
                    </a:cubicBezTo>
                    <a:cubicBezTo>
                      <a:pt x="3" y="11"/>
                      <a:pt x="2" y="3"/>
                      <a:pt x="6" y="1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Freeform 491">
                <a:extLst>
                  <a:ext uri="{FF2B5EF4-FFF2-40B4-BE49-F238E27FC236}">
                    <a16:creationId xmlns:a16="http://schemas.microsoft.com/office/drawing/2014/main" id="{91A19DC9-7595-4FB5-85D1-C5DA91E9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687"/>
                <a:ext cx="11" cy="6"/>
              </a:xfrm>
              <a:custGeom>
                <a:avLst/>
                <a:gdLst>
                  <a:gd name="T0" fmla="*/ 0 w 10"/>
                  <a:gd name="T1" fmla="*/ 3 h 6"/>
                  <a:gd name="T2" fmla="*/ 13 w 10"/>
                  <a:gd name="T3" fmla="*/ 3 h 6"/>
                  <a:gd name="T4" fmla="*/ 1 w 10"/>
                  <a:gd name="T5" fmla="*/ 4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0" y="3"/>
                    </a:moveTo>
                    <a:cubicBezTo>
                      <a:pt x="2" y="3"/>
                      <a:pt x="10" y="0"/>
                      <a:pt x="9" y="3"/>
                    </a:cubicBezTo>
                    <a:cubicBezTo>
                      <a:pt x="9" y="6"/>
                      <a:pt x="3" y="4"/>
                      <a:pt x="1" y="4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Freeform 492">
                <a:extLst>
                  <a:ext uri="{FF2B5EF4-FFF2-40B4-BE49-F238E27FC236}">
                    <a16:creationId xmlns:a16="http://schemas.microsoft.com/office/drawing/2014/main" id="{18CEFB58-352A-4910-AE43-9B91BDCEF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720"/>
                <a:ext cx="15" cy="4"/>
              </a:xfrm>
              <a:custGeom>
                <a:avLst/>
                <a:gdLst>
                  <a:gd name="T0" fmla="*/ 0 w 14"/>
                  <a:gd name="T1" fmla="*/ 2 h 4"/>
                  <a:gd name="T2" fmla="*/ 12 w 14"/>
                  <a:gd name="T3" fmla="*/ 4 h 4"/>
                  <a:gd name="T4" fmla="*/ 17 w 14"/>
                  <a:gd name="T5" fmla="*/ 3 h 4"/>
                  <a:gd name="T6" fmla="*/ 18 w 14"/>
                  <a:gd name="T7" fmla="*/ 0 h 4"/>
                  <a:gd name="T8" fmla="*/ 15 w 14"/>
                  <a:gd name="T9" fmla="*/ 1 h 4"/>
                  <a:gd name="T10" fmla="*/ 5 w 14"/>
                  <a:gd name="T11" fmla="*/ 2 h 4"/>
                  <a:gd name="T12" fmla="*/ 3 w 14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4"/>
                  <a:gd name="T23" fmla="*/ 14 w 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4">
                    <a:moveTo>
                      <a:pt x="0" y="2"/>
                    </a:moveTo>
                    <a:cubicBezTo>
                      <a:pt x="3" y="3"/>
                      <a:pt x="4" y="4"/>
                      <a:pt x="8" y="4"/>
                    </a:cubicBezTo>
                    <a:cubicBezTo>
                      <a:pt x="9" y="4"/>
                      <a:pt x="12" y="4"/>
                      <a:pt x="13" y="3"/>
                    </a:cubicBezTo>
                    <a:cubicBezTo>
                      <a:pt x="13" y="2"/>
                      <a:pt x="14" y="1"/>
                      <a:pt x="14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7" y="2"/>
                      <a:pt x="5" y="2"/>
                    </a:cubicBezTo>
                    <a:cubicBezTo>
                      <a:pt x="4" y="2"/>
                      <a:pt x="2" y="1"/>
                      <a:pt x="3" y="2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Freeform 493">
                <a:extLst>
                  <a:ext uri="{FF2B5EF4-FFF2-40B4-BE49-F238E27FC236}">
                    <a16:creationId xmlns:a16="http://schemas.microsoft.com/office/drawing/2014/main" id="{99A0654A-1C99-4029-8FAC-0CDF4CA62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512"/>
                <a:ext cx="10" cy="2"/>
              </a:xfrm>
              <a:custGeom>
                <a:avLst/>
                <a:gdLst>
                  <a:gd name="T0" fmla="*/ 13 w 9"/>
                  <a:gd name="T1" fmla="*/ 0 h 2"/>
                  <a:gd name="T2" fmla="*/ 0 w 9"/>
                  <a:gd name="T3" fmla="*/ 2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9" y="0"/>
                    </a:moveTo>
                    <a:cubicBezTo>
                      <a:pt x="7" y="2"/>
                      <a:pt x="3" y="2"/>
                      <a:pt x="0" y="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Freeform 494">
                <a:extLst>
                  <a:ext uri="{FF2B5EF4-FFF2-40B4-BE49-F238E27FC236}">
                    <a16:creationId xmlns:a16="http://schemas.microsoft.com/office/drawing/2014/main" id="{4232BD59-B52D-4624-94A4-098BBECF1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517"/>
                <a:ext cx="12" cy="4"/>
              </a:xfrm>
              <a:custGeom>
                <a:avLst/>
                <a:gdLst>
                  <a:gd name="T0" fmla="*/ 15 w 11"/>
                  <a:gd name="T1" fmla="*/ 0 h 4"/>
                  <a:gd name="T2" fmla="*/ 12 w 11"/>
                  <a:gd name="T3" fmla="*/ 1 h 4"/>
                  <a:gd name="T4" fmla="*/ 0 w 1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11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6" y="3"/>
                      <a:pt x="3" y="3"/>
                      <a:pt x="0" y="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Freeform 495">
                <a:extLst>
                  <a:ext uri="{FF2B5EF4-FFF2-40B4-BE49-F238E27FC236}">
                    <a16:creationId xmlns:a16="http://schemas.microsoft.com/office/drawing/2014/main" id="{25141D51-32A7-4D3C-84F6-A21979CA8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" y="523"/>
                <a:ext cx="9" cy="7"/>
              </a:xfrm>
              <a:custGeom>
                <a:avLst/>
                <a:gdLst>
                  <a:gd name="T0" fmla="*/ 9 w 9"/>
                  <a:gd name="T1" fmla="*/ 0 h 6"/>
                  <a:gd name="T2" fmla="*/ 0 w 9"/>
                  <a:gd name="T3" fmla="*/ 11 h 6"/>
                  <a:gd name="T4" fmla="*/ 0 60000 65536"/>
                  <a:gd name="T5" fmla="*/ 0 60000 65536"/>
                  <a:gd name="T6" fmla="*/ 0 w 9"/>
                  <a:gd name="T7" fmla="*/ 0 h 6"/>
                  <a:gd name="T8" fmla="*/ 9 w 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6">
                    <a:moveTo>
                      <a:pt x="9" y="0"/>
                    </a:moveTo>
                    <a:cubicBezTo>
                      <a:pt x="7" y="3"/>
                      <a:pt x="3" y="4"/>
                      <a:pt x="0" y="6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Freeform 496">
                <a:extLst>
                  <a:ext uri="{FF2B5EF4-FFF2-40B4-BE49-F238E27FC236}">
                    <a16:creationId xmlns:a16="http://schemas.microsoft.com/office/drawing/2014/main" id="{EF1E0430-87D9-4665-BE88-2A75BBE24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593"/>
                <a:ext cx="14" cy="3"/>
              </a:xfrm>
              <a:custGeom>
                <a:avLst/>
                <a:gdLst>
                  <a:gd name="T0" fmla="*/ 17 w 13"/>
                  <a:gd name="T1" fmla="*/ 0 h 3"/>
                  <a:gd name="T2" fmla="*/ 0 w 13"/>
                  <a:gd name="T3" fmla="*/ 3 h 3"/>
                  <a:gd name="T4" fmla="*/ 0 60000 65536"/>
                  <a:gd name="T5" fmla="*/ 0 60000 65536"/>
                  <a:gd name="T6" fmla="*/ 0 w 13"/>
                  <a:gd name="T7" fmla="*/ 0 h 3"/>
                  <a:gd name="T8" fmla="*/ 13 w 13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3">
                    <a:moveTo>
                      <a:pt x="13" y="0"/>
                    </a:moveTo>
                    <a:cubicBezTo>
                      <a:pt x="10" y="2"/>
                      <a:pt x="4" y="2"/>
                      <a:pt x="0" y="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Freeform 497">
                <a:extLst>
                  <a:ext uri="{FF2B5EF4-FFF2-40B4-BE49-F238E27FC236}">
                    <a16:creationId xmlns:a16="http://schemas.microsoft.com/office/drawing/2014/main" id="{0B08E5F7-A5EE-424C-87FD-6E76CB940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599"/>
                <a:ext cx="15" cy="8"/>
              </a:xfrm>
              <a:custGeom>
                <a:avLst/>
                <a:gdLst>
                  <a:gd name="T0" fmla="*/ 18 w 14"/>
                  <a:gd name="T1" fmla="*/ 0 h 7"/>
                  <a:gd name="T2" fmla="*/ 0 w 14"/>
                  <a:gd name="T3" fmla="*/ 11 h 7"/>
                  <a:gd name="T4" fmla="*/ 0 60000 65536"/>
                  <a:gd name="T5" fmla="*/ 0 60000 65536"/>
                  <a:gd name="T6" fmla="*/ 0 w 14"/>
                  <a:gd name="T7" fmla="*/ 0 h 7"/>
                  <a:gd name="T8" fmla="*/ 14 w 1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7">
                    <a:moveTo>
                      <a:pt x="14" y="0"/>
                    </a:moveTo>
                    <a:cubicBezTo>
                      <a:pt x="11" y="3"/>
                      <a:pt x="4" y="5"/>
                      <a:pt x="0" y="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Freeform 498">
                <a:extLst>
                  <a:ext uri="{FF2B5EF4-FFF2-40B4-BE49-F238E27FC236}">
                    <a16:creationId xmlns:a16="http://schemas.microsoft.com/office/drawing/2014/main" id="{ED62D6A9-3C1D-44D6-AA7C-06280F182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607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5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7" y="0"/>
                    </a:moveTo>
                    <a:cubicBezTo>
                      <a:pt x="6" y="2"/>
                      <a:pt x="2" y="4"/>
                      <a:pt x="0" y="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Freeform 499">
                <a:extLst>
                  <a:ext uri="{FF2B5EF4-FFF2-40B4-BE49-F238E27FC236}">
                    <a16:creationId xmlns:a16="http://schemas.microsoft.com/office/drawing/2014/main" id="{6BE2E053-5771-4B9E-8088-FC8C2928C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314"/>
                <a:ext cx="33" cy="56"/>
              </a:xfrm>
              <a:custGeom>
                <a:avLst/>
                <a:gdLst>
                  <a:gd name="T0" fmla="*/ 16 w 31"/>
                  <a:gd name="T1" fmla="*/ 63 h 53"/>
                  <a:gd name="T2" fmla="*/ 0 w 31"/>
                  <a:gd name="T3" fmla="*/ 22 h 53"/>
                  <a:gd name="T4" fmla="*/ 7 w 31"/>
                  <a:gd name="T5" fmla="*/ 13 h 53"/>
                  <a:gd name="T6" fmla="*/ 38 w 31"/>
                  <a:gd name="T7" fmla="*/ 0 h 53"/>
                  <a:gd name="T8" fmla="*/ 22 w 31"/>
                  <a:gd name="T9" fmla="*/ 27 h 53"/>
                  <a:gd name="T10" fmla="*/ 30 w 31"/>
                  <a:gd name="T11" fmla="*/ 43 h 53"/>
                  <a:gd name="T12" fmla="*/ 21 w 31"/>
                  <a:gd name="T13" fmla="*/ 66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53"/>
                  <a:gd name="T23" fmla="*/ 31 w 3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53">
                    <a:moveTo>
                      <a:pt x="12" y="51"/>
                    </a:moveTo>
                    <a:cubicBezTo>
                      <a:pt x="22" y="42"/>
                      <a:pt x="8" y="24"/>
                      <a:pt x="0" y="18"/>
                    </a:cubicBezTo>
                    <a:cubicBezTo>
                      <a:pt x="7" y="27"/>
                      <a:pt x="11" y="14"/>
                      <a:pt x="7" y="9"/>
                    </a:cubicBezTo>
                    <a:cubicBezTo>
                      <a:pt x="14" y="15"/>
                      <a:pt x="28" y="8"/>
                      <a:pt x="30" y="0"/>
                    </a:cubicBezTo>
                    <a:cubicBezTo>
                      <a:pt x="31" y="8"/>
                      <a:pt x="18" y="13"/>
                      <a:pt x="18" y="23"/>
                    </a:cubicBezTo>
                    <a:cubicBezTo>
                      <a:pt x="19" y="28"/>
                      <a:pt x="23" y="31"/>
                      <a:pt x="23" y="35"/>
                    </a:cubicBezTo>
                    <a:cubicBezTo>
                      <a:pt x="23" y="40"/>
                      <a:pt x="18" y="47"/>
                      <a:pt x="17" y="5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Freeform 500">
                <a:extLst>
                  <a:ext uri="{FF2B5EF4-FFF2-40B4-BE49-F238E27FC236}">
                    <a16:creationId xmlns:a16="http://schemas.microsoft.com/office/drawing/2014/main" id="{C38F1D51-D0AA-48D6-9D34-369938414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609"/>
                <a:ext cx="49" cy="49"/>
              </a:xfrm>
              <a:custGeom>
                <a:avLst/>
                <a:gdLst>
                  <a:gd name="T0" fmla="*/ 43 w 46"/>
                  <a:gd name="T1" fmla="*/ 0 h 47"/>
                  <a:gd name="T2" fmla="*/ 39 w 46"/>
                  <a:gd name="T3" fmla="*/ 22 h 47"/>
                  <a:gd name="T4" fmla="*/ 39 w 46"/>
                  <a:gd name="T5" fmla="*/ 22 h 47"/>
                  <a:gd name="T6" fmla="*/ 0 w 46"/>
                  <a:gd name="T7" fmla="*/ 55 h 47"/>
                  <a:gd name="T8" fmla="*/ 22 w 46"/>
                  <a:gd name="T9" fmla="*/ 32 h 47"/>
                  <a:gd name="T10" fmla="*/ 59 w 46"/>
                  <a:gd name="T11" fmla="*/ 46 h 47"/>
                  <a:gd name="T12" fmla="*/ 43 w 46"/>
                  <a:gd name="T13" fmla="*/ 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7"/>
                  <a:gd name="T23" fmla="*/ 46 w 46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7">
                    <a:moveTo>
                      <a:pt x="34" y="0"/>
                    </a:moveTo>
                    <a:cubicBezTo>
                      <a:pt x="26" y="1"/>
                      <a:pt x="28" y="13"/>
                      <a:pt x="31" y="18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10" y="3"/>
                      <a:pt x="3" y="34"/>
                      <a:pt x="0" y="47"/>
                    </a:cubicBezTo>
                    <a:cubicBezTo>
                      <a:pt x="6" y="41"/>
                      <a:pt x="9" y="32"/>
                      <a:pt x="18" y="28"/>
                    </a:cubicBezTo>
                    <a:cubicBezTo>
                      <a:pt x="29" y="24"/>
                      <a:pt x="37" y="32"/>
                      <a:pt x="46" y="38"/>
                    </a:cubicBezTo>
                    <a:cubicBezTo>
                      <a:pt x="41" y="30"/>
                      <a:pt x="26" y="14"/>
                      <a:pt x="34" y="5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Freeform 501">
                <a:extLst>
                  <a:ext uri="{FF2B5EF4-FFF2-40B4-BE49-F238E27FC236}">
                    <a16:creationId xmlns:a16="http://schemas.microsoft.com/office/drawing/2014/main" id="{69105EBD-682A-42D5-A17A-E3F240AB0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" y="394"/>
                <a:ext cx="79" cy="42"/>
              </a:xfrm>
              <a:custGeom>
                <a:avLst/>
                <a:gdLst>
                  <a:gd name="T0" fmla="*/ 0 w 75"/>
                  <a:gd name="T1" fmla="*/ 0 h 40"/>
                  <a:gd name="T2" fmla="*/ 50 w 75"/>
                  <a:gd name="T3" fmla="*/ 14 h 40"/>
                  <a:gd name="T4" fmla="*/ 92 w 75"/>
                  <a:gd name="T5" fmla="*/ 32 h 40"/>
                  <a:gd name="T6" fmla="*/ 43 w 75"/>
                  <a:gd name="T7" fmla="*/ 27 h 40"/>
                  <a:gd name="T8" fmla="*/ 6 w 75"/>
                  <a:gd name="T9" fmla="*/ 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40"/>
                  <a:gd name="T17" fmla="*/ 75 w 75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40">
                    <a:moveTo>
                      <a:pt x="0" y="0"/>
                    </a:moveTo>
                    <a:cubicBezTo>
                      <a:pt x="3" y="20"/>
                      <a:pt x="28" y="21"/>
                      <a:pt x="41" y="10"/>
                    </a:cubicBezTo>
                    <a:cubicBezTo>
                      <a:pt x="41" y="26"/>
                      <a:pt x="62" y="33"/>
                      <a:pt x="75" y="27"/>
                    </a:cubicBezTo>
                    <a:cubicBezTo>
                      <a:pt x="65" y="29"/>
                      <a:pt x="40" y="40"/>
                      <a:pt x="35" y="23"/>
                    </a:cubicBezTo>
                    <a:cubicBezTo>
                      <a:pt x="18" y="35"/>
                      <a:pt x="6" y="20"/>
                      <a:pt x="6" y="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502">
                <a:extLst>
                  <a:ext uri="{FF2B5EF4-FFF2-40B4-BE49-F238E27FC236}">
                    <a16:creationId xmlns:a16="http://schemas.microsoft.com/office/drawing/2014/main" id="{DA1762C2-E1E5-43D2-A5E3-813335601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454"/>
                <a:ext cx="99" cy="84"/>
              </a:xfrm>
              <a:custGeom>
                <a:avLst/>
                <a:gdLst>
                  <a:gd name="T0" fmla="*/ 2 w 94"/>
                  <a:gd name="T1" fmla="*/ 41 h 80"/>
                  <a:gd name="T2" fmla="*/ 43 w 94"/>
                  <a:gd name="T3" fmla="*/ 42 h 80"/>
                  <a:gd name="T4" fmla="*/ 74 w 94"/>
                  <a:gd name="T5" fmla="*/ 27 h 80"/>
                  <a:gd name="T6" fmla="*/ 86 w 94"/>
                  <a:gd name="T7" fmla="*/ 56 h 80"/>
                  <a:gd name="T8" fmla="*/ 79 w 94"/>
                  <a:gd name="T9" fmla="*/ 93 h 80"/>
                  <a:gd name="T10" fmla="*/ 95 w 94"/>
                  <a:gd name="T11" fmla="*/ 53 h 80"/>
                  <a:gd name="T12" fmla="*/ 91 w 94"/>
                  <a:gd name="T13" fmla="*/ 14 h 80"/>
                  <a:gd name="T14" fmla="*/ 52 w 94"/>
                  <a:gd name="T15" fmla="*/ 28 h 80"/>
                  <a:gd name="T16" fmla="*/ 14 w 94"/>
                  <a:gd name="T17" fmla="*/ 2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80"/>
                  <a:gd name="T29" fmla="*/ 94 w 94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80">
                    <a:moveTo>
                      <a:pt x="2" y="33"/>
                    </a:moveTo>
                    <a:cubicBezTo>
                      <a:pt x="0" y="10"/>
                      <a:pt x="33" y="11"/>
                      <a:pt x="35" y="34"/>
                    </a:cubicBezTo>
                    <a:cubicBezTo>
                      <a:pt x="36" y="25"/>
                      <a:pt x="53" y="21"/>
                      <a:pt x="60" y="23"/>
                    </a:cubicBezTo>
                    <a:cubicBezTo>
                      <a:pt x="70" y="27"/>
                      <a:pt x="70" y="37"/>
                      <a:pt x="70" y="46"/>
                    </a:cubicBezTo>
                    <a:cubicBezTo>
                      <a:pt x="85" y="52"/>
                      <a:pt x="80" y="80"/>
                      <a:pt x="64" y="77"/>
                    </a:cubicBezTo>
                    <a:cubicBezTo>
                      <a:pt x="82" y="80"/>
                      <a:pt x="94" y="52"/>
                      <a:pt x="77" y="44"/>
                    </a:cubicBezTo>
                    <a:cubicBezTo>
                      <a:pt x="82" y="32"/>
                      <a:pt x="89" y="19"/>
                      <a:pt x="74" y="10"/>
                    </a:cubicBezTo>
                    <a:cubicBezTo>
                      <a:pt x="60" y="1"/>
                      <a:pt x="51" y="12"/>
                      <a:pt x="43" y="24"/>
                    </a:cubicBezTo>
                    <a:cubicBezTo>
                      <a:pt x="40" y="5"/>
                      <a:pt x="11" y="0"/>
                      <a:pt x="10" y="2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503">
                <a:extLst>
                  <a:ext uri="{FF2B5EF4-FFF2-40B4-BE49-F238E27FC236}">
                    <a16:creationId xmlns:a16="http://schemas.microsoft.com/office/drawing/2014/main" id="{838AC2CE-DCB7-42F7-91E9-5B95DCFAB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530"/>
                <a:ext cx="75" cy="60"/>
              </a:xfrm>
              <a:custGeom>
                <a:avLst/>
                <a:gdLst>
                  <a:gd name="T0" fmla="*/ 7 w 71"/>
                  <a:gd name="T1" fmla="*/ 0 h 57"/>
                  <a:gd name="T2" fmla="*/ 65 w 71"/>
                  <a:gd name="T3" fmla="*/ 22 h 57"/>
                  <a:gd name="T4" fmla="*/ 88 w 71"/>
                  <a:gd name="T5" fmla="*/ 69 h 57"/>
                  <a:gd name="T6" fmla="*/ 67 w 71"/>
                  <a:gd name="T7" fmla="*/ 64 h 57"/>
                  <a:gd name="T8" fmla="*/ 55 w 71"/>
                  <a:gd name="T9" fmla="*/ 42 h 57"/>
                  <a:gd name="T10" fmla="*/ 17 w 71"/>
                  <a:gd name="T11" fmla="*/ 43 h 57"/>
                  <a:gd name="T12" fmla="*/ 5 w 71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57"/>
                  <a:gd name="T23" fmla="*/ 71 w 7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57">
                    <a:moveTo>
                      <a:pt x="7" y="0"/>
                    </a:moveTo>
                    <a:cubicBezTo>
                      <a:pt x="4" y="22"/>
                      <a:pt x="40" y="33"/>
                      <a:pt x="53" y="18"/>
                    </a:cubicBezTo>
                    <a:cubicBezTo>
                      <a:pt x="40" y="29"/>
                      <a:pt x="57" y="57"/>
                      <a:pt x="71" y="57"/>
                    </a:cubicBezTo>
                    <a:cubicBezTo>
                      <a:pt x="67" y="52"/>
                      <a:pt x="60" y="55"/>
                      <a:pt x="54" y="52"/>
                    </a:cubicBezTo>
                    <a:cubicBezTo>
                      <a:pt x="48" y="48"/>
                      <a:pt x="45" y="41"/>
                      <a:pt x="44" y="34"/>
                    </a:cubicBezTo>
                    <a:cubicBezTo>
                      <a:pt x="37" y="37"/>
                      <a:pt x="19" y="39"/>
                      <a:pt x="13" y="35"/>
                    </a:cubicBezTo>
                    <a:cubicBezTo>
                      <a:pt x="5" y="30"/>
                      <a:pt x="0" y="9"/>
                      <a:pt x="5" y="1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504">
                <a:extLst>
                  <a:ext uri="{FF2B5EF4-FFF2-40B4-BE49-F238E27FC236}">
                    <a16:creationId xmlns:a16="http://schemas.microsoft.com/office/drawing/2014/main" id="{736E2191-9204-4098-AD2E-D7088AEB2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644"/>
                <a:ext cx="36" cy="50"/>
              </a:xfrm>
              <a:custGeom>
                <a:avLst/>
                <a:gdLst>
                  <a:gd name="T0" fmla="*/ 32 w 34"/>
                  <a:gd name="T1" fmla="*/ 4 h 48"/>
                  <a:gd name="T2" fmla="*/ 42 w 34"/>
                  <a:gd name="T3" fmla="*/ 56 h 48"/>
                  <a:gd name="T4" fmla="*/ 15 w 34"/>
                  <a:gd name="T5" fmla="*/ 46 h 48"/>
                  <a:gd name="T6" fmla="*/ 18 w 3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48"/>
                  <a:gd name="T14" fmla="*/ 34 w 3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48">
                    <a:moveTo>
                      <a:pt x="25" y="4"/>
                    </a:moveTo>
                    <a:cubicBezTo>
                      <a:pt x="0" y="9"/>
                      <a:pt x="18" y="45"/>
                      <a:pt x="34" y="48"/>
                    </a:cubicBezTo>
                    <a:cubicBezTo>
                      <a:pt x="27" y="44"/>
                      <a:pt x="17" y="44"/>
                      <a:pt x="11" y="38"/>
                    </a:cubicBezTo>
                    <a:cubicBezTo>
                      <a:pt x="1" y="29"/>
                      <a:pt x="4" y="9"/>
                      <a:pt x="14" y="0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505">
                <a:extLst>
                  <a:ext uri="{FF2B5EF4-FFF2-40B4-BE49-F238E27FC236}">
                    <a16:creationId xmlns:a16="http://schemas.microsoft.com/office/drawing/2014/main" id="{8346BAD4-1D4D-416D-92E9-4176D202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681"/>
                <a:ext cx="49" cy="43"/>
              </a:xfrm>
              <a:custGeom>
                <a:avLst/>
                <a:gdLst>
                  <a:gd name="T0" fmla="*/ 0 w 47"/>
                  <a:gd name="T1" fmla="*/ 27 h 41"/>
                  <a:gd name="T2" fmla="*/ 48 w 47"/>
                  <a:gd name="T3" fmla="*/ 49 h 41"/>
                  <a:gd name="T4" fmla="*/ 31 w 47"/>
                  <a:gd name="T5" fmla="*/ 17 h 41"/>
                  <a:gd name="T6" fmla="*/ 1 w 47"/>
                  <a:gd name="T7" fmla="*/ 18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1"/>
                  <a:gd name="T14" fmla="*/ 47 w 47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1">
                    <a:moveTo>
                      <a:pt x="0" y="23"/>
                    </a:moveTo>
                    <a:cubicBezTo>
                      <a:pt x="9" y="0"/>
                      <a:pt x="47" y="26"/>
                      <a:pt x="40" y="41"/>
                    </a:cubicBezTo>
                    <a:cubicBezTo>
                      <a:pt x="32" y="34"/>
                      <a:pt x="34" y="21"/>
                      <a:pt x="27" y="13"/>
                    </a:cubicBezTo>
                    <a:cubicBezTo>
                      <a:pt x="21" y="6"/>
                      <a:pt x="5" y="1"/>
                      <a:pt x="1" y="1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506">
                <a:extLst>
                  <a:ext uri="{FF2B5EF4-FFF2-40B4-BE49-F238E27FC236}">
                    <a16:creationId xmlns:a16="http://schemas.microsoft.com/office/drawing/2014/main" id="{45FBD17D-2AA7-4833-824F-E5377D565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" y="702"/>
                <a:ext cx="37" cy="35"/>
              </a:xfrm>
              <a:custGeom>
                <a:avLst/>
                <a:gdLst>
                  <a:gd name="T0" fmla="*/ 41 w 35"/>
                  <a:gd name="T1" fmla="*/ 3 h 34"/>
                  <a:gd name="T2" fmla="*/ 43 w 35"/>
                  <a:gd name="T3" fmla="*/ 38 h 34"/>
                  <a:gd name="T4" fmla="*/ 24 w 35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34"/>
                  <a:gd name="T11" fmla="*/ 35 w 3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34">
                    <a:moveTo>
                      <a:pt x="33" y="3"/>
                    </a:moveTo>
                    <a:cubicBezTo>
                      <a:pt x="19" y="8"/>
                      <a:pt x="21" y="29"/>
                      <a:pt x="35" y="34"/>
                    </a:cubicBezTo>
                    <a:cubicBezTo>
                      <a:pt x="17" y="28"/>
                      <a:pt x="0" y="17"/>
                      <a:pt x="20" y="0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507">
                <a:extLst>
                  <a:ext uri="{FF2B5EF4-FFF2-40B4-BE49-F238E27FC236}">
                    <a16:creationId xmlns:a16="http://schemas.microsoft.com/office/drawing/2014/main" id="{27425C59-646F-4D9D-BE11-42F4671E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323"/>
                <a:ext cx="88" cy="49"/>
              </a:xfrm>
              <a:custGeom>
                <a:avLst/>
                <a:gdLst>
                  <a:gd name="T0" fmla="*/ 0 w 84"/>
                  <a:gd name="T1" fmla="*/ 29 h 46"/>
                  <a:gd name="T2" fmla="*/ 45 w 84"/>
                  <a:gd name="T3" fmla="*/ 59 h 46"/>
                  <a:gd name="T4" fmla="*/ 91 w 84"/>
                  <a:gd name="T5" fmla="*/ 45 h 46"/>
                  <a:gd name="T6" fmla="*/ 101 w 84"/>
                  <a:gd name="T7" fmla="*/ 27 h 46"/>
                  <a:gd name="T8" fmla="*/ 73 w 84"/>
                  <a:gd name="T9" fmla="*/ 36 h 46"/>
                  <a:gd name="T10" fmla="*/ 51 w 84"/>
                  <a:gd name="T11" fmla="*/ 39 h 46"/>
                  <a:gd name="T12" fmla="*/ 38 w 84"/>
                  <a:gd name="T13" fmla="*/ 13 h 46"/>
                  <a:gd name="T14" fmla="*/ 7 w 84"/>
                  <a:gd name="T15" fmla="*/ 27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46"/>
                  <a:gd name="T26" fmla="*/ 84 w 84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46">
                    <a:moveTo>
                      <a:pt x="0" y="22"/>
                    </a:moveTo>
                    <a:cubicBezTo>
                      <a:pt x="18" y="0"/>
                      <a:pt x="37" y="27"/>
                      <a:pt x="37" y="46"/>
                    </a:cubicBezTo>
                    <a:cubicBezTo>
                      <a:pt x="39" y="28"/>
                      <a:pt x="62" y="29"/>
                      <a:pt x="75" y="35"/>
                    </a:cubicBezTo>
                    <a:cubicBezTo>
                      <a:pt x="76" y="28"/>
                      <a:pt x="74" y="19"/>
                      <a:pt x="84" y="21"/>
                    </a:cubicBezTo>
                    <a:cubicBezTo>
                      <a:pt x="76" y="19"/>
                      <a:pt x="64" y="18"/>
                      <a:pt x="61" y="28"/>
                    </a:cubicBezTo>
                    <a:cubicBezTo>
                      <a:pt x="55" y="26"/>
                      <a:pt x="45" y="22"/>
                      <a:pt x="43" y="31"/>
                    </a:cubicBezTo>
                    <a:cubicBezTo>
                      <a:pt x="42" y="22"/>
                      <a:pt x="40" y="12"/>
                      <a:pt x="31" y="9"/>
                    </a:cubicBezTo>
                    <a:cubicBezTo>
                      <a:pt x="23" y="6"/>
                      <a:pt x="7" y="11"/>
                      <a:pt x="7" y="21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508">
                <a:extLst>
                  <a:ext uri="{FF2B5EF4-FFF2-40B4-BE49-F238E27FC236}">
                    <a16:creationId xmlns:a16="http://schemas.microsoft.com/office/drawing/2014/main" id="{05460C34-C353-4D98-9EE3-FAB92CBD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327"/>
                <a:ext cx="119" cy="191"/>
              </a:xfrm>
              <a:custGeom>
                <a:avLst/>
                <a:gdLst>
                  <a:gd name="T0" fmla="*/ 138 w 113"/>
                  <a:gd name="T1" fmla="*/ 17 h 181"/>
                  <a:gd name="T2" fmla="*/ 124 w 113"/>
                  <a:gd name="T3" fmla="*/ 7 h 181"/>
                  <a:gd name="T4" fmla="*/ 86 w 113"/>
                  <a:gd name="T5" fmla="*/ 40 h 181"/>
                  <a:gd name="T6" fmla="*/ 83 w 113"/>
                  <a:gd name="T7" fmla="*/ 97 h 181"/>
                  <a:gd name="T8" fmla="*/ 72 w 113"/>
                  <a:gd name="T9" fmla="*/ 109 h 181"/>
                  <a:gd name="T10" fmla="*/ 25 w 113"/>
                  <a:gd name="T11" fmla="*/ 154 h 181"/>
                  <a:gd name="T12" fmla="*/ 1 w 113"/>
                  <a:gd name="T13" fmla="*/ 189 h 181"/>
                  <a:gd name="T14" fmla="*/ 6 w 113"/>
                  <a:gd name="T15" fmla="*/ 225 h 181"/>
                  <a:gd name="T16" fmla="*/ 5 w 113"/>
                  <a:gd name="T17" fmla="*/ 166 h 181"/>
                  <a:gd name="T18" fmla="*/ 66 w 113"/>
                  <a:gd name="T19" fmla="*/ 113 h 181"/>
                  <a:gd name="T20" fmla="*/ 79 w 113"/>
                  <a:gd name="T21" fmla="*/ 50 h 181"/>
                  <a:gd name="T22" fmla="*/ 106 w 113"/>
                  <a:gd name="T23" fmla="*/ 5 h 181"/>
                  <a:gd name="T24" fmla="*/ 139 w 113"/>
                  <a:gd name="T25" fmla="*/ 4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"/>
                  <a:gd name="T40" fmla="*/ 0 h 181"/>
                  <a:gd name="T41" fmla="*/ 113 w 113"/>
                  <a:gd name="T42" fmla="*/ 181 h 18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" h="181">
                    <a:moveTo>
                      <a:pt x="112" y="13"/>
                    </a:moveTo>
                    <a:cubicBezTo>
                      <a:pt x="112" y="8"/>
                      <a:pt x="106" y="8"/>
                      <a:pt x="101" y="7"/>
                    </a:cubicBezTo>
                    <a:cubicBezTo>
                      <a:pt x="84" y="7"/>
                      <a:pt x="75" y="17"/>
                      <a:pt x="70" y="32"/>
                    </a:cubicBezTo>
                    <a:cubicBezTo>
                      <a:pt x="65" y="47"/>
                      <a:pt x="68" y="63"/>
                      <a:pt x="67" y="78"/>
                    </a:cubicBezTo>
                    <a:cubicBezTo>
                      <a:pt x="66" y="90"/>
                      <a:pt x="67" y="86"/>
                      <a:pt x="59" y="88"/>
                    </a:cubicBezTo>
                    <a:cubicBezTo>
                      <a:pt x="38" y="96"/>
                      <a:pt x="34" y="107"/>
                      <a:pt x="21" y="124"/>
                    </a:cubicBezTo>
                    <a:cubicBezTo>
                      <a:pt x="13" y="135"/>
                      <a:pt x="3" y="138"/>
                      <a:pt x="1" y="153"/>
                    </a:cubicBezTo>
                    <a:cubicBezTo>
                      <a:pt x="0" y="161"/>
                      <a:pt x="0" y="176"/>
                      <a:pt x="6" y="181"/>
                    </a:cubicBezTo>
                    <a:cubicBezTo>
                      <a:pt x="5" y="164"/>
                      <a:pt x="2" y="152"/>
                      <a:pt x="5" y="134"/>
                    </a:cubicBezTo>
                    <a:cubicBezTo>
                      <a:pt x="9" y="103"/>
                      <a:pt x="23" y="92"/>
                      <a:pt x="54" y="91"/>
                    </a:cubicBezTo>
                    <a:cubicBezTo>
                      <a:pt x="46" y="76"/>
                      <a:pt x="63" y="58"/>
                      <a:pt x="64" y="41"/>
                    </a:cubicBezTo>
                    <a:cubicBezTo>
                      <a:pt x="65" y="26"/>
                      <a:pt x="72" y="13"/>
                      <a:pt x="86" y="5"/>
                    </a:cubicBezTo>
                    <a:cubicBezTo>
                      <a:pt x="95" y="0"/>
                      <a:pt x="103" y="2"/>
                      <a:pt x="113" y="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Freeform 509">
                <a:extLst>
                  <a:ext uri="{FF2B5EF4-FFF2-40B4-BE49-F238E27FC236}">
                    <a16:creationId xmlns:a16="http://schemas.microsoft.com/office/drawing/2014/main" id="{CFC4B222-E6AF-48E9-9A16-1EE408257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268"/>
                <a:ext cx="141" cy="40"/>
              </a:xfrm>
              <a:custGeom>
                <a:avLst/>
                <a:gdLst>
                  <a:gd name="T0" fmla="*/ 3 w 134"/>
                  <a:gd name="T1" fmla="*/ 44 h 38"/>
                  <a:gd name="T2" fmla="*/ 19 w 134"/>
                  <a:gd name="T3" fmla="*/ 27 h 38"/>
                  <a:gd name="T4" fmla="*/ 72 w 134"/>
                  <a:gd name="T5" fmla="*/ 21 h 38"/>
                  <a:gd name="T6" fmla="*/ 97 w 134"/>
                  <a:gd name="T7" fmla="*/ 31 h 38"/>
                  <a:gd name="T8" fmla="*/ 126 w 134"/>
                  <a:gd name="T9" fmla="*/ 21 h 38"/>
                  <a:gd name="T10" fmla="*/ 164 w 134"/>
                  <a:gd name="T11" fmla="*/ 46 h 38"/>
                  <a:gd name="T12" fmla="*/ 134 w 134"/>
                  <a:gd name="T13" fmla="*/ 4 h 38"/>
                  <a:gd name="T14" fmla="*/ 98 w 134"/>
                  <a:gd name="T15" fmla="*/ 17 h 38"/>
                  <a:gd name="T16" fmla="*/ 88 w 134"/>
                  <a:gd name="T17" fmla="*/ 5 h 38"/>
                  <a:gd name="T18" fmla="*/ 67 w 134"/>
                  <a:gd name="T19" fmla="*/ 6 h 38"/>
                  <a:gd name="T20" fmla="*/ 28 w 134"/>
                  <a:gd name="T21" fmla="*/ 6 h 38"/>
                  <a:gd name="T22" fmla="*/ 0 w 134"/>
                  <a:gd name="T23" fmla="*/ 4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8"/>
                  <a:gd name="T38" fmla="*/ 134 w 13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8">
                    <a:moveTo>
                      <a:pt x="3" y="36"/>
                    </a:moveTo>
                    <a:cubicBezTo>
                      <a:pt x="8" y="36"/>
                      <a:pt x="11" y="27"/>
                      <a:pt x="15" y="23"/>
                    </a:cubicBezTo>
                    <a:cubicBezTo>
                      <a:pt x="28" y="11"/>
                      <a:pt x="44" y="12"/>
                      <a:pt x="59" y="17"/>
                    </a:cubicBezTo>
                    <a:cubicBezTo>
                      <a:pt x="62" y="18"/>
                      <a:pt x="75" y="26"/>
                      <a:pt x="79" y="26"/>
                    </a:cubicBezTo>
                    <a:cubicBezTo>
                      <a:pt x="89" y="25"/>
                      <a:pt x="90" y="14"/>
                      <a:pt x="103" y="17"/>
                    </a:cubicBezTo>
                    <a:cubicBezTo>
                      <a:pt x="115" y="20"/>
                      <a:pt x="123" y="33"/>
                      <a:pt x="134" y="38"/>
                    </a:cubicBezTo>
                    <a:cubicBezTo>
                      <a:pt x="130" y="28"/>
                      <a:pt x="120" y="8"/>
                      <a:pt x="109" y="4"/>
                    </a:cubicBezTo>
                    <a:cubicBezTo>
                      <a:pt x="98" y="0"/>
                      <a:pt x="91" y="15"/>
                      <a:pt x="80" y="13"/>
                    </a:cubicBezTo>
                    <a:cubicBezTo>
                      <a:pt x="76" y="12"/>
                      <a:pt x="76" y="7"/>
                      <a:pt x="72" y="5"/>
                    </a:cubicBezTo>
                    <a:cubicBezTo>
                      <a:pt x="67" y="2"/>
                      <a:pt x="61" y="6"/>
                      <a:pt x="55" y="6"/>
                    </a:cubicBezTo>
                    <a:cubicBezTo>
                      <a:pt x="44" y="7"/>
                      <a:pt x="34" y="2"/>
                      <a:pt x="24" y="6"/>
                    </a:cubicBezTo>
                    <a:cubicBezTo>
                      <a:pt x="13" y="10"/>
                      <a:pt x="3" y="21"/>
                      <a:pt x="0" y="3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510">
                <a:extLst>
                  <a:ext uri="{FF2B5EF4-FFF2-40B4-BE49-F238E27FC236}">
                    <a16:creationId xmlns:a16="http://schemas.microsoft.com/office/drawing/2014/main" id="{34520F43-6B72-4A90-8A7E-5E2892A6D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80"/>
                <a:ext cx="109" cy="91"/>
              </a:xfrm>
              <a:custGeom>
                <a:avLst/>
                <a:gdLst>
                  <a:gd name="T0" fmla="*/ 129 w 103"/>
                  <a:gd name="T1" fmla="*/ 44 h 86"/>
                  <a:gd name="T2" fmla="*/ 80 w 103"/>
                  <a:gd name="T3" fmla="*/ 23 h 86"/>
                  <a:gd name="T4" fmla="*/ 40 w 103"/>
                  <a:gd name="T5" fmla="*/ 67 h 86"/>
                  <a:gd name="T6" fmla="*/ 4 w 103"/>
                  <a:gd name="T7" fmla="*/ 108 h 86"/>
                  <a:gd name="T8" fmla="*/ 14 w 103"/>
                  <a:gd name="T9" fmla="*/ 66 h 86"/>
                  <a:gd name="T10" fmla="*/ 44 w 103"/>
                  <a:gd name="T11" fmla="*/ 38 h 86"/>
                  <a:gd name="T12" fmla="*/ 85 w 103"/>
                  <a:gd name="T13" fmla="*/ 4 h 86"/>
                  <a:gd name="T14" fmla="*/ 123 w 103"/>
                  <a:gd name="T15" fmla="*/ 37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86"/>
                  <a:gd name="T26" fmla="*/ 103 w 10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86">
                    <a:moveTo>
                      <a:pt x="103" y="36"/>
                    </a:moveTo>
                    <a:cubicBezTo>
                      <a:pt x="95" y="32"/>
                      <a:pt x="73" y="17"/>
                      <a:pt x="64" y="19"/>
                    </a:cubicBezTo>
                    <a:cubicBezTo>
                      <a:pt x="53" y="21"/>
                      <a:pt x="34" y="43"/>
                      <a:pt x="32" y="54"/>
                    </a:cubicBezTo>
                    <a:cubicBezTo>
                      <a:pt x="14" y="52"/>
                      <a:pt x="8" y="72"/>
                      <a:pt x="4" y="86"/>
                    </a:cubicBezTo>
                    <a:cubicBezTo>
                      <a:pt x="0" y="74"/>
                      <a:pt x="4" y="63"/>
                      <a:pt x="10" y="53"/>
                    </a:cubicBezTo>
                    <a:cubicBezTo>
                      <a:pt x="17" y="42"/>
                      <a:pt x="28" y="40"/>
                      <a:pt x="36" y="30"/>
                    </a:cubicBezTo>
                    <a:cubicBezTo>
                      <a:pt x="43" y="21"/>
                      <a:pt x="53" y="0"/>
                      <a:pt x="68" y="4"/>
                    </a:cubicBezTo>
                    <a:cubicBezTo>
                      <a:pt x="78" y="7"/>
                      <a:pt x="89" y="22"/>
                      <a:pt x="98" y="29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511">
                <a:extLst>
                  <a:ext uri="{FF2B5EF4-FFF2-40B4-BE49-F238E27FC236}">
                    <a16:creationId xmlns:a16="http://schemas.microsoft.com/office/drawing/2014/main" id="{41ADC04F-1CFF-4187-B839-D7C763AB2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46"/>
                <a:ext cx="77" cy="57"/>
              </a:xfrm>
              <a:custGeom>
                <a:avLst/>
                <a:gdLst>
                  <a:gd name="T0" fmla="*/ 27 w 73"/>
                  <a:gd name="T1" fmla="*/ 61 h 54"/>
                  <a:gd name="T2" fmla="*/ 32 w 73"/>
                  <a:gd name="T3" fmla="*/ 24 h 54"/>
                  <a:gd name="T4" fmla="*/ 56 w 73"/>
                  <a:gd name="T5" fmla="*/ 24 h 54"/>
                  <a:gd name="T6" fmla="*/ 62 w 73"/>
                  <a:gd name="T7" fmla="*/ 14 h 54"/>
                  <a:gd name="T8" fmla="*/ 73 w 73"/>
                  <a:gd name="T9" fmla="*/ 5 h 54"/>
                  <a:gd name="T10" fmla="*/ 90 w 73"/>
                  <a:gd name="T11" fmla="*/ 0 h 54"/>
                  <a:gd name="T12" fmla="*/ 32 w 73"/>
                  <a:gd name="T13" fmla="*/ 8 h 54"/>
                  <a:gd name="T14" fmla="*/ 21 w 73"/>
                  <a:gd name="T15" fmla="*/ 6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54"/>
                  <a:gd name="T26" fmla="*/ 73 w 73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54">
                    <a:moveTo>
                      <a:pt x="23" y="49"/>
                    </a:moveTo>
                    <a:cubicBezTo>
                      <a:pt x="19" y="41"/>
                      <a:pt x="20" y="26"/>
                      <a:pt x="26" y="20"/>
                    </a:cubicBezTo>
                    <a:cubicBezTo>
                      <a:pt x="34" y="13"/>
                      <a:pt x="38" y="23"/>
                      <a:pt x="45" y="20"/>
                    </a:cubicBezTo>
                    <a:cubicBezTo>
                      <a:pt x="47" y="19"/>
                      <a:pt x="48" y="12"/>
                      <a:pt x="50" y="10"/>
                    </a:cubicBezTo>
                    <a:cubicBezTo>
                      <a:pt x="53" y="7"/>
                      <a:pt x="55" y="7"/>
                      <a:pt x="59" y="5"/>
                    </a:cubicBezTo>
                    <a:cubicBezTo>
                      <a:pt x="63" y="3"/>
                      <a:pt x="69" y="1"/>
                      <a:pt x="73" y="0"/>
                    </a:cubicBezTo>
                    <a:cubicBezTo>
                      <a:pt x="58" y="0"/>
                      <a:pt x="40" y="2"/>
                      <a:pt x="26" y="8"/>
                    </a:cubicBezTo>
                    <a:cubicBezTo>
                      <a:pt x="10" y="15"/>
                      <a:pt x="0" y="41"/>
                      <a:pt x="17" y="5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Freeform 512">
                <a:extLst>
                  <a:ext uri="{FF2B5EF4-FFF2-40B4-BE49-F238E27FC236}">
                    <a16:creationId xmlns:a16="http://schemas.microsoft.com/office/drawing/2014/main" id="{556D2B07-4F48-49C4-9F8C-07FD24CE9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318"/>
                <a:ext cx="150" cy="273"/>
              </a:xfrm>
              <a:custGeom>
                <a:avLst/>
                <a:gdLst>
                  <a:gd name="T0" fmla="*/ 164 w 143"/>
                  <a:gd name="T1" fmla="*/ 6 h 259"/>
                  <a:gd name="T2" fmla="*/ 168 w 143"/>
                  <a:gd name="T3" fmla="*/ 26 h 259"/>
                  <a:gd name="T4" fmla="*/ 159 w 143"/>
                  <a:gd name="T5" fmla="*/ 39 h 259"/>
                  <a:gd name="T6" fmla="*/ 133 w 143"/>
                  <a:gd name="T7" fmla="*/ 53 h 259"/>
                  <a:gd name="T8" fmla="*/ 117 w 143"/>
                  <a:gd name="T9" fmla="*/ 89 h 259"/>
                  <a:gd name="T10" fmla="*/ 117 w 143"/>
                  <a:gd name="T11" fmla="*/ 123 h 259"/>
                  <a:gd name="T12" fmla="*/ 58 w 143"/>
                  <a:gd name="T13" fmla="*/ 180 h 259"/>
                  <a:gd name="T14" fmla="*/ 27 w 143"/>
                  <a:gd name="T15" fmla="*/ 250 h 259"/>
                  <a:gd name="T16" fmla="*/ 35 w 143"/>
                  <a:gd name="T17" fmla="*/ 290 h 259"/>
                  <a:gd name="T18" fmla="*/ 0 w 143"/>
                  <a:gd name="T19" fmla="*/ 320 h 259"/>
                  <a:gd name="T20" fmla="*/ 17 w 143"/>
                  <a:gd name="T21" fmla="*/ 296 h 259"/>
                  <a:gd name="T22" fmla="*/ 22 w 143"/>
                  <a:gd name="T23" fmla="*/ 282 h 259"/>
                  <a:gd name="T24" fmla="*/ 19 w 143"/>
                  <a:gd name="T25" fmla="*/ 233 h 259"/>
                  <a:gd name="T26" fmla="*/ 64 w 143"/>
                  <a:gd name="T27" fmla="*/ 163 h 259"/>
                  <a:gd name="T28" fmla="*/ 112 w 143"/>
                  <a:gd name="T29" fmla="*/ 97 h 259"/>
                  <a:gd name="T30" fmla="*/ 126 w 143"/>
                  <a:gd name="T31" fmla="*/ 51 h 259"/>
                  <a:gd name="T32" fmla="*/ 162 w 143"/>
                  <a:gd name="T33" fmla="*/ 27 h 259"/>
                  <a:gd name="T34" fmla="*/ 163 w 143"/>
                  <a:gd name="T35" fmla="*/ 0 h 2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259"/>
                  <a:gd name="T56" fmla="*/ 143 w 143"/>
                  <a:gd name="T57" fmla="*/ 259 h 2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259">
                    <a:moveTo>
                      <a:pt x="135" y="6"/>
                    </a:moveTo>
                    <a:cubicBezTo>
                      <a:pt x="137" y="11"/>
                      <a:pt x="139" y="17"/>
                      <a:pt x="139" y="22"/>
                    </a:cubicBezTo>
                    <a:cubicBezTo>
                      <a:pt x="138" y="30"/>
                      <a:pt x="138" y="29"/>
                      <a:pt x="132" y="31"/>
                    </a:cubicBezTo>
                    <a:cubicBezTo>
                      <a:pt x="123" y="35"/>
                      <a:pt x="117" y="35"/>
                      <a:pt x="110" y="43"/>
                    </a:cubicBezTo>
                    <a:cubicBezTo>
                      <a:pt x="103" y="52"/>
                      <a:pt x="99" y="62"/>
                      <a:pt x="97" y="72"/>
                    </a:cubicBezTo>
                    <a:cubicBezTo>
                      <a:pt x="96" y="82"/>
                      <a:pt x="99" y="91"/>
                      <a:pt x="97" y="100"/>
                    </a:cubicBezTo>
                    <a:cubicBezTo>
                      <a:pt x="94" y="122"/>
                      <a:pt x="64" y="133"/>
                      <a:pt x="48" y="146"/>
                    </a:cubicBezTo>
                    <a:cubicBezTo>
                      <a:pt x="32" y="159"/>
                      <a:pt x="21" y="182"/>
                      <a:pt x="23" y="202"/>
                    </a:cubicBezTo>
                    <a:cubicBezTo>
                      <a:pt x="24" y="214"/>
                      <a:pt x="34" y="224"/>
                      <a:pt x="29" y="235"/>
                    </a:cubicBezTo>
                    <a:cubicBezTo>
                      <a:pt x="24" y="248"/>
                      <a:pt x="1" y="245"/>
                      <a:pt x="0" y="259"/>
                    </a:cubicBezTo>
                    <a:cubicBezTo>
                      <a:pt x="1" y="251"/>
                      <a:pt x="8" y="245"/>
                      <a:pt x="13" y="240"/>
                    </a:cubicBezTo>
                    <a:cubicBezTo>
                      <a:pt x="19" y="234"/>
                      <a:pt x="19" y="239"/>
                      <a:pt x="18" y="229"/>
                    </a:cubicBezTo>
                    <a:cubicBezTo>
                      <a:pt x="17" y="215"/>
                      <a:pt x="13" y="203"/>
                      <a:pt x="15" y="189"/>
                    </a:cubicBezTo>
                    <a:cubicBezTo>
                      <a:pt x="19" y="163"/>
                      <a:pt x="33" y="148"/>
                      <a:pt x="52" y="132"/>
                    </a:cubicBezTo>
                    <a:cubicBezTo>
                      <a:pt x="70" y="117"/>
                      <a:pt x="88" y="104"/>
                      <a:pt x="92" y="79"/>
                    </a:cubicBezTo>
                    <a:cubicBezTo>
                      <a:pt x="94" y="65"/>
                      <a:pt x="94" y="54"/>
                      <a:pt x="104" y="42"/>
                    </a:cubicBezTo>
                    <a:cubicBezTo>
                      <a:pt x="112" y="34"/>
                      <a:pt x="124" y="30"/>
                      <a:pt x="133" y="23"/>
                    </a:cubicBezTo>
                    <a:cubicBezTo>
                      <a:pt x="143" y="13"/>
                      <a:pt x="135" y="11"/>
                      <a:pt x="134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513">
                <a:extLst>
                  <a:ext uri="{FF2B5EF4-FFF2-40B4-BE49-F238E27FC236}">
                    <a16:creationId xmlns:a16="http://schemas.microsoft.com/office/drawing/2014/main" id="{79458F6D-CDD7-4255-A976-71E50D143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17"/>
                <a:ext cx="91" cy="112"/>
              </a:xfrm>
              <a:custGeom>
                <a:avLst/>
                <a:gdLst>
                  <a:gd name="T0" fmla="*/ 104 w 87"/>
                  <a:gd name="T1" fmla="*/ 3 h 106"/>
                  <a:gd name="T2" fmla="*/ 32 w 87"/>
                  <a:gd name="T3" fmla="*/ 41 h 106"/>
                  <a:gd name="T4" fmla="*/ 0 w 87"/>
                  <a:gd name="T5" fmla="*/ 132 h 106"/>
                  <a:gd name="T6" fmla="*/ 31 w 87"/>
                  <a:gd name="T7" fmla="*/ 38 h 106"/>
                  <a:gd name="T8" fmla="*/ 97 w 8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06"/>
                  <a:gd name="T17" fmla="*/ 87 w 8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06">
                    <a:moveTo>
                      <a:pt x="87" y="3"/>
                    </a:moveTo>
                    <a:cubicBezTo>
                      <a:pt x="86" y="32"/>
                      <a:pt x="39" y="14"/>
                      <a:pt x="28" y="33"/>
                    </a:cubicBezTo>
                    <a:cubicBezTo>
                      <a:pt x="13" y="59"/>
                      <a:pt x="39" y="94"/>
                      <a:pt x="0" y="106"/>
                    </a:cubicBezTo>
                    <a:cubicBezTo>
                      <a:pt x="31" y="96"/>
                      <a:pt x="2" y="50"/>
                      <a:pt x="27" y="30"/>
                    </a:cubicBezTo>
                    <a:cubicBezTo>
                      <a:pt x="44" y="17"/>
                      <a:pt x="73" y="22"/>
                      <a:pt x="81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514">
                <a:extLst>
                  <a:ext uri="{FF2B5EF4-FFF2-40B4-BE49-F238E27FC236}">
                    <a16:creationId xmlns:a16="http://schemas.microsoft.com/office/drawing/2014/main" id="{51455FE2-B055-4468-A102-78A1F5FA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96"/>
                <a:ext cx="90" cy="55"/>
              </a:xfrm>
              <a:custGeom>
                <a:avLst/>
                <a:gdLst>
                  <a:gd name="T0" fmla="*/ 92 w 86"/>
                  <a:gd name="T1" fmla="*/ 8 h 52"/>
                  <a:gd name="T2" fmla="*/ 55 w 86"/>
                  <a:gd name="T3" fmla="*/ 21 h 52"/>
                  <a:gd name="T4" fmla="*/ 24 w 86"/>
                  <a:gd name="T5" fmla="*/ 21 h 52"/>
                  <a:gd name="T6" fmla="*/ 1 w 86"/>
                  <a:gd name="T7" fmla="*/ 65 h 52"/>
                  <a:gd name="T8" fmla="*/ 26 w 86"/>
                  <a:gd name="T9" fmla="*/ 6 h 52"/>
                  <a:gd name="T10" fmla="*/ 68 w 86"/>
                  <a:gd name="T11" fmla="*/ 15 h 52"/>
                  <a:gd name="T12" fmla="*/ 92 w 86"/>
                  <a:gd name="T13" fmla="*/ 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52"/>
                  <a:gd name="T23" fmla="*/ 86 w 86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52">
                    <a:moveTo>
                      <a:pt x="76" y="8"/>
                    </a:moveTo>
                    <a:cubicBezTo>
                      <a:pt x="86" y="32"/>
                      <a:pt x="57" y="19"/>
                      <a:pt x="47" y="17"/>
                    </a:cubicBezTo>
                    <a:cubicBezTo>
                      <a:pt x="39" y="15"/>
                      <a:pt x="27" y="13"/>
                      <a:pt x="20" y="17"/>
                    </a:cubicBezTo>
                    <a:cubicBezTo>
                      <a:pt x="9" y="24"/>
                      <a:pt x="5" y="41"/>
                      <a:pt x="1" y="52"/>
                    </a:cubicBezTo>
                    <a:cubicBezTo>
                      <a:pt x="0" y="37"/>
                      <a:pt x="8" y="15"/>
                      <a:pt x="22" y="6"/>
                    </a:cubicBezTo>
                    <a:cubicBezTo>
                      <a:pt x="32" y="0"/>
                      <a:pt x="46" y="7"/>
                      <a:pt x="56" y="11"/>
                    </a:cubicBezTo>
                    <a:cubicBezTo>
                      <a:pt x="62" y="13"/>
                      <a:pt x="79" y="23"/>
                      <a:pt x="76" y="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515">
                <a:extLst>
                  <a:ext uri="{FF2B5EF4-FFF2-40B4-BE49-F238E27FC236}">
                    <a16:creationId xmlns:a16="http://schemas.microsoft.com/office/drawing/2014/main" id="{FBA811DD-2A28-4F91-9544-E292DA5D3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" y="266"/>
                <a:ext cx="15" cy="39"/>
              </a:xfrm>
              <a:custGeom>
                <a:avLst/>
                <a:gdLst>
                  <a:gd name="T0" fmla="*/ 18 w 14"/>
                  <a:gd name="T1" fmla="*/ 42 h 37"/>
                  <a:gd name="T2" fmla="*/ 17 w 14"/>
                  <a:gd name="T3" fmla="*/ 0 h 37"/>
                  <a:gd name="T4" fmla="*/ 18 w 14"/>
                  <a:gd name="T5" fmla="*/ 45 h 37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7"/>
                  <a:gd name="T11" fmla="*/ 14 w 14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7">
                    <a:moveTo>
                      <a:pt x="14" y="34"/>
                    </a:moveTo>
                    <a:cubicBezTo>
                      <a:pt x="5" y="24"/>
                      <a:pt x="3" y="10"/>
                      <a:pt x="13" y="0"/>
                    </a:cubicBezTo>
                    <a:cubicBezTo>
                      <a:pt x="0" y="7"/>
                      <a:pt x="2" y="30"/>
                      <a:pt x="14" y="37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516">
                <a:extLst>
                  <a:ext uri="{FF2B5EF4-FFF2-40B4-BE49-F238E27FC236}">
                    <a16:creationId xmlns:a16="http://schemas.microsoft.com/office/drawing/2014/main" id="{A51247D6-4429-42CB-938F-B25CAEC67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252"/>
                <a:ext cx="94" cy="60"/>
              </a:xfrm>
              <a:custGeom>
                <a:avLst/>
                <a:gdLst>
                  <a:gd name="T0" fmla="*/ 5 w 89"/>
                  <a:gd name="T1" fmla="*/ 70 h 56"/>
                  <a:gd name="T2" fmla="*/ 31 w 89"/>
                  <a:gd name="T3" fmla="*/ 5 h 56"/>
                  <a:gd name="T4" fmla="*/ 71 w 89"/>
                  <a:gd name="T5" fmla="*/ 4 h 56"/>
                  <a:gd name="T6" fmla="*/ 111 w 89"/>
                  <a:gd name="T7" fmla="*/ 12 h 56"/>
                  <a:gd name="T8" fmla="*/ 35 w 89"/>
                  <a:gd name="T9" fmla="*/ 19 h 56"/>
                  <a:gd name="T10" fmla="*/ 16 w 89"/>
                  <a:gd name="T11" fmla="*/ 41 h 56"/>
                  <a:gd name="T12" fmla="*/ 3 w 89"/>
                  <a:gd name="T13" fmla="*/ 7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6"/>
                  <a:gd name="T23" fmla="*/ 89 w 8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6">
                    <a:moveTo>
                      <a:pt x="5" y="53"/>
                    </a:moveTo>
                    <a:cubicBezTo>
                      <a:pt x="0" y="39"/>
                      <a:pt x="13" y="12"/>
                      <a:pt x="25" y="5"/>
                    </a:cubicBezTo>
                    <a:cubicBezTo>
                      <a:pt x="34" y="0"/>
                      <a:pt x="47" y="4"/>
                      <a:pt x="57" y="4"/>
                    </a:cubicBezTo>
                    <a:cubicBezTo>
                      <a:pt x="66" y="5"/>
                      <a:pt x="81" y="2"/>
                      <a:pt x="89" y="8"/>
                    </a:cubicBezTo>
                    <a:cubicBezTo>
                      <a:pt x="68" y="10"/>
                      <a:pt x="48" y="6"/>
                      <a:pt x="27" y="15"/>
                    </a:cubicBezTo>
                    <a:cubicBezTo>
                      <a:pt x="19" y="19"/>
                      <a:pt x="15" y="22"/>
                      <a:pt x="12" y="31"/>
                    </a:cubicBezTo>
                    <a:cubicBezTo>
                      <a:pt x="9" y="39"/>
                      <a:pt x="12" y="51"/>
                      <a:pt x="3" y="5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517">
                <a:extLst>
                  <a:ext uri="{FF2B5EF4-FFF2-40B4-BE49-F238E27FC236}">
                    <a16:creationId xmlns:a16="http://schemas.microsoft.com/office/drawing/2014/main" id="{483C6613-E176-4172-AA98-93EF40DD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283"/>
                <a:ext cx="128" cy="42"/>
              </a:xfrm>
              <a:custGeom>
                <a:avLst/>
                <a:gdLst>
                  <a:gd name="T0" fmla="*/ 0 w 121"/>
                  <a:gd name="T1" fmla="*/ 48 h 40"/>
                  <a:gd name="T2" fmla="*/ 25 w 121"/>
                  <a:gd name="T3" fmla="*/ 16 h 40"/>
                  <a:gd name="T4" fmla="*/ 69 w 121"/>
                  <a:gd name="T5" fmla="*/ 26 h 40"/>
                  <a:gd name="T6" fmla="*/ 83 w 121"/>
                  <a:gd name="T7" fmla="*/ 24 h 40"/>
                  <a:gd name="T8" fmla="*/ 110 w 121"/>
                  <a:gd name="T9" fmla="*/ 17 h 40"/>
                  <a:gd name="T10" fmla="*/ 151 w 121"/>
                  <a:gd name="T11" fmla="*/ 34 h 40"/>
                  <a:gd name="T12" fmla="*/ 118 w 121"/>
                  <a:gd name="T13" fmla="*/ 23 h 40"/>
                  <a:gd name="T14" fmla="*/ 85 w 121"/>
                  <a:gd name="T15" fmla="*/ 41 h 40"/>
                  <a:gd name="T16" fmla="*/ 53 w 121"/>
                  <a:gd name="T17" fmla="*/ 26 h 40"/>
                  <a:gd name="T18" fmla="*/ 17 w 121"/>
                  <a:gd name="T19" fmla="*/ 46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40"/>
                  <a:gd name="T32" fmla="*/ 121 w 12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40">
                    <a:moveTo>
                      <a:pt x="0" y="40"/>
                    </a:moveTo>
                    <a:cubicBezTo>
                      <a:pt x="5" y="30"/>
                      <a:pt x="11" y="19"/>
                      <a:pt x="21" y="12"/>
                    </a:cubicBezTo>
                    <a:cubicBezTo>
                      <a:pt x="40" y="0"/>
                      <a:pt x="40" y="18"/>
                      <a:pt x="55" y="22"/>
                    </a:cubicBezTo>
                    <a:cubicBezTo>
                      <a:pt x="61" y="24"/>
                      <a:pt x="61" y="22"/>
                      <a:pt x="66" y="20"/>
                    </a:cubicBezTo>
                    <a:cubicBezTo>
                      <a:pt x="74" y="17"/>
                      <a:pt x="79" y="14"/>
                      <a:pt x="88" y="13"/>
                    </a:cubicBezTo>
                    <a:cubicBezTo>
                      <a:pt x="101" y="12"/>
                      <a:pt x="117" y="15"/>
                      <a:pt x="121" y="28"/>
                    </a:cubicBezTo>
                    <a:cubicBezTo>
                      <a:pt x="114" y="20"/>
                      <a:pt x="106" y="14"/>
                      <a:pt x="95" y="19"/>
                    </a:cubicBezTo>
                    <a:cubicBezTo>
                      <a:pt x="84" y="24"/>
                      <a:pt x="81" y="33"/>
                      <a:pt x="68" y="33"/>
                    </a:cubicBezTo>
                    <a:cubicBezTo>
                      <a:pt x="56" y="34"/>
                      <a:pt x="51" y="27"/>
                      <a:pt x="42" y="22"/>
                    </a:cubicBezTo>
                    <a:cubicBezTo>
                      <a:pt x="29" y="14"/>
                      <a:pt x="18" y="26"/>
                      <a:pt x="13" y="3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518">
                <a:extLst>
                  <a:ext uri="{FF2B5EF4-FFF2-40B4-BE49-F238E27FC236}">
                    <a16:creationId xmlns:a16="http://schemas.microsoft.com/office/drawing/2014/main" id="{93ECF3FC-E037-4D98-8EE5-E05A9D407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317"/>
                <a:ext cx="80" cy="34"/>
              </a:xfrm>
              <a:custGeom>
                <a:avLst/>
                <a:gdLst>
                  <a:gd name="T0" fmla="*/ 0 w 76"/>
                  <a:gd name="T1" fmla="*/ 0 h 32"/>
                  <a:gd name="T2" fmla="*/ 45 w 76"/>
                  <a:gd name="T3" fmla="*/ 24 h 32"/>
                  <a:gd name="T4" fmla="*/ 93 w 76"/>
                  <a:gd name="T5" fmla="*/ 17 h 32"/>
                  <a:gd name="T6" fmla="*/ 46 w 76"/>
                  <a:gd name="T7" fmla="*/ 35 h 32"/>
                  <a:gd name="T8" fmla="*/ 2 w 76"/>
                  <a:gd name="T9" fmla="*/ 1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32"/>
                  <a:gd name="T17" fmla="*/ 76 w 7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32">
                    <a:moveTo>
                      <a:pt x="0" y="0"/>
                    </a:moveTo>
                    <a:cubicBezTo>
                      <a:pt x="11" y="2"/>
                      <a:pt x="19" y="22"/>
                      <a:pt x="37" y="20"/>
                    </a:cubicBezTo>
                    <a:cubicBezTo>
                      <a:pt x="45" y="19"/>
                      <a:pt x="72" y="2"/>
                      <a:pt x="76" y="13"/>
                    </a:cubicBezTo>
                    <a:cubicBezTo>
                      <a:pt x="60" y="11"/>
                      <a:pt x="53" y="23"/>
                      <a:pt x="38" y="27"/>
                    </a:cubicBezTo>
                    <a:cubicBezTo>
                      <a:pt x="22" y="32"/>
                      <a:pt x="12" y="20"/>
                      <a:pt x="2" y="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519">
                <a:extLst>
                  <a:ext uri="{FF2B5EF4-FFF2-40B4-BE49-F238E27FC236}">
                    <a16:creationId xmlns:a16="http://schemas.microsoft.com/office/drawing/2014/main" id="{E5F32A9C-25C1-46EC-AD09-581F9311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425"/>
                <a:ext cx="126" cy="108"/>
              </a:xfrm>
              <a:custGeom>
                <a:avLst/>
                <a:gdLst>
                  <a:gd name="T0" fmla="*/ 0 w 119"/>
                  <a:gd name="T1" fmla="*/ 3 h 102"/>
                  <a:gd name="T2" fmla="*/ 15 w 119"/>
                  <a:gd name="T3" fmla="*/ 24 h 102"/>
                  <a:gd name="T4" fmla="*/ 24 w 119"/>
                  <a:gd name="T5" fmla="*/ 23 h 102"/>
                  <a:gd name="T6" fmla="*/ 37 w 119"/>
                  <a:gd name="T7" fmla="*/ 26 h 102"/>
                  <a:gd name="T8" fmla="*/ 72 w 119"/>
                  <a:gd name="T9" fmla="*/ 59 h 102"/>
                  <a:gd name="T10" fmla="*/ 87 w 119"/>
                  <a:gd name="T11" fmla="*/ 102 h 102"/>
                  <a:gd name="T12" fmla="*/ 114 w 119"/>
                  <a:gd name="T13" fmla="*/ 110 h 102"/>
                  <a:gd name="T14" fmla="*/ 149 w 119"/>
                  <a:gd name="T15" fmla="*/ 128 h 102"/>
                  <a:gd name="T16" fmla="*/ 128 w 119"/>
                  <a:gd name="T17" fmla="*/ 107 h 102"/>
                  <a:gd name="T18" fmla="*/ 103 w 119"/>
                  <a:gd name="T19" fmla="*/ 104 h 102"/>
                  <a:gd name="T20" fmla="*/ 77 w 119"/>
                  <a:gd name="T21" fmla="*/ 47 h 102"/>
                  <a:gd name="T22" fmla="*/ 32 w 119"/>
                  <a:gd name="T23" fmla="*/ 21 h 102"/>
                  <a:gd name="T24" fmla="*/ 16 w 119"/>
                  <a:gd name="T25" fmla="*/ 19 h 102"/>
                  <a:gd name="T26" fmla="*/ 2 w 119"/>
                  <a:gd name="T27" fmla="*/ 0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02"/>
                  <a:gd name="T44" fmla="*/ 119 w 119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02">
                    <a:moveTo>
                      <a:pt x="0" y="3"/>
                    </a:moveTo>
                    <a:cubicBezTo>
                      <a:pt x="5" y="9"/>
                      <a:pt x="4" y="18"/>
                      <a:pt x="11" y="20"/>
                    </a:cubicBezTo>
                    <a:cubicBezTo>
                      <a:pt x="13" y="21"/>
                      <a:pt x="18" y="18"/>
                      <a:pt x="20" y="19"/>
                    </a:cubicBezTo>
                    <a:cubicBezTo>
                      <a:pt x="23" y="19"/>
                      <a:pt x="26" y="20"/>
                      <a:pt x="29" y="22"/>
                    </a:cubicBezTo>
                    <a:cubicBezTo>
                      <a:pt x="40" y="26"/>
                      <a:pt x="52" y="36"/>
                      <a:pt x="57" y="47"/>
                    </a:cubicBezTo>
                    <a:cubicBezTo>
                      <a:pt x="63" y="57"/>
                      <a:pt x="63" y="71"/>
                      <a:pt x="69" y="81"/>
                    </a:cubicBezTo>
                    <a:cubicBezTo>
                      <a:pt x="75" y="90"/>
                      <a:pt x="83" y="89"/>
                      <a:pt x="91" y="88"/>
                    </a:cubicBezTo>
                    <a:cubicBezTo>
                      <a:pt x="103" y="87"/>
                      <a:pt x="111" y="93"/>
                      <a:pt x="119" y="102"/>
                    </a:cubicBezTo>
                    <a:cubicBezTo>
                      <a:pt x="113" y="96"/>
                      <a:pt x="110" y="88"/>
                      <a:pt x="102" y="85"/>
                    </a:cubicBezTo>
                    <a:cubicBezTo>
                      <a:pt x="96" y="82"/>
                      <a:pt x="88" y="85"/>
                      <a:pt x="82" y="83"/>
                    </a:cubicBezTo>
                    <a:cubicBezTo>
                      <a:pt x="68" y="78"/>
                      <a:pt x="68" y="49"/>
                      <a:pt x="61" y="38"/>
                    </a:cubicBezTo>
                    <a:cubicBezTo>
                      <a:pt x="54" y="25"/>
                      <a:pt x="39" y="19"/>
                      <a:pt x="25" y="17"/>
                    </a:cubicBezTo>
                    <a:cubicBezTo>
                      <a:pt x="20" y="17"/>
                      <a:pt x="16" y="18"/>
                      <a:pt x="12" y="15"/>
                    </a:cubicBezTo>
                    <a:cubicBezTo>
                      <a:pt x="5" y="11"/>
                      <a:pt x="6" y="5"/>
                      <a:pt x="2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520">
                <a:extLst>
                  <a:ext uri="{FF2B5EF4-FFF2-40B4-BE49-F238E27FC236}">
                    <a16:creationId xmlns:a16="http://schemas.microsoft.com/office/drawing/2014/main" id="{5E8E6D8B-F203-4BC4-87DE-0C4E1FD0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472"/>
                <a:ext cx="68" cy="42"/>
              </a:xfrm>
              <a:custGeom>
                <a:avLst/>
                <a:gdLst>
                  <a:gd name="T0" fmla="*/ 3 w 65"/>
                  <a:gd name="T1" fmla="*/ 24 h 40"/>
                  <a:gd name="T2" fmla="*/ 17 w 65"/>
                  <a:gd name="T3" fmla="*/ 4 h 40"/>
                  <a:gd name="T4" fmla="*/ 37 w 65"/>
                  <a:gd name="T5" fmla="*/ 22 h 40"/>
                  <a:gd name="T6" fmla="*/ 72 w 65"/>
                  <a:gd name="T7" fmla="*/ 18 h 40"/>
                  <a:gd name="T8" fmla="*/ 70 w 65"/>
                  <a:gd name="T9" fmla="*/ 48 h 40"/>
                  <a:gd name="T10" fmla="*/ 56 w 65"/>
                  <a:gd name="T11" fmla="*/ 25 h 40"/>
                  <a:gd name="T12" fmla="*/ 42 w 65"/>
                  <a:gd name="T13" fmla="*/ 30 h 40"/>
                  <a:gd name="T14" fmla="*/ 29 w 65"/>
                  <a:gd name="T15" fmla="*/ 16 h 40"/>
                  <a:gd name="T16" fmla="*/ 8 w 65"/>
                  <a:gd name="T17" fmla="*/ 2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0"/>
                  <a:gd name="T29" fmla="*/ 65 w 6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0">
                    <a:moveTo>
                      <a:pt x="3" y="20"/>
                    </a:moveTo>
                    <a:cubicBezTo>
                      <a:pt x="0" y="21"/>
                      <a:pt x="7" y="6"/>
                      <a:pt x="13" y="4"/>
                    </a:cubicBezTo>
                    <a:cubicBezTo>
                      <a:pt x="24" y="0"/>
                      <a:pt x="29" y="9"/>
                      <a:pt x="31" y="18"/>
                    </a:cubicBezTo>
                    <a:cubicBezTo>
                      <a:pt x="36" y="10"/>
                      <a:pt x="52" y="6"/>
                      <a:pt x="60" y="14"/>
                    </a:cubicBezTo>
                    <a:cubicBezTo>
                      <a:pt x="65" y="20"/>
                      <a:pt x="62" y="34"/>
                      <a:pt x="58" y="40"/>
                    </a:cubicBezTo>
                    <a:cubicBezTo>
                      <a:pt x="59" y="33"/>
                      <a:pt x="55" y="25"/>
                      <a:pt x="48" y="21"/>
                    </a:cubicBezTo>
                    <a:cubicBezTo>
                      <a:pt x="42" y="18"/>
                      <a:pt x="40" y="21"/>
                      <a:pt x="34" y="26"/>
                    </a:cubicBezTo>
                    <a:cubicBezTo>
                      <a:pt x="31" y="22"/>
                      <a:pt x="29" y="15"/>
                      <a:pt x="25" y="12"/>
                    </a:cubicBezTo>
                    <a:cubicBezTo>
                      <a:pt x="19" y="8"/>
                      <a:pt x="9" y="8"/>
                      <a:pt x="8" y="17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521">
                <a:extLst>
                  <a:ext uri="{FF2B5EF4-FFF2-40B4-BE49-F238E27FC236}">
                    <a16:creationId xmlns:a16="http://schemas.microsoft.com/office/drawing/2014/main" id="{CB8ECE9D-13D8-40E1-A0A2-DC90282AE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374"/>
                <a:ext cx="77" cy="50"/>
              </a:xfrm>
              <a:custGeom>
                <a:avLst/>
                <a:gdLst>
                  <a:gd name="T0" fmla="*/ 16 w 73"/>
                  <a:gd name="T1" fmla="*/ 4 h 48"/>
                  <a:gd name="T2" fmla="*/ 20 w 73"/>
                  <a:gd name="T3" fmla="*/ 31 h 48"/>
                  <a:gd name="T4" fmla="*/ 60 w 73"/>
                  <a:gd name="T5" fmla="*/ 24 h 48"/>
                  <a:gd name="T6" fmla="*/ 64 w 73"/>
                  <a:gd name="T7" fmla="*/ 50 h 48"/>
                  <a:gd name="T8" fmla="*/ 90 w 73"/>
                  <a:gd name="T9" fmla="*/ 36 h 48"/>
                  <a:gd name="T10" fmla="*/ 72 w 73"/>
                  <a:gd name="T11" fmla="*/ 22 h 48"/>
                  <a:gd name="T12" fmla="*/ 40 w 73"/>
                  <a:gd name="T13" fmla="*/ 28 h 48"/>
                  <a:gd name="T14" fmla="*/ 9 w 73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48"/>
                  <a:gd name="T26" fmla="*/ 73 w 73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48">
                    <a:moveTo>
                      <a:pt x="12" y="4"/>
                    </a:moveTo>
                    <a:cubicBezTo>
                      <a:pt x="1" y="2"/>
                      <a:pt x="12" y="24"/>
                      <a:pt x="16" y="27"/>
                    </a:cubicBezTo>
                    <a:cubicBezTo>
                      <a:pt x="28" y="35"/>
                      <a:pt x="39" y="28"/>
                      <a:pt x="48" y="20"/>
                    </a:cubicBezTo>
                    <a:cubicBezTo>
                      <a:pt x="46" y="26"/>
                      <a:pt x="47" y="38"/>
                      <a:pt x="52" y="42"/>
                    </a:cubicBezTo>
                    <a:cubicBezTo>
                      <a:pt x="60" y="48"/>
                      <a:pt x="72" y="39"/>
                      <a:pt x="73" y="32"/>
                    </a:cubicBezTo>
                    <a:cubicBezTo>
                      <a:pt x="60" y="41"/>
                      <a:pt x="56" y="31"/>
                      <a:pt x="58" y="18"/>
                    </a:cubicBezTo>
                    <a:cubicBezTo>
                      <a:pt x="49" y="16"/>
                      <a:pt x="41" y="24"/>
                      <a:pt x="32" y="24"/>
                    </a:cubicBezTo>
                    <a:cubicBezTo>
                      <a:pt x="20" y="25"/>
                      <a:pt x="0" y="14"/>
                      <a:pt x="9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522">
                <a:extLst>
                  <a:ext uri="{FF2B5EF4-FFF2-40B4-BE49-F238E27FC236}">
                    <a16:creationId xmlns:a16="http://schemas.microsoft.com/office/drawing/2014/main" id="{605CD335-95E5-4AED-8BB5-7B30ADC42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83"/>
                <a:ext cx="29" cy="43"/>
              </a:xfrm>
              <a:custGeom>
                <a:avLst/>
                <a:gdLst>
                  <a:gd name="T0" fmla="*/ 32 w 28"/>
                  <a:gd name="T1" fmla="*/ 17 h 41"/>
                  <a:gd name="T2" fmla="*/ 10 w 28"/>
                  <a:gd name="T3" fmla="*/ 18 h 41"/>
                  <a:gd name="T4" fmla="*/ 12 w 28"/>
                  <a:gd name="T5" fmla="*/ 47 h 41"/>
                  <a:gd name="T6" fmla="*/ 0 w 28"/>
                  <a:gd name="T7" fmla="*/ 21 h 41"/>
                  <a:gd name="T8" fmla="*/ 26 w 28"/>
                  <a:gd name="T9" fmla="*/ 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1"/>
                  <a:gd name="T17" fmla="*/ 28 w 2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1">
                    <a:moveTo>
                      <a:pt x="28" y="13"/>
                    </a:moveTo>
                    <a:cubicBezTo>
                      <a:pt x="23" y="10"/>
                      <a:pt x="15" y="10"/>
                      <a:pt x="10" y="14"/>
                    </a:cubicBezTo>
                    <a:cubicBezTo>
                      <a:pt x="3" y="19"/>
                      <a:pt x="0" y="41"/>
                      <a:pt x="12" y="39"/>
                    </a:cubicBezTo>
                    <a:cubicBezTo>
                      <a:pt x="9" y="31"/>
                      <a:pt x="1" y="27"/>
                      <a:pt x="0" y="17"/>
                    </a:cubicBezTo>
                    <a:cubicBezTo>
                      <a:pt x="0" y="5"/>
                      <a:pt x="11" y="0"/>
                      <a:pt x="22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523">
                <a:extLst>
                  <a:ext uri="{FF2B5EF4-FFF2-40B4-BE49-F238E27FC236}">
                    <a16:creationId xmlns:a16="http://schemas.microsoft.com/office/drawing/2014/main" id="{65698150-7F5E-4385-A45D-0AEFF3D40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326"/>
                <a:ext cx="51" cy="49"/>
              </a:xfrm>
              <a:custGeom>
                <a:avLst/>
                <a:gdLst>
                  <a:gd name="T0" fmla="*/ 1 w 48"/>
                  <a:gd name="T1" fmla="*/ 35 h 46"/>
                  <a:gd name="T2" fmla="*/ 34 w 48"/>
                  <a:gd name="T3" fmla="*/ 59 h 46"/>
                  <a:gd name="T4" fmla="*/ 5 w 48"/>
                  <a:gd name="T5" fmla="*/ 33 h 4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6"/>
                  <a:gd name="T11" fmla="*/ 48 w 48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6">
                    <a:moveTo>
                      <a:pt x="1" y="27"/>
                    </a:moveTo>
                    <a:cubicBezTo>
                      <a:pt x="0" y="0"/>
                      <a:pt x="48" y="29"/>
                      <a:pt x="26" y="46"/>
                    </a:cubicBezTo>
                    <a:cubicBezTo>
                      <a:pt x="22" y="41"/>
                      <a:pt x="20" y="13"/>
                      <a:pt x="5" y="2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524">
                <a:extLst>
                  <a:ext uri="{FF2B5EF4-FFF2-40B4-BE49-F238E27FC236}">
                    <a16:creationId xmlns:a16="http://schemas.microsoft.com/office/drawing/2014/main" id="{0ED274B8-9EC1-42BB-8932-71E9B3B42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322"/>
                <a:ext cx="14" cy="34"/>
              </a:xfrm>
              <a:custGeom>
                <a:avLst/>
                <a:gdLst>
                  <a:gd name="T0" fmla="*/ 11 w 14"/>
                  <a:gd name="T1" fmla="*/ 6 h 32"/>
                  <a:gd name="T2" fmla="*/ 2 w 14"/>
                  <a:gd name="T3" fmla="*/ 14 h 32"/>
                  <a:gd name="T4" fmla="*/ 10 w 14"/>
                  <a:gd name="T5" fmla="*/ 40 h 32"/>
                  <a:gd name="T6" fmla="*/ 14 w 14"/>
                  <a:gd name="T7" fmla="*/ 14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2"/>
                  <a:gd name="T14" fmla="*/ 14 w 1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2">
                    <a:moveTo>
                      <a:pt x="11" y="6"/>
                    </a:moveTo>
                    <a:cubicBezTo>
                      <a:pt x="8" y="0"/>
                      <a:pt x="3" y="7"/>
                      <a:pt x="2" y="10"/>
                    </a:cubicBezTo>
                    <a:cubicBezTo>
                      <a:pt x="0" y="16"/>
                      <a:pt x="2" y="32"/>
                      <a:pt x="10" y="32"/>
                    </a:cubicBezTo>
                    <a:cubicBezTo>
                      <a:pt x="5" y="25"/>
                      <a:pt x="2" y="10"/>
                      <a:pt x="14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525">
                <a:extLst>
                  <a:ext uri="{FF2B5EF4-FFF2-40B4-BE49-F238E27FC236}">
                    <a16:creationId xmlns:a16="http://schemas.microsoft.com/office/drawing/2014/main" id="{4FFBD3FA-1451-49E3-9C24-E17F36187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438"/>
                <a:ext cx="29" cy="33"/>
              </a:xfrm>
              <a:custGeom>
                <a:avLst/>
                <a:gdLst>
                  <a:gd name="T0" fmla="*/ 0 w 28"/>
                  <a:gd name="T1" fmla="*/ 32 h 31"/>
                  <a:gd name="T2" fmla="*/ 5 w 28"/>
                  <a:gd name="T3" fmla="*/ 12 h 31"/>
                  <a:gd name="T4" fmla="*/ 30 w 28"/>
                  <a:gd name="T5" fmla="*/ 34 h 31"/>
                  <a:gd name="T6" fmla="*/ 0 w 28"/>
                  <a:gd name="T7" fmla="*/ 28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1"/>
                  <a:gd name="T14" fmla="*/ 28 w 28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1">
                    <a:moveTo>
                      <a:pt x="0" y="24"/>
                    </a:moveTo>
                    <a:cubicBezTo>
                      <a:pt x="0" y="20"/>
                      <a:pt x="0" y="12"/>
                      <a:pt x="5" y="8"/>
                    </a:cubicBezTo>
                    <a:cubicBezTo>
                      <a:pt x="15" y="0"/>
                      <a:pt x="28" y="16"/>
                      <a:pt x="26" y="26"/>
                    </a:cubicBezTo>
                    <a:cubicBezTo>
                      <a:pt x="20" y="31"/>
                      <a:pt x="7" y="13"/>
                      <a:pt x="0" y="2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526">
                <a:extLst>
                  <a:ext uri="{FF2B5EF4-FFF2-40B4-BE49-F238E27FC236}">
                    <a16:creationId xmlns:a16="http://schemas.microsoft.com/office/drawing/2014/main" id="{40E1C476-361A-42D2-984B-A813BDE2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532"/>
                <a:ext cx="44" cy="29"/>
              </a:xfrm>
              <a:custGeom>
                <a:avLst/>
                <a:gdLst>
                  <a:gd name="T0" fmla="*/ 5 w 41"/>
                  <a:gd name="T1" fmla="*/ 1 h 28"/>
                  <a:gd name="T2" fmla="*/ 3 w 41"/>
                  <a:gd name="T3" fmla="*/ 1 h 28"/>
                  <a:gd name="T4" fmla="*/ 54 w 41"/>
                  <a:gd name="T5" fmla="*/ 12 h 28"/>
                  <a:gd name="T6" fmla="*/ 33 w 41"/>
                  <a:gd name="T7" fmla="*/ 21 h 28"/>
                  <a:gd name="T8" fmla="*/ 5 w 4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8"/>
                  <a:gd name="T17" fmla="*/ 41 w 4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8">
                    <a:moveTo>
                      <a:pt x="5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19"/>
                      <a:pt x="35" y="28"/>
                      <a:pt x="41" y="12"/>
                    </a:cubicBezTo>
                    <a:cubicBezTo>
                      <a:pt x="35" y="11"/>
                      <a:pt x="31" y="17"/>
                      <a:pt x="25" y="17"/>
                    </a:cubicBezTo>
                    <a:cubicBezTo>
                      <a:pt x="15" y="18"/>
                      <a:pt x="4" y="11"/>
                      <a:pt x="5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527">
                <a:extLst>
                  <a:ext uri="{FF2B5EF4-FFF2-40B4-BE49-F238E27FC236}">
                    <a16:creationId xmlns:a16="http://schemas.microsoft.com/office/drawing/2014/main" id="{2D7B9462-0F68-4DD9-8164-DCD596D1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589"/>
                <a:ext cx="42" cy="24"/>
              </a:xfrm>
              <a:custGeom>
                <a:avLst/>
                <a:gdLst>
                  <a:gd name="T0" fmla="*/ 3 w 40"/>
                  <a:gd name="T1" fmla="*/ 27 h 23"/>
                  <a:gd name="T2" fmla="*/ 19 w 40"/>
                  <a:gd name="T3" fmla="*/ 2 h 23"/>
                  <a:gd name="T4" fmla="*/ 48 w 40"/>
                  <a:gd name="T5" fmla="*/ 25 h 23"/>
                  <a:gd name="T6" fmla="*/ 17 w 40"/>
                  <a:gd name="T7" fmla="*/ 24 h 23"/>
                  <a:gd name="T8" fmla="*/ 14 w 40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3"/>
                  <a:gd name="T17" fmla="*/ 40 w 4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3">
                    <a:moveTo>
                      <a:pt x="3" y="23"/>
                    </a:moveTo>
                    <a:cubicBezTo>
                      <a:pt x="0" y="16"/>
                      <a:pt x="8" y="3"/>
                      <a:pt x="15" y="2"/>
                    </a:cubicBezTo>
                    <a:cubicBezTo>
                      <a:pt x="25" y="0"/>
                      <a:pt x="36" y="14"/>
                      <a:pt x="40" y="21"/>
                    </a:cubicBezTo>
                    <a:cubicBezTo>
                      <a:pt x="31" y="22"/>
                      <a:pt x="24" y="4"/>
                      <a:pt x="13" y="20"/>
                    </a:cubicBezTo>
                    <a:cubicBezTo>
                      <a:pt x="13" y="16"/>
                      <a:pt x="15" y="10"/>
                      <a:pt x="10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528">
                <a:extLst>
                  <a:ext uri="{FF2B5EF4-FFF2-40B4-BE49-F238E27FC236}">
                    <a16:creationId xmlns:a16="http://schemas.microsoft.com/office/drawing/2014/main" id="{A8BEB587-9A16-40E2-9B7D-89E0009B2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535"/>
                <a:ext cx="36" cy="29"/>
              </a:xfrm>
              <a:custGeom>
                <a:avLst/>
                <a:gdLst>
                  <a:gd name="T0" fmla="*/ 0 w 34"/>
                  <a:gd name="T1" fmla="*/ 34 h 27"/>
                  <a:gd name="T2" fmla="*/ 2 w 34"/>
                  <a:gd name="T3" fmla="*/ 35 h 27"/>
                  <a:gd name="T4" fmla="*/ 16 w 34"/>
                  <a:gd name="T5" fmla="*/ 3 h 27"/>
                  <a:gd name="T6" fmla="*/ 42 w 34"/>
                  <a:gd name="T7" fmla="*/ 16 h 27"/>
                  <a:gd name="T8" fmla="*/ 23 w 34"/>
                  <a:gd name="T9" fmla="*/ 15 h 27"/>
                  <a:gd name="T10" fmla="*/ 13 w 34"/>
                  <a:gd name="T11" fmla="*/ 3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7"/>
                  <a:gd name="T20" fmla="*/ 34 w 3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7">
                    <a:moveTo>
                      <a:pt x="0" y="26"/>
                    </a:moveTo>
                    <a:cubicBezTo>
                      <a:pt x="1" y="27"/>
                      <a:pt x="1" y="27"/>
                      <a:pt x="2" y="27"/>
                    </a:cubicBezTo>
                    <a:cubicBezTo>
                      <a:pt x="2" y="19"/>
                      <a:pt x="3" y="8"/>
                      <a:pt x="12" y="3"/>
                    </a:cubicBezTo>
                    <a:cubicBezTo>
                      <a:pt x="19" y="0"/>
                      <a:pt x="31" y="5"/>
                      <a:pt x="34" y="12"/>
                    </a:cubicBezTo>
                    <a:cubicBezTo>
                      <a:pt x="29" y="11"/>
                      <a:pt x="25" y="9"/>
                      <a:pt x="19" y="11"/>
                    </a:cubicBezTo>
                    <a:cubicBezTo>
                      <a:pt x="13" y="13"/>
                      <a:pt x="6" y="20"/>
                      <a:pt x="9" y="2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529">
                <a:extLst>
                  <a:ext uri="{FF2B5EF4-FFF2-40B4-BE49-F238E27FC236}">
                    <a16:creationId xmlns:a16="http://schemas.microsoft.com/office/drawing/2014/main" id="{64FB4929-D37B-42F7-8EF7-547BA05D2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405"/>
                <a:ext cx="23" cy="46"/>
              </a:xfrm>
              <a:custGeom>
                <a:avLst/>
                <a:gdLst>
                  <a:gd name="T0" fmla="*/ 0 w 22"/>
                  <a:gd name="T1" fmla="*/ 1 h 43"/>
                  <a:gd name="T2" fmla="*/ 7 w 22"/>
                  <a:gd name="T3" fmla="*/ 56 h 43"/>
                  <a:gd name="T4" fmla="*/ 0 w 22"/>
                  <a:gd name="T5" fmla="*/ 14 h 4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43"/>
                  <a:gd name="T11" fmla="*/ 22 w 22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43">
                    <a:moveTo>
                      <a:pt x="0" y="1"/>
                    </a:moveTo>
                    <a:cubicBezTo>
                      <a:pt x="20" y="0"/>
                      <a:pt x="22" y="35"/>
                      <a:pt x="7" y="43"/>
                    </a:cubicBezTo>
                    <a:cubicBezTo>
                      <a:pt x="4" y="34"/>
                      <a:pt x="15" y="14"/>
                      <a:pt x="0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530">
                <a:extLst>
                  <a:ext uri="{FF2B5EF4-FFF2-40B4-BE49-F238E27FC236}">
                    <a16:creationId xmlns:a16="http://schemas.microsoft.com/office/drawing/2014/main" id="{BC65603D-DA42-4088-AFE6-67BEF74A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380"/>
                <a:ext cx="35" cy="33"/>
              </a:xfrm>
              <a:custGeom>
                <a:avLst/>
                <a:gdLst>
                  <a:gd name="T0" fmla="*/ 0 w 34"/>
                  <a:gd name="T1" fmla="*/ 0 h 31"/>
                  <a:gd name="T2" fmla="*/ 22 w 34"/>
                  <a:gd name="T3" fmla="*/ 7 h 31"/>
                  <a:gd name="T4" fmla="*/ 31 w 34"/>
                  <a:gd name="T5" fmla="*/ 39 h 31"/>
                  <a:gd name="T6" fmla="*/ 16 w 34"/>
                  <a:gd name="T7" fmla="*/ 13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1"/>
                  <a:gd name="T14" fmla="*/ 34 w 3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1">
                    <a:moveTo>
                      <a:pt x="0" y="0"/>
                    </a:moveTo>
                    <a:cubicBezTo>
                      <a:pt x="6" y="2"/>
                      <a:pt x="12" y="2"/>
                      <a:pt x="18" y="7"/>
                    </a:cubicBezTo>
                    <a:cubicBezTo>
                      <a:pt x="24" y="11"/>
                      <a:pt x="34" y="24"/>
                      <a:pt x="27" y="31"/>
                    </a:cubicBezTo>
                    <a:cubicBezTo>
                      <a:pt x="19" y="29"/>
                      <a:pt x="19" y="15"/>
                      <a:pt x="16" y="9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531">
                <a:extLst>
                  <a:ext uri="{FF2B5EF4-FFF2-40B4-BE49-F238E27FC236}">
                    <a16:creationId xmlns:a16="http://schemas.microsoft.com/office/drawing/2014/main" id="{B75DE4D4-7460-4E11-9CE5-BC7C90EA8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509"/>
                <a:ext cx="24" cy="32"/>
              </a:xfrm>
              <a:custGeom>
                <a:avLst/>
                <a:gdLst>
                  <a:gd name="T0" fmla="*/ 11 w 23"/>
                  <a:gd name="T1" fmla="*/ 0 h 31"/>
                  <a:gd name="T2" fmla="*/ 20 w 23"/>
                  <a:gd name="T3" fmla="*/ 28 h 31"/>
                  <a:gd name="T4" fmla="*/ 9 w 23"/>
                  <a:gd name="T5" fmla="*/ 20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11" y="0"/>
                    </a:moveTo>
                    <a:cubicBezTo>
                      <a:pt x="15" y="6"/>
                      <a:pt x="23" y="18"/>
                      <a:pt x="16" y="24"/>
                    </a:cubicBezTo>
                    <a:cubicBezTo>
                      <a:pt x="9" y="31"/>
                      <a:pt x="0" y="19"/>
                      <a:pt x="9" y="1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532">
                <a:extLst>
                  <a:ext uri="{FF2B5EF4-FFF2-40B4-BE49-F238E27FC236}">
                    <a16:creationId xmlns:a16="http://schemas.microsoft.com/office/drawing/2014/main" id="{47B32588-7DCA-4A37-8A05-C7DFA2B8B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621"/>
                <a:ext cx="80" cy="53"/>
              </a:xfrm>
              <a:custGeom>
                <a:avLst/>
                <a:gdLst>
                  <a:gd name="T0" fmla="*/ 0 w 76"/>
                  <a:gd name="T1" fmla="*/ 42 h 50"/>
                  <a:gd name="T2" fmla="*/ 26 w 76"/>
                  <a:gd name="T3" fmla="*/ 24 h 50"/>
                  <a:gd name="T4" fmla="*/ 54 w 76"/>
                  <a:gd name="T5" fmla="*/ 52 h 50"/>
                  <a:gd name="T6" fmla="*/ 93 w 76"/>
                  <a:gd name="T7" fmla="*/ 38 h 50"/>
                  <a:gd name="T8" fmla="*/ 79 w 76"/>
                  <a:gd name="T9" fmla="*/ 31 h 50"/>
                  <a:gd name="T10" fmla="*/ 64 w 76"/>
                  <a:gd name="T11" fmla="*/ 63 h 50"/>
                  <a:gd name="T12" fmla="*/ 6 w 76"/>
                  <a:gd name="T13" fmla="*/ 4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50"/>
                  <a:gd name="T23" fmla="*/ 76 w 7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50">
                    <a:moveTo>
                      <a:pt x="0" y="34"/>
                    </a:moveTo>
                    <a:cubicBezTo>
                      <a:pt x="4" y="24"/>
                      <a:pt x="11" y="18"/>
                      <a:pt x="22" y="20"/>
                    </a:cubicBezTo>
                    <a:cubicBezTo>
                      <a:pt x="30" y="22"/>
                      <a:pt x="45" y="31"/>
                      <a:pt x="44" y="41"/>
                    </a:cubicBezTo>
                    <a:cubicBezTo>
                      <a:pt x="35" y="19"/>
                      <a:pt x="71" y="0"/>
                      <a:pt x="76" y="30"/>
                    </a:cubicBezTo>
                    <a:cubicBezTo>
                      <a:pt x="74" y="25"/>
                      <a:pt x="69" y="22"/>
                      <a:pt x="64" y="24"/>
                    </a:cubicBezTo>
                    <a:cubicBezTo>
                      <a:pt x="52" y="27"/>
                      <a:pt x="53" y="41"/>
                      <a:pt x="52" y="50"/>
                    </a:cubicBezTo>
                    <a:cubicBezTo>
                      <a:pt x="43" y="48"/>
                      <a:pt x="11" y="4"/>
                      <a:pt x="6" y="3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533">
                <a:extLst>
                  <a:ext uri="{FF2B5EF4-FFF2-40B4-BE49-F238E27FC236}">
                    <a16:creationId xmlns:a16="http://schemas.microsoft.com/office/drawing/2014/main" id="{BF28B27E-618E-42A2-B6FE-AFF0E2C39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703"/>
                <a:ext cx="38" cy="19"/>
              </a:xfrm>
              <a:custGeom>
                <a:avLst/>
                <a:gdLst>
                  <a:gd name="T0" fmla="*/ 15 w 36"/>
                  <a:gd name="T1" fmla="*/ 0 h 18"/>
                  <a:gd name="T2" fmla="*/ 24 w 36"/>
                  <a:gd name="T3" fmla="*/ 21 h 18"/>
                  <a:gd name="T4" fmla="*/ 7 w 3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8"/>
                  <a:gd name="T11" fmla="*/ 36 w 3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8">
                    <a:moveTo>
                      <a:pt x="11" y="0"/>
                    </a:moveTo>
                    <a:cubicBezTo>
                      <a:pt x="0" y="0"/>
                      <a:pt x="13" y="18"/>
                      <a:pt x="20" y="17"/>
                    </a:cubicBezTo>
                    <a:cubicBezTo>
                      <a:pt x="36" y="15"/>
                      <a:pt x="8" y="4"/>
                      <a:pt x="7" y="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Freeform 534">
                <a:extLst>
                  <a:ext uri="{FF2B5EF4-FFF2-40B4-BE49-F238E27FC236}">
                    <a16:creationId xmlns:a16="http://schemas.microsoft.com/office/drawing/2014/main" id="{150A0567-792D-43A4-9C3F-4EA513E44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668"/>
                <a:ext cx="25" cy="34"/>
              </a:xfrm>
              <a:custGeom>
                <a:avLst/>
                <a:gdLst>
                  <a:gd name="T0" fmla="*/ 6 w 24"/>
                  <a:gd name="T1" fmla="*/ 0 h 32"/>
                  <a:gd name="T2" fmla="*/ 28 w 24"/>
                  <a:gd name="T3" fmla="*/ 40 h 32"/>
                  <a:gd name="T4" fmla="*/ 10 w 24"/>
                  <a:gd name="T5" fmla="*/ 1 h 32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2"/>
                  <a:gd name="T11" fmla="*/ 24 w 2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2">
                    <a:moveTo>
                      <a:pt x="6" y="0"/>
                    </a:moveTo>
                    <a:cubicBezTo>
                      <a:pt x="0" y="12"/>
                      <a:pt x="12" y="30"/>
                      <a:pt x="24" y="32"/>
                    </a:cubicBezTo>
                    <a:cubicBezTo>
                      <a:pt x="24" y="19"/>
                      <a:pt x="4" y="17"/>
                      <a:pt x="10" y="1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Freeform 535">
                <a:extLst>
                  <a:ext uri="{FF2B5EF4-FFF2-40B4-BE49-F238E27FC236}">
                    <a16:creationId xmlns:a16="http://schemas.microsoft.com/office/drawing/2014/main" id="{4E88CFFA-D87B-4D48-A735-64E77934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653"/>
                <a:ext cx="27" cy="39"/>
              </a:xfrm>
              <a:custGeom>
                <a:avLst/>
                <a:gdLst>
                  <a:gd name="T0" fmla="*/ 17 w 25"/>
                  <a:gd name="T1" fmla="*/ 2 h 37"/>
                  <a:gd name="T2" fmla="*/ 15 w 25"/>
                  <a:gd name="T3" fmla="*/ 0 h 37"/>
                  <a:gd name="T4" fmla="*/ 31 w 25"/>
                  <a:gd name="T5" fmla="*/ 45 h 37"/>
                  <a:gd name="T6" fmla="*/ 27 w 25"/>
                  <a:gd name="T7" fmla="*/ 32 h 37"/>
                  <a:gd name="T8" fmla="*/ 15 w 25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7"/>
                  <a:gd name="T17" fmla="*/ 25 w 2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7">
                    <a:moveTo>
                      <a:pt x="13" y="2"/>
                    </a:moveTo>
                    <a:cubicBezTo>
                      <a:pt x="13" y="1"/>
                      <a:pt x="13" y="0"/>
                      <a:pt x="11" y="0"/>
                    </a:cubicBezTo>
                    <a:cubicBezTo>
                      <a:pt x="0" y="9"/>
                      <a:pt x="7" y="37"/>
                      <a:pt x="23" y="37"/>
                    </a:cubicBezTo>
                    <a:cubicBezTo>
                      <a:pt x="25" y="32"/>
                      <a:pt x="21" y="29"/>
                      <a:pt x="19" y="26"/>
                    </a:cubicBezTo>
                    <a:cubicBezTo>
                      <a:pt x="15" y="18"/>
                      <a:pt x="11" y="11"/>
                      <a:pt x="11" y="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536">
                <a:extLst>
                  <a:ext uri="{FF2B5EF4-FFF2-40B4-BE49-F238E27FC236}">
                    <a16:creationId xmlns:a16="http://schemas.microsoft.com/office/drawing/2014/main" id="{416FAD78-53F7-4F2C-85F4-236165267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513"/>
                <a:ext cx="42" cy="111"/>
              </a:xfrm>
              <a:custGeom>
                <a:avLst/>
                <a:gdLst>
                  <a:gd name="T0" fmla="*/ 21 w 40"/>
                  <a:gd name="T1" fmla="*/ 130 h 105"/>
                  <a:gd name="T2" fmla="*/ 24 w 40"/>
                  <a:gd name="T3" fmla="*/ 130 h 105"/>
                  <a:gd name="T4" fmla="*/ 17 w 40"/>
                  <a:gd name="T5" fmla="*/ 92 h 105"/>
                  <a:gd name="T6" fmla="*/ 39 w 40"/>
                  <a:gd name="T7" fmla="*/ 80 h 105"/>
                  <a:gd name="T8" fmla="*/ 20 w 40"/>
                  <a:gd name="T9" fmla="*/ 42 h 105"/>
                  <a:gd name="T10" fmla="*/ 29 w 40"/>
                  <a:gd name="T11" fmla="*/ 0 h 105"/>
                  <a:gd name="T12" fmla="*/ 26 w 40"/>
                  <a:gd name="T13" fmla="*/ 25 h 105"/>
                  <a:gd name="T14" fmla="*/ 36 w 40"/>
                  <a:gd name="T15" fmla="*/ 53 h 105"/>
                  <a:gd name="T16" fmla="*/ 48 w 40"/>
                  <a:gd name="T17" fmla="*/ 81 h 105"/>
                  <a:gd name="T18" fmla="*/ 21 w 40"/>
                  <a:gd name="T19" fmla="*/ 124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05"/>
                  <a:gd name="T32" fmla="*/ 40 w 40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05">
                    <a:moveTo>
                      <a:pt x="17" y="104"/>
                    </a:moveTo>
                    <a:cubicBezTo>
                      <a:pt x="18" y="105"/>
                      <a:pt x="19" y="105"/>
                      <a:pt x="20" y="104"/>
                    </a:cubicBezTo>
                    <a:cubicBezTo>
                      <a:pt x="13" y="96"/>
                      <a:pt x="7" y="85"/>
                      <a:pt x="13" y="74"/>
                    </a:cubicBezTo>
                    <a:cubicBezTo>
                      <a:pt x="16" y="67"/>
                      <a:pt x="23" y="61"/>
                      <a:pt x="31" y="64"/>
                    </a:cubicBezTo>
                    <a:cubicBezTo>
                      <a:pt x="25" y="54"/>
                      <a:pt x="17" y="46"/>
                      <a:pt x="16" y="34"/>
                    </a:cubicBezTo>
                    <a:cubicBezTo>
                      <a:pt x="15" y="26"/>
                      <a:pt x="13" y="2"/>
                      <a:pt x="25" y="0"/>
                    </a:cubicBezTo>
                    <a:cubicBezTo>
                      <a:pt x="23" y="7"/>
                      <a:pt x="22" y="13"/>
                      <a:pt x="22" y="21"/>
                    </a:cubicBezTo>
                    <a:cubicBezTo>
                      <a:pt x="23" y="28"/>
                      <a:pt x="26" y="35"/>
                      <a:pt x="29" y="42"/>
                    </a:cubicBezTo>
                    <a:cubicBezTo>
                      <a:pt x="32" y="50"/>
                      <a:pt x="38" y="57"/>
                      <a:pt x="40" y="65"/>
                    </a:cubicBezTo>
                    <a:cubicBezTo>
                      <a:pt x="29" y="64"/>
                      <a:pt x="0" y="92"/>
                      <a:pt x="17" y="99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537">
                <a:extLst>
                  <a:ext uri="{FF2B5EF4-FFF2-40B4-BE49-F238E27FC236}">
                    <a16:creationId xmlns:a16="http://schemas.microsoft.com/office/drawing/2014/main" id="{58AC5839-496F-456A-86C6-728BBFA10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713"/>
                <a:ext cx="23" cy="36"/>
              </a:xfrm>
              <a:custGeom>
                <a:avLst/>
                <a:gdLst>
                  <a:gd name="T0" fmla="*/ 0 w 21"/>
                  <a:gd name="T1" fmla="*/ 1 h 34"/>
                  <a:gd name="T2" fmla="*/ 24 w 21"/>
                  <a:gd name="T3" fmla="*/ 19 h 34"/>
                  <a:gd name="T4" fmla="*/ 14 w 21"/>
                  <a:gd name="T5" fmla="*/ 42 h 34"/>
                  <a:gd name="T6" fmla="*/ 28 w 21"/>
                  <a:gd name="T7" fmla="*/ 25 h 34"/>
                  <a:gd name="T8" fmla="*/ 2 w 21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4"/>
                  <a:gd name="T17" fmla="*/ 21 w 2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4">
                    <a:moveTo>
                      <a:pt x="0" y="1"/>
                    </a:moveTo>
                    <a:cubicBezTo>
                      <a:pt x="6" y="4"/>
                      <a:pt x="14" y="9"/>
                      <a:pt x="16" y="15"/>
                    </a:cubicBezTo>
                    <a:cubicBezTo>
                      <a:pt x="18" y="20"/>
                      <a:pt x="17" y="34"/>
                      <a:pt x="10" y="34"/>
                    </a:cubicBezTo>
                    <a:cubicBezTo>
                      <a:pt x="12" y="29"/>
                      <a:pt x="19" y="29"/>
                      <a:pt x="20" y="21"/>
                    </a:cubicBezTo>
                    <a:cubicBezTo>
                      <a:pt x="21" y="12"/>
                      <a:pt x="11" y="0"/>
                      <a:pt x="2" y="1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Freeform 538">
                <a:extLst>
                  <a:ext uri="{FF2B5EF4-FFF2-40B4-BE49-F238E27FC236}">
                    <a16:creationId xmlns:a16="http://schemas.microsoft.com/office/drawing/2014/main" id="{B8CE77D4-2E9D-462A-A193-DD96B9E1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701"/>
                <a:ext cx="49" cy="43"/>
              </a:xfrm>
              <a:custGeom>
                <a:avLst/>
                <a:gdLst>
                  <a:gd name="T0" fmla="*/ 27 w 47"/>
                  <a:gd name="T1" fmla="*/ 0 h 41"/>
                  <a:gd name="T2" fmla="*/ 54 w 47"/>
                  <a:gd name="T3" fmla="*/ 37 h 41"/>
                  <a:gd name="T4" fmla="*/ 29 w 47"/>
                  <a:gd name="T5" fmla="*/ 5 h 4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41"/>
                  <a:gd name="T11" fmla="*/ 47 w 4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41">
                    <a:moveTo>
                      <a:pt x="23" y="0"/>
                    </a:moveTo>
                    <a:cubicBezTo>
                      <a:pt x="0" y="3"/>
                      <a:pt x="39" y="41"/>
                      <a:pt x="46" y="30"/>
                    </a:cubicBezTo>
                    <a:cubicBezTo>
                      <a:pt x="47" y="29"/>
                      <a:pt x="28" y="8"/>
                      <a:pt x="25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Freeform 539">
                <a:extLst>
                  <a:ext uri="{FF2B5EF4-FFF2-40B4-BE49-F238E27FC236}">
                    <a16:creationId xmlns:a16="http://schemas.microsoft.com/office/drawing/2014/main" id="{F85A1682-667F-4228-85CB-51E0CF39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399"/>
                <a:ext cx="51" cy="86"/>
              </a:xfrm>
              <a:custGeom>
                <a:avLst/>
                <a:gdLst>
                  <a:gd name="T0" fmla="*/ 61 w 48"/>
                  <a:gd name="T1" fmla="*/ 1 h 82"/>
                  <a:gd name="T2" fmla="*/ 6 w 48"/>
                  <a:gd name="T3" fmla="*/ 35 h 82"/>
                  <a:gd name="T4" fmla="*/ 24 w 48"/>
                  <a:gd name="T5" fmla="*/ 99 h 82"/>
                  <a:gd name="T6" fmla="*/ 26 w 48"/>
                  <a:gd name="T7" fmla="*/ 52 h 82"/>
                  <a:gd name="T8" fmla="*/ 44 w 48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2"/>
                  <a:gd name="T17" fmla="*/ 48 w 4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2">
                    <a:moveTo>
                      <a:pt x="48" y="1"/>
                    </a:moveTo>
                    <a:cubicBezTo>
                      <a:pt x="32" y="0"/>
                      <a:pt x="11" y="14"/>
                      <a:pt x="6" y="29"/>
                    </a:cubicBezTo>
                    <a:cubicBezTo>
                      <a:pt x="0" y="46"/>
                      <a:pt x="17" y="65"/>
                      <a:pt x="20" y="82"/>
                    </a:cubicBezTo>
                    <a:cubicBezTo>
                      <a:pt x="15" y="73"/>
                      <a:pt x="21" y="55"/>
                      <a:pt x="21" y="44"/>
                    </a:cubicBezTo>
                    <a:cubicBezTo>
                      <a:pt x="21" y="29"/>
                      <a:pt x="22" y="9"/>
                      <a:pt x="35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540">
                <a:extLst>
                  <a:ext uri="{FF2B5EF4-FFF2-40B4-BE49-F238E27FC236}">
                    <a16:creationId xmlns:a16="http://schemas.microsoft.com/office/drawing/2014/main" id="{71E2F8CB-E7B6-49B7-87FC-715D73D02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50"/>
                <a:ext cx="133" cy="57"/>
              </a:xfrm>
              <a:custGeom>
                <a:avLst/>
                <a:gdLst>
                  <a:gd name="T0" fmla="*/ 0 w 127"/>
                  <a:gd name="T1" fmla="*/ 6 h 54"/>
                  <a:gd name="T2" fmla="*/ 23 w 127"/>
                  <a:gd name="T3" fmla="*/ 6 h 54"/>
                  <a:gd name="T4" fmla="*/ 56 w 127"/>
                  <a:gd name="T5" fmla="*/ 24 h 54"/>
                  <a:gd name="T6" fmla="*/ 69 w 127"/>
                  <a:gd name="T7" fmla="*/ 24 h 54"/>
                  <a:gd name="T8" fmla="*/ 85 w 127"/>
                  <a:gd name="T9" fmla="*/ 24 h 54"/>
                  <a:gd name="T10" fmla="*/ 108 w 127"/>
                  <a:gd name="T11" fmla="*/ 49 h 54"/>
                  <a:gd name="T12" fmla="*/ 149 w 127"/>
                  <a:gd name="T13" fmla="*/ 67 h 54"/>
                  <a:gd name="T14" fmla="*/ 135 w 127"/>
                  <a:gd name="T15" fmla="*/ 55 h 54"/>
                  <a:gd name="T16" fmla="*/ 99 w 127"/>
                  <a:gd name="T17" fmla="*/ 54 h 54"/>
                  <a:gd name="T18" fmla="*/ 88 w 127"/>
                  <a:gd name="T19" fmla="*/ 45 h 54"/>
                  <a:gd name="T20" fmla="*/ 75 w 127"/>
                  <a:gd name="T21" fmla="*/ 27 h 54"/>
                  <a:gd name="T22" fmla="*/ 38 w 127"/>
                  <a:gd name="T23" fmla="*/ 36 h 54"/>
                  <a:gd name="T24" fmla="*/ 8 w 127"/>
                  <a:gd name="T25" fmla="*/ 5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54"/>
                  <a:gd name="T41" fmla="*/ 127 w 127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54">
                    <a:moveTo>
                      <a:pt x="0" y="6"/>
                    </a:moveTo>
                    <a:cubicBezTo>
                      <a:pt x="4" y="6"/>
                      <a:pt x="14" y="6"/>
                      <a:pt x="19" y="6"/>
                    </a:cubicBezTo>
                    <a:cubicBezTo>
                      <a:pt x="34" y="7"/>
                      <a:pt x="37" y="13"/>
                      <a:pt x="47" y="20"/>
                    </a:cubicBezTo>
                    <a:cubicBezTo>
                      <a:pt x="54" y="24"/>
                      <a:pt x="49" y="23"/>
                      <a:pt x="57" y="20"/>
                    </a:cubicBezTo>
                    <a:cubicBezTo>
                      <a:pt x="61" y="19"/>
                      <a:pt x="66" y="17"/>
                      <a:pt x="71" y="20"/>
                    </a:cubicBezTo>
                    <a:cubicBezTo>
                      <a:pt x="79" y="25"/>
                      <a:pt x="79" y="36"/>
                      <a:pt x="90" y="40"/>
                    </a:cubicBezTo>
                    <a:cubicBezTo>
                      <a:pt x="100" y="43"/>
                      <a:pt x="127" y="34"/>
                      <a:pt x="124" y="54"/>
                    </a:cubicBezTo>
                    <a:cubicBezTo>
                      <a:pt x="120" y="51"/>
                      <a:pt x="117" y="46"/>
                      <a:pt x="112" y="44"/>
                    </a:cubicBezTo>
                    <a:cubicBezTo>
                      <a:pt x="102" y="39"/>
                      <a:pt x="93" y="42"/>
                      <a:pt x="83" y="43"/>
                    </a:cubicBezTo>
                    <a:cubicBezTo>
                      <a:pt x="74" y="43"/>
                      <a:pt x="78" y="44"/>
                      <a:pt x="73" y="37"/>
                    </a:cubicBezTo>
                    <a:cubicBezTo>
                      <a:pt x="70" y="32"/>
                      <a:pt x="66" y="28"/>
                      <a:pt x="63" y="23"/>
                    </a:cubicBezTo>
                    <a:cubicBezTo>
                      <a:pt x="52" y="23"/>
                      <a:pt x="42" y="37"/>
                      <a:pt x="31" y="28"/>
                    </a:cubicBezTo>
                    <a:cubicBezTo>
                      <a:pt x="21" y="18"/>
                      <a:pt x="25" y="0"/>
                      <a:pt x="8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541">
                <a:extLst>
                  <a:ext uri="{FF2B5EF4-FFF2-40B4-BE49-F238E27FC236}">
                    <a16:creationId xmlns:a16="http://schemas.microsoft.com/office/drawing/2014/main" id="{674C77B1-B724-43F6-95D6-C10A14CA3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317"/>
                <a:ext cx="36" cy="26"/>
              </a:xfrm>
              <a:custGeom>
                <a:avLst/>
                <a:gdLst>
                  <a:gd name="T0" fmla="*/ 3 w 34"/>
                  <a:gd name="T1" fmla="*/ 29 h 25"/>
                  <a:gd name="T2" fmla="*/ 19 w 34"/>
                  <a:gd name="T3" fmla="*/ 2 h 25"/>
                  <a:gd name="T4" fmla="*/ 42 w 34"/>
                  <a:gd name="T5" fmla="*/ 11 h 25"/>
                  <a:gd name="T6" fmla="*/ 22 w 34"/>
                  <a:gd name="T7" fmla="*/ 8 h 25"/>
                  <a:gd name="T8" fmla="*/ 0 w 34"/>
                  <a:gd name="T9" fmla="*/ 2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5"/>
                  <a:gd name="T17" fmla="*/ 34 w 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5">
                    <a:moveTo>
                      <a:pt x="3" y="25"/>
                    </a:moveTo>
                    <a:cubicBezTo>
                      <a:pt x="1" y="16"/>
                      <a:pt x="6" y="4"/>
                      <a:pt x="15" y="2"/>
                    </a:cubicBezTo>
                    <a:cubicBezTo>
                      <a:pt x="20" y="0"/>
                      <a:pt x="34" y="4"/>
                      <a:pt x="34" y="11"/>
                    </a:cubicBezTo>
                    <a:cubicBezTo>
                      <a:pt x="29" y="11"/>
                      <a:pt x="23" y="8"/>
                      <a:pt x="18" y="8"/>
                    </a:cubicBezTo>
                    <a:cubicBezTo>
                      <a:pt x="10" y="10"/>
                      <a:pt x="5" y="16"/>
                      <a:pt x="0" y="2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542">
                <a:extLst>
                  <a:ext uri="{FF2B5EF4-FFF2-40B4-BE49-F238E27FC236}">
                    <a16:creationId xmlns:a16="http://schemas.microsoft.com/office/drawing/2014/main" id="{C161F3A5-CAE7-4877-A5E7-3FD13C43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308"/>
                <a:ext cx="183" cy="280"/>
              </a:xfrm>
              <a:custGeom>
                <a:avLst/>
                <a:gdLst>
                  <a:gd name="T0" fmla="*/ 217 w 173"/>
                  <a:gd name="T1" fmla="*/ 4 h 265"/>
                  <a:gd name="T2" fmla="*/ 207 w 173"/>
                  <a:gd name="T3" fmla="*/ 0 h 265"/>
                  <a:gd name="T4" fmla="*/ 191 w 173"/>
                  <a:gd name="T5" fmla="*/ 45 h 265"/>
                  <a:gd name="T6" fmla="*/ 139 w 173"/>
                  <a:gd name="T7" fmla="*/ 60 h 265"/>
                  <a:gd name="T8" fmla="*/ 106 w 173"/>
                  <a:gd name="T9" fmla="*/ 142 h 265"/>
                  <a:gd name="T10" fmla="*/ 62 w 173"/>
                  <a:gd name="T11" fmla="*/ 176 h 265"/>
                  <a:gd name="T12" fmla="*/ 66 w 173"/>
                  <a:gd name="T13" fmla="*/ 210 h 265"/>
                  <a:gd name="T14" fmla="*/ 43 w 173"/>
                  <a:gd name="T15" fmla="*/ 230 h 265"/>
                  <a:gd name="T16" fmla="*/ 35 w 173"/>
                  <a:gd name="T17" fmla="*/ 258 h 265"/>
                  <a:gd name="T18" fmla="*/ 50 w 173"/>
                  <a:gd name="T19" fmla="*/ 291 h 265"/>
                  <a:gd name="T20" fmla="*/ 0 w 173"/>
                  <a:gd name="T21" fmla="*/ 331 h 2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265"/>
                  <a:gd name="T35" fmla="*/ 173 w 173"/>
                  <a:gd name="T36" fmla="*/ 265 h 2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265">
                    <a:moveTo>
                      <a:pt x="173" y="4"/>
                    </a:moveTo>
                    <a:cubicBezTo>
                      <a:pt x="171" y="2"/>
                      <a:pt x="167" y="1"/>
                      <a:pt x="165" y="0"/>
                    </a:cubicBezTo>
                    <a:cubicBezTo>
                      <a:pt x="160" y="14"/>
                      <a:pt x="168" y="28"/>
                      <a:pt x="153" y="37"/>
                    </a:cubicBezTo>
                    <a:cubicBezTo>
                      <a:pt x="139" y="46"/>
                      <a:pt x="122" y="33"/>
                      <a:pt x="111" y="48"/>
                    </a:cubicBezTo>
                    <a:cubicBezTo>
                      <a:pt x="94" y="71"/>
                      <a:pt x="123" y="107"/>
                      <a:pt x="85" y="114"/>
                    </a:cubicBezTo>
                    <a:cubicBezTo>
                      <a:pt x="69" y="117"/>
                      <a:pt x="54" y="122"/>
                      <a:pt x="50" y="142"/>
                    </a:cubicBezTo>
                    <a:cubicBezTo>
                      <a:pt x="49" y="151"/>
                      <a:pt x="56" y="159"/>
                      <a:pt x="53" y="168"/>
                    </a:cubicBezTo>
                    <a:cubicBezTo>
                      <a:pt x="50" y="178"/>
                      <a:pt x="42" y="178"/>
                      <a:pt x="35" y="185"/>
                    </a:cubicBezTo>
                    <a:cubicBezTo>
                      <a:pt x="29" y="191"/>
                      <a:pt x="25" y="199"/>
                      <a:pt x="27" y="207"/>
                    </a:cubicBezTo>
                    <a:cubicBezTo>
                      <a:pt x="28" y="217"/>
                      <a:pt x="40" y="222"/>
                      <a:pt x="40" y="233"/>
                    </a:cubicBezTo>
                    <a:cubicBezTo>
                      <a:pt x="41" y="263"/>
                      <a:pt x="1" y="247"/>
                      <a:pt x="0" y="26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543">
                <a:extLst>
                  <a:ext uri="{FF2B5EF4-FFF2-40B4-BE49-F238E27FC236}">
                    <a16:creationId xmlns:a16="http://schemas.microsoft.com/office/drawing/2014/main" id="{BEA66681-9E75-4791-B394-4B141379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296"/>
                <a:ext cx="163" cy="200"/>
              </a:xfrm>
              <a:custGeom>
                <a:avLst/>
                <a:gdLst>
                  <a:gd name="T0" fmla="*/ 194 w 154"/>
                  <a:gd name="T1" fmla="*/ 9 h 190"/>
                  <a:gd name="T2" fmla="*/ 153 w 154"/>
                  <a:gd name="T3" fmla="*/ 5 h 190"/>
                  <a:gd name="T4" fmla="*/ 126 w 154"/>
                  <a:gd name="T5" fmla="*/ 43 h 190"/>
                  <a:gd name="T6" fmla="*/ 103 w 154"/>
                  <a:gd name="T7" fmla="*/ 64 h 190"/>
                  <a:gd name="T8" fmla="*/ 68 w 154"/>
                  <a:gd name="T9" fmla="*/ 84 h 190"/>
                  <a:gd name="T10" fmla="*/ 66 w 154"/>
                  <a:gd name="T11" fmla="*/ 124 h 190"/>
                  <a:gd name="T12" fmla="*/ 23 w 154"/>
                  <a:gd name="T13" fmla="*/ 135 h 190"/>
                  <a:gd name="T14" fmla="*/ 5 w 154"/>
                  <a:gd name="T15" fmla="*/ 187 h 190"/>
                  <a:gd name="T16" fmla="*/ 14 w 154"/>
                  <a:gd name="T17" fmla="*/ 215 h 190"/>
                  <a:gd name="T18" fmla="*/ 2 w 154"/>
                  <a:gd name="T19" fmla="*/ 23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154" y="9"/>
                    </a:moveTo>
                    <a:cubicBezTo>
                      <a:pt x="143" y="8"/>
                      <a:pt x="134" y="0"/>
                      <a:pt x="122" y="5"/>
                    </a:cubicBezTo>
                    <a:cubicBezTo>
                      <a:pt x="109" y="9"/>
                      <a:pt x="103" y="24"/>
                      <a:pt x="100" y="35"/>
                    </a:cubicBezTo>
                    <a:cubicBezTo>
                      <a:pt x="96" y="49"/>
                      <a:pt x="98" y="50"/>
                      <a:pt x="82" y="52"/>
                    </a:cubicBezTo>
                    <a:cubicBezTo>
                      <a:pt x="71" y="53"/>
                      <a:pt x="58" y="55"/>
                      <a:pt x="54" y="68"/>
                    </a:cubicBezTo>
                    <a:cubicBezTo>
                      <a:pt x="50" y="80"/>
                      <a:pt x="63" y="91"/>
                      <a:pt x="53" y="101"/>
                    </a:cubicBezTo>
                    <a:cubicBezTo>
                      <a:pt x="44" y="111"/>
                      <a:pt x="30" y="104"/>
                      <a:pt x="19" y="110"/>
                    </a:cubicBezTo>
                    <a:cubicBezTo>
                      <a:pt x="3" y="118"/>
                      <a:pt x="0" y="137"/>
                      <a:pt x="5" y="153"/>
                    </a:cubicBezTo>
                    <a:cubicBezTo>
                      <a:pt x="7" y="160"/>
                      <a:pt x="12" y="166"/>
                      <a:pt x="10" y="175"/>
                    </a:cubicBezTo>
                    <a:cubicBezTo>
                      <a:pt x="8" y="182"/>
                      <a:pt x="2" y="182"/>
                      <a:pt x="2" y="19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544">
                <a:extLst>
                  <a:ext uri="{FF2B5EF4-FFF2-40B4-BE49-F238E27FC236}">
                    <a16:creationId xmlns:a16="http://schemas.microsoft.com/office/drawing/2014/main" id="{5120B42C-FB0A-4345-B7CA-FB6C3E4EE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274"/>
                <a:ext cx="94" cy="47"/>
              </a:xfrm>
              <a:custGeom>
                <a:avLst/>
                <a:gdLst>
                  <a:gd name="T0" fmla="*/ 111 w 89"/>
                  <a:gd name="T1" fmla="*/ 20 h 45"/>
                  <a:gd name="T2" fmla="*/ 61 w 89"/>
                  <a:gd name="T3" fmla="*/ 17 h 45"/>
                  <a:gd name="T4" fmla="*/ 40 w 89"/>
                  <a:gd name="T5" fmla="*/ 28 h 45"/>
                  <a:gd name="T6" fmla="*/ 0 w 89"/>
                  <a:gd name="T7" fmla="*/ 53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5"/>
                  <a:gd name="T14" fmla="*/ 89 w 89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5">
                    <a:moveTo>
                      <a:pt x="89" y="16"/>
                    </a:moveTo>
                    <a:cubicBezTo>
                      <a:pt x="75" y="5"/>
                      <a:pt x="62" y="0"/>
                      <a:pt x="49" y="13"/>
                    </a:cubicBezTo>
                    <a:cubicBezTo>
                      <a:pt x="40" y="22"/>
                      <a:pt x="45" y="21"/>
                      <a:pt x="32" y="24"/>
                    </a:cubicBezTo>
                    <a:cubicBezTo>
                      <a:pt x="20" y="27"/>
                      <a:pt x="5" y="31"/>
                      <a:pt x="0" y="4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545">
                <a:extLst>
                  <a:ext uri="{FF2B5EF4-FFF2-40B4-BE49-F238E27FC236}">
                    <a16:creationId xmlns:a16="http://schemas.microsoft.com/office/drawing/2014/main" id="{916C7FB9-10D0-48FE-8356-8E9053D4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73"/>
                <a:ext cx="287" cy="108"/>
              </a:xfrm>
              <a:custGeom>
                <a:avLst/>
                <a:gdLst>
                  <a:gd name="T0" fmla="*/ 0 w 272"/>
                  <a:gd name="T1" fmla="*/ 47 h 103"/>
                  <a:gd name="T2" fmla="*/ 56 w 272"/>
                  <a:gd name="T3" fmla="*/ 6 h 103"/>
                  <a:gd name="T4" fmla="*/ 85 w 272"/>
                  <a:gd name="T5" fmla="*/ 46 h 103"/>
                  <a:gd name="T6" fmla="*/ 140 w 272"/>
                  <a:gd name="T7" fmla="*/ 29 h 103"/>
                  <a:gd name="T8" fmla="*/ 179 w 272"/>
                  <a:gd name="T9" fmla="*/ 50 h 103"/>
                  <a:gd name="T10" fmla="*/ 213 w 272"/>
                  <a:gd name="T11" fmla="*/ 86 h 103"/>
                  <a:gd name="T12" fmla="*/ 254 w 272"/>
                  <a:gd name="T13" fmla="*/ 108 h 103"/>
                  <a:gd name="T14" fmla="*/ 288 w 272"/>
                  <a:gd name="T15" fmla="*/ 105 h 103"/>
                  <a:gd name="T16" fmla="*/ 338 w 272"/>
                  <a:gd name="T17" fmla="*/ 103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03"/>
                  <a:gd name="T29" fmla="*/ 272 w 272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03">
                    <a:moveTo>
                      <a:pt x="0" y="39"/>
                    </a:moveTo>
                    <a:cubicBezTo>
                      <a:pt x="7" y="24"/>
                      <a:pt x="24" y="0"/>
                      <a:pt x="45" y="6"/>
                    </a:cubicBezTo>
                    <a:cubicBezTo>
                      <a:pt x="61" y="11"/>
                      <a:pt x="56" y="32"/>
                      <a:pt x="69" y="38"/>
                    </a:cubicBezTo>
                    <a:cubicBezTo>
                      <a:pt x="83" y="45"/>
                      <a:pt x="99" y="28"/>
                      <a:pt x="113" y="25"/>
                    </a:cubicBezTo>
                    <a:cubicBezTo>
                      <a:pt x="128" y="23"/>
                      <a:pt x="136" y="31"/>
                      <a:pt x="145" y="42"/>
                    </a:cubicBezTo>
                    <a:cubicBezTo>
                      <a:pt x="153" y="51"/>
                      <a:pt x="160" y="65"/>
                      <a:pt x="172" y="71"/>
                    </a:cubicBezTo>
                    <a:cubicBezTo>
                      <a:pt x="187" y="78"/>
                      <a:pt x="193" y="75"/>
                      <a:pt x="205" y="89"/>
                    </a:cubicBezTo>
                    <a:cubicBezTo>
                      <a:pt x="217" y="103"/>
                      <a:pt x="218" y="100"/>
                      <a:pt x="232" y="87"/>
                    </a:cubicBezTo>
                    <a:cubicBezTo>
                      <a:pt x="244" y="76"/>
                      <a:pt x="257" y="70"/>
                      <a:pt x="272" y="8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Freeform 546">
                <a:extLst>
                  <a:ext uri="{FF2B5EF4-FFF2-40B4-BE49-F238E27FC236}">
                    <a16:creationId xmlns:a16="http://schemas.microsoft.com/office/drawing/2014/main" id="{C31AA93B-25D7-45DB-B8E5-694F0483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46"/>
                <a:ext cx="187" cy="48"/>
              </a:xfrm>
              <a:custGeom>
                <a:avLst/>
                <a:gdLst>
                  <a:gd name="T0" fmla="*/ 0 w 177"/>
                  <a:gd name="T1" fmla="*/ 58 h 45"/>
                  <a:gd name="T2" fmla="*/ 39 w 177"/>
                  <a:gd name="T3" fmla="*/ 2 h 45"/>
                  <a:gd name="T4" fmla="*/ 97 w 177"/>
                  <a:gd name="T5" fmla="*/ 17 h 45"/>
                  <a:gd name="T6" fmla="*/ 118 w 177"/>
                  <a:gd name="T7" fmla="*/ 6 h 45"/>
                  <a:gd name="T8" fmla="*/ 155 w 177"/>
                  <a:gd name="T9" fmla="*/ 35 h 45"/>
                  <a:gd name="T10" fmla="*/ 181 w 177"/>
                  <a:gd name="T11" fmla="*/ 27 h 45"/>
                  <a:gd name="T12" fmla="*/ 194 w 177"/>
                  <a:gd name="T13" fmla="*/ 17 h 45"/>
                  <a:gd name="T14" fmla="*/ 221 w 177"/>
                  <a:gd name="T15" fmla="*/ 2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45"/>
                  <a:gd name="T26" fmla="*/ 177 w 177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45">
                    <a:moveTo>
                      <a:pt x="0" y="45"/>
                    </a:moveTo>
                    <a:cubicBezTo>
                      <a:pt x="13" y="32"/>
                      <a:pt x="2" y="5"/>
                      <a:pt x="31" y="2"/>
                    </a:cubicBezTo>
                    <a:cubicBezTo>
                      <a:pt x="52" y="0"/>
                      <a:pt x="58" y="22"/>
                      <a:pt x="78" y="13"/>
                    </a:cubicBezTo>
                    <a:cubicBezTo>
                      <a:pt x="86" y="10"/>
                      <a:pt x="86" y="5"/>
                      <a:pt x="95" y="6"/>
                    </a:cubicBezTo>
                    <a:cubicBezTo>
                      <a:pt x="107" y="8"/>
                      <a:pt x="114" y="23"/>
                      <a:pt x="125" y="27"/>
                    </a:cubicBezTo>
                    <a:cubicBezTo>
                      <a:pt x="136" y="31"/>
                      <a:pt x="136" y="27"/>
                      <a:pt x="145" y="21"/>
                    </a:cubicBezTo>
                    <a:cubicBezTo>
                      <a:pt x="151" y="16"/>
                      <a:pt x="147" y="15"/>
                      <a:pt x="156" y="13"/>
                    </a:cubicBezTo>
                    <a:cubicBezTo>
                      <a:pt x="163" y="12"/>
                      <a:pt x="170" y="16"/>
                      <a:pt x="177" y="19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547">
                <a:extLst>
                  <a:ext uri="{FF2B5EF4-FFF2-40B4-BE49-F238E27FC236}">
                    <a16:creationId xmlns:a16="http://schemas.microsoft.com/office/drawing/2014/main" id="{A1952084-1920-4497-B956-93B04A87C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394"/>
                <a:ext cx="139" cy="154"/>
              </a:xfrm>
              <a:custGeom>
                <a:avLst/>
                <a:gdLst>
                  <a:gd name="T0" fmla="*/ 0 w 132"/>
                  <a:gd name="T1" fmla="*/ 7 h 146"/>
                  <a:gd name="T2" fmla="*/ 29 w 132"/>
                  <a:gd name="T3" fmla="*/ 15 h 146"/>
                  <a:gd name="T4" fmla="*/ 84 w 132"/>
                  <a:gd name="T5" fmla="*/ 6 h 146"/>
                  <a:gd name="T6" fmla="*/ 106 w 132"/>
                  <a:gd name="T7" fmla="*/ 47 h 146"/>
                  <a:gd name="T8" fmla="*/ 102 w 132"/>
                  <a:gd name="T9" fmla="*/ 81 h 146"/>
                  <a:gd name="T10" fmla="*/ 150 w 132"/>
                  <a:gd name="T11" fmla="*/ 105 h 146"/>
                  <a:gd name="T12" fmla="*/ 106 w 132"/>
                  <a:gd name="T13" fmla="*/ 142 h 146"/>
                  <a:gd name="T14" fmla="*/ 105 w 132"/>
                  <a:gd name="T15" fmla="*/ 174 h 146"/>
                  <a:gd name="T16" fmla="*/ 74 w 132"/>
                  <a:gd name="T17" fmla="*/ 165 h 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"/>
                  <a:gd name="T28" fmla="*/ 0 h 146"/>
                  <a:gd name="T29" fmla="*/ 132 w 132"/>
                  <a:gd name="T30" fmla="*/ 146 h 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" h="146">
                    <a:moveTo>
                      <a:pt x="0" y="7"/>
                    </a:moveTo>
                    <a:cubicBezTo>
                      <a:pt x="9" y="8"/>
                      <a:pt x="16" y="12"/>
                      <a:pt x="25" y="11"/>
                    </a:cubicBezTo>
                    <a:cubicBezTo>
                      <a:pt x="39" y="11"/>
                      <a:pt x="53" y="0"/>
                      <a:pt x="68" y="6"/>
                    </a:cubicBezTo>
                    <a:cubicBezTo>
                      <a:pt x="82" y="11"/>
                      <a:pt x="85" y="26"/>
                      <a:pt x="86" y="39"/>
                    </a:cubicBezTo>
                    <a:cubicBezTo>
                      <a:pt x="87" y="47"/>
                      <a:pt x="82" y="59"/>
                      <a:pt x="83" y="65"/>
                    </a:cubicBezTo>
                    <a:cubicBezTo>
                      <a:pt x="89" y="85"/>
                      <a:pt x="114" y="67"/>
                      <a:pt x="122" y="85"/>
                    </a:cubicBezTo>
                    <a:cubicBezTo>
                      <a:pt x="132" y="109"/>
                      <a:pt x="101" y="115"/>
                      <a:pt x="86" y="115"/>
                    </a:cubicBezTo>
                    <a:cubicBezTo>
                      <a:pt x="91" y="124"/>
                      <a:pt x="98" y="133"/>
                      <a:pt x="85" y="140"/>
                    </a:cubicBezTo>
                    <a:cubicBezTo>
                      <a:pt x="74" y="146"/>
                      <a:pt x="69" y="138"/>
                      <a:pt x="60" y="13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548">
                <a:extLst>
                  <a:ext uri="{FF2B5EF4-FFF2-40B4-BE49-F238E27FC236}">
                    <a16:creationId xmlns:a16="http://schemas.microsoft.com/office/drawing/2014/main" id="{29FB1EEF-7E26-4326-AF66-2B4A9891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442"/>
                <a:ext cx="30" cy="58"/>
              </a:xfrm>
              <a:custGeom>
                <a:avLst/>
                <a:gdLst>
                  <a:gd name="T0" fmla="*/ 0 w 29"/>
                  <a:gd name="T1" fmla="*/ 0 h 55"/>
                  <a:gd name="T2" fmla="*/ 21 w 29"/>
                  <a:gd name="T3" fmla="*/ 47 h 55"/>
                  <a:gd name="T4" fmla="*/ 6 w 29"/>
                  <a:gd name="T5" fmla="*/ 61 h 55"/>
                  <a:gd name="T6" fmla="*/ 25 w 29"/>
                  <a:gd name="T7" fmla="*/ 67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55"/>
                  <a:gd name="T14" fmla="*/ 29 w 29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55">
                    <a:moveTo>
                      <a:pt x="0" y="0"/>
                    </a:moveTo>
                    <a:cubicBezTo>
                      <a:pt x="14" y="8"/>
                      <a:pt x="29" y="23"/>
                      <a:pt x="17" y="39"/>
                    </a:cubicBezTo>
                    <a:cubicBezTo>
                      <a:pt x="13" y="44"/>
                      <a:pt x="3" y="40"/>
                      <a:pt x="6" y="49"/>
                    </a:cubicBezTo>
                    <a:cubicBezTo>
                      <a:pt x="7" y="55"/>
                      <a:pt x="16" y="54"/>
                      <a:pt x="21" y="5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Freeform 549">
                <a:extLst>
                  <a:ext uri="{FF2B5EF4-FFF2-40B4-BE49-F238E27FC236}">
                    <a16:creationId xmlns:a16="http://schemas.microsoft.com/office/drawing/2014/main" id="{6E5564E8-074B-400D-9E03-38490FA1D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566"/>
                <a:ext cx="62" cy="28"/>
              </a:xfrm>
              <a:custGeom>
                <a:avLst/>
                <a:gdLst>
                  <a:gd name="T0" fmla="*/ 15 w 59"/>
                  <a:gd name="T1" fmla="*/ 7 h 27"/>
                  <a:gd name="T2" fmla="*/ 30 w 59"/>
                  <a:gd name="T3" fmla="*/ 29 h 27"/>
                  <a:gd name="T4" fmla="*/ 71 w 59"/>
                  <a:gd name="T5" fmla="*/ 11 h 2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27"/>
                  <a:gd name="T11" fmla="*/ 59 w 5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27">
                    <a:moveTo>
                      <a:pt x="11" y="7"/>
                    </a:moveTo>
                    <a:cubicBezTo>
                      <a:pt x="0" y="17"/>
                      <a:pt x="16" y="27"/>
                      <a:pt x="26" y="25"/>
                    </a:cubicBezTo>
                    <a:cubicBezTo>
                      <a:pt x="39" y="22"/>
                      <a:pt x="43" y="0"/>
                      <a:pt x="59" y="11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550">
                <a:extLst>
                  <a:ext uri="{FF2B5EF4-FFF2-40B4-BE49-F238E27FC236}">
                    <a16:creationId xmlns:a16="http://schemas.microsoft.com/office/drawing/2014/main" id="{0491B5A7-9E5B-476F-9C96-EF44257A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616"/>
                <a:ext cx="86" cy="94"/>
              </a:xfrm>
              <a:custGeom>
                <a:avLst/>
                <a:gdLst>
                  <a:gd name="T0" fmla="*/ 17 w 81"/>
                  <a:gd name="T1" fmla="*/ 0 h 89"/>
                  <a:gd name="T2" fmla="*/ 5 w 81"/>
                  <a:gd name="T3" fmla="*/ 46 h 89"/>
                  <a:gd name="T4" fmla="*/ 57 w 81"/>
                  <a:gd name="T5" fmla="*/ 63 h 89"/>
                  <a:gd name="T6" fmla="*/ 88 w 81"/>
                  <a:gd name="T7" fmla="*/ 84 h 89"/>
                  <a:gd name="T8" fmla="*/ 103 w 81"/>
                  <a:gd name="T9" fmla="*/ 111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9"/>
                  <a:gd name="T17" fmla="*/ 81 w 8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9">
                    <a:moveTo>
                      <a:pt x="13" y="0"/>
                    </a:moveTo>
                    <a:cubicBezTo>
                      <a:pt x="0" y="1"/>
                      <a:pt x="1" y="29"/>
                      <a:pt x="5" y="38"/>
                    </a:cubicBezTo>
                    <a:cubicBezTo>
                      <a:pt x="14" y="55"/>
                      <a:pt x="29" y="50"/>
                      <a:pt x="45" y="51"/>
                    </a:cubicBezTo>
                    <a:cubicBezTo>
                      <a:pt x="61" y="53"/>
                      <a:pt x="64" y="53"/>
                      <a:pt x="69" y="68"/>
                    </a:cubicBezTo>
                    <a:cubicBezTo>
                      <a:pt x="71" y="76"/>
                      <a:pt x="69" y="88"/>
                      <a:pt x="81" y="89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Freeform 551">
                <a:extLst>
                  <a:ext uri="{FF2B5EF4-FFF2-40B4-BE49-F238E27FC236}">
                    <a16:creationId xmlns:a16="http://schemas.microsoft.com/office/drawing/2014/main" id="{79591F13-1E28-4B70-8117-879B007D2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623"/>
                <a:ext cx="52" cy="69"/>
              </a:xfrm>
              <a:custGeom>
                <a:avLst/>
                <a:gdLst>
                  <a:gd name="T0" fmla="*/ 40 w 50"/>
                  <a:gd name="T1" fmla="*/ 3 h 66"/>
                  <a:gd name="T2" fmla="*/ 17 w 50"/>
                  <a:gd name="T3" fmla="*/ 4 h 66"/>
                  <a:gd name="T4" fmla="*/ 28 w 50"/>
                  <a:gd name="T5" fmla="*/ 44 h 66"/>
                  <a:gd name="T6" fmla="*/ 11 w 50"/>
                  <a:gd name="T7" fmla="*/ 7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66"/>
                  <a:gd name="T14" fmla="*/ 50 w 5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66">
                    <a:moveTo>
                      <a:pt x="35" y="3"/>
                    </a:moveTo>
                    <a:cubicBezTo>
                      <a:pt x="28" y="5"/>
                      <a:pt x="18" y="0"/>
                      <a:pt x="13" y="4"/>
                    </a:cubicBezTo>
                    <a:cubicBezTo>
                      <a:pt x="0" y="14"/>
                      <a:pt x="18" y="29"/>
                      <a:pt x="24" y="36"/>
                    </a:cubicBezTo>
                    <a:cubicBezTo>
                      <a:pt x="50" y="66"/>
                      <a:pt x="3" y="47"/>
                      <a:pt x="11" y="6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552">
                <a:extLst>
                  <a:ext uri="{FF2B5EF4-FFF2-40B4-BE49-F238E27FC236}">
                    <a16:creationId xmlns:a16="http://schemas.microsoft.com/office/drawing/2014/main" id="{8A178612-DBF0-4853-B5CA-28A6F2C8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581"/>
                <a:ext cx="37" cy="27"/>
              </a:xfrm>
              <a:custGeom>
                <a:avLst/>
                <a:gdLst>
                  <a:gd name="T0" fmla="*/ 18 w 35"/>
                  <a:gd name="T1" fmla="*/ 30 h 25"/>
                  <a:gd name="T2" fmla="*/ 27 w 35"/>
                  <a:gd name="T3" fmla="*/ 15 h 25"/>
                  <a:gd name="T4" fmla="*/ 39 w 35"/>
                  <a:gd name="T5" fmla="*/ 17 h 25"/>
                  <a:gd name="T6" fmla="*/ 39 w 35"/>
                  <a:gd name="T7" fmla="*/ 6 h 25"/>
                  <a:gd name="T8" fmla="*/ 14 w 35"/>
                  <a:gd name="T9" fmla="*/ 3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5"/>
                  <a:gd name="T17" fmla="*/ 35 w 3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5">
                    <a:moveTo>
                      <a:pt x="14" y="22"/>
                    </a:moveTo>
                    <a:cubicBezTo>
                      <a:pt x="10" y="17"/>
                      <a:pt x="17" y="11"/>
                      <a:pt x="23" y="11"/>
                    </a:cubicBezTo>
                    <a:cubicBezTo>
                      <a:pt x="26" y="12"/>
                      <a:pt x="28" y="14"/>
                      <a:pt x="31" y="13"/>
                    </a:cubicBezTo>
                    <a:cubicBezTo>
                      <a:pt x="35" y="12"/>
                      <a:pt x="33" y="8"/>
                      <a:pt x="31" y="6"/>
                    </a:cubicBezTo>
                    <a:cubicBezTo>
                      <a:pt x="21" y="0"/>
                      <a:pt x="0" y="18"/>
                      <a:pt x="10" y="25"/>
                    </a:cubicBezTo>
                  </a:path>
                </a:pathLst>
              </a:custGeom>
              <a:solidFill>
                <a:srgbClr val="4C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553">
                <a:extLst>
                  <a:ext uri="{FF2B5EF4-FFF2-40B4-BE49-F238E27FC236}">
                    <a16:creationId xmlns:a16="http://schemas.microsoft.com/office/drawing/2014/main" id="{D3077666-241B-4AED-953A-46FC439CE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503"/>
                <a:ext cx="30" cy="23"/>
              </a:xfrm>
              <a:custGeom>
                <a:avLst/>
                <a:gdLst>
                  <a:gd name="T0" fmla="*/ 17 w 28"/>
                  <a:gd name="T1" fmla="*/ 30 h 21"/>
                  <a:gd name="T2" fmla="*/ 19 w 28"/>
                  <a:gd name="T3" fmla="*/ 12 h 21"/>
                  <a:gd name="T4" fmla="*/ 30 w 28"/>
                  <a:gd name="T5" fmla="*/ 12 h 21"/>
                  <a:gd name="T6" fmla="*/ 36 w 28"/>
                  <a:gd name="T7" fmla="*/ 5 h 21"/>
                  <a:gd name="T8" fmla="*/ 14 w 28"/>
                  <a:gd name="T9" fmla="*/ 3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1"/>
                  <a:gd name="T17" fmla="*/ 28 w 2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1">
                    <a:moveTo>
                      <a:pt x="13" y="21"/>
                    </a:moveTo>
                    <a:cubicBezTo>
                      <a:pt x="9" y="17"/>
                      <a:pt x="11" y="10"/>
                      <a:pt x="15" y="8"/>
                    </a:cubicBezTo>
                    <a:cubicBezTo>
                      <a:pt x="19" y="6"/>
                      <a:pt x="19" y="7"/>
                      <a:pt x="22" y="8"/>
                    </a:cubicBezTo>
                    <a:cubicBezTo>
                      <a:pt x="25" y="8"/>
                      <a:pt x="28" y="9"/>
                      <a:pt x="28" y="5"/>
                    </a:cubicBezTo>
                    <a:cubicBezTo>
                      <a:pt x="28" y="0"/>
                      <a:pt x="0" y="6"/>
                      <a:pt x="10" y="21"/>
                    </a:cubicBezTo>
                  </a:path>
                </a:pathLst>
              </a:custGeom>
              <a:solidFill>
                <a:srgbClr val="4C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Freeform 554">
                <a:extLst>
                  <a:ext uri="{FF2B5EF4-FFF2-40B4-BE49-F238E27FC236}">
                    <a16:creationId xmlns:a16="http://schemas.microsoft.com/office/drawing/2014/main" id="{DA2CA7EA-5AB4-4C27-B0F3-7A7AA0A69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507"/>
                <a:ext cx="28" cy="27"/>
              </a:xfrm>
              <a:custGeom>
                <a:avLst/>
                <a:gdLst>
                  <a:gd name="T0" fmla="*/ 0 w 27"/>
                  <a:gd name="T1" fmla="*/ 24 h 26"/>
                  <a:gd name="T2" fmla="*/ 20 w 27"/>
                  <a:gd name="T3" fmla="*/ 18 h 26"/>
                  <a:gd name="T4" fmla="*/ 26 w 27"/>
                  <a:gd name="T5" fmla="*/ 5 h 26"/>
                  <a:gd name="T6" fmla="*/ 21 w 27"/>
                  <a:gd name="T7" fmla="*/ 23 h 26"/>
                  <a:gd name="T8" fmla="*/ 2 w 27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6"/>
                  <a:gd name="T17" fmla="*/ 27 w 2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6">
                    <a:moveTo>
                      <a:pt x="0" y="20"/>
                    </a:moveTo>
                    <a:cubicBezTo>
                      <a:pt x="6" y="22"/>
                      <a:pt x="13" y="19"/>
                      <a:pt x="16" y="14"/>
                    </a:cubicBezTo>
                    <a:cubicBezTo>
                      <a:pt x="17" y="11"/>
                      <a:pt x="17" y="0"/>
                      <a:pt x="22" y="5"/>
                    </a:cubicBezTo>
                    <a:cubicBezTo>
                      <a:pt x="27" y="11"/>
                      <a:pt x="21" y="16"/>
                      <a:pt x="17" y="19"/>
                    </a:cubicBezTo>
                    <a:cubicBezTo>
                      <a:pt x="12" y="21"/>
                      <a:pt x="5" y="26"/>
                      <a:pt x="2" y="21"/>
                    </a:cubicBezTo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555">
                <a:extLst>
                  <a:ext uri="{FF2B5EF4-FFF2-40B4-BE49-F238E27FC236}">
                    <a16:creationId xmlns:a16="http://schemas.microsoft.com/office/drawing/2014/main" id="{605B75CA-D6E8-4A64-B2E6-9B317B25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596"/>
                <a:ext cx="22" cy="21"/>
              </a:xfrm>
              <a:custGeom>
                <a:avLst/>
                <a:gdLst>
                  <a:gd name="T0" fmla="*/ 0 w 21"/>
                  <a:gd name="T1" fmla="*/ 14 h 20"/>
                  <a:gd name="T2" fmla="*/ 17 w 21"/>
                  <a:gd name="T3" fmla="*/ 8 h 20"/>
                  <a:gd name="T4" fmla="*/ 21 w 21"/>
                  <a:gd name="T5" fmla="*/ 2 h 20"/>
                  <a:gd name="T6" fmla="*/ 25 w 21"/>
                  <a:gd name="T7" fmla="*/ 6 h 20"/>
                  <a:gd name="T8" fmla="*/ 0 w 21"/>
                  <a:gd name="T9" fmla="*/ 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10"/>
                    </a:moveTo>
                    <a:cubicBezTo>
                      <a:pt x="5" y="9"/>
                      <a:pt x="8" y="13"/>
                      <a:pt x="13" y="8"/>
                    </a:cubicBezTo>
                    <a:cubicBezTo>
                      <a:pt x="14" y="6"/>
                      <a:pt x="15" y="3"/>
                      <a:pt x="17" y="2"/>
                    </a:cubicBezTo>
                    <a:cubicBezTo>
                      <a:pt x="19" y="0"/>
                      <a:pt x="21" y="2"/>
                      <a:pt x="21" y="6"/>
                    </a:cubicBezTo>
                    <a:cubicBezTo>
                      <a:pt x="20" y="13"/>
                      <a:pt x="3" y="20"/>
                      <a:pt x="0" y="11"/>
                    </a:cubicBezTo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Oval 556">
                <a:extLst>
                  <a:ext uri="{FF2B5EF4-FFF2-40B4-BE49-F238E27FC236}">
                    <a16:creationId xmlns:a16="http://schemas.microsoft.com/office/drawing/2014/main" id="{3FC533C4-69BC-4BAB-99E2-DE916824C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" y="591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8857" name="Oval 557">
                <a:extLst>
                  <a:ext uri="{FF2B5EF4-FFF2-40B4-BE49-F238E27FC236}">
                    <a16:creationId xmlns:a16="http://schemas.microsoft.com/office/drawing/2014/main" id="{E415884F-C90E-40F5-B7A9-6F5C705D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509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8858" name="Freeform 558">
                <a:extLst>
                  <a:ext uri="{FF2B5EF4-FFF2-40B4-BE49-F238E27FC236}">
                    <a16:creationId xmlns:a16="http://schemas.microsoft.com/office/drawing/2014/main" id="{DCFA1022-21A4-4513-9A7A-CCD023623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95"/>
                <a:ext cx="67" cy="48"/>
              </a:xfrm>
              <a:custGeom>
                <a:avLst/>
                <a:gdLst>
                  <a:gd name="T0" fmla="*/ 5 w 64"/>
                  <a:gd name="T1" fmla="*/ 53 h 46"/>
                  <a:gd name="T2" fmla="*/ 8 w 64"/>
                  <a:gd name="T3" fmla="*/ 35 h 46"/>
                  <a:gd name="T4" fmla="*/ 43 w 64"/>
                  <a:gd name="T5" fmla="*/ 8 h 46"/>
                  <a:gd name="T6" fmla="*/ 69 w 64"/>
                  <a:gd name="T7" fmla="*/ 1 h 46"/>
                  <a:gd name="T8" fmla="*/ 76 w 64"/>
                  <a:gd name="T9" fmla="*/ 1 h 46"/>
                  <a:gd name="T10" fmla="*/ 69 w 64"/>
                  <a:gd name="T11" fmla="*/ 23 h 46"/>
                  <a:gd name="T12" fmla="*/ 29 w 64"/>
                  <a:gd name="T13" fmla="*/ 45 h 46"/>
                  <a:gd name="T14" fmla="*/ 16 w 64"/>
                  <a:gd name="T15" fmla="*/ 48 h 46"/>
                  <a:gd name="T16" fmla="*/ 5 w 64"/>
                  <a:gd name="T17" fmla="*/ 5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6"/>
                  <a:gd name="T29" fmla="*/ 64 w 6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6">
                    <a:moveTo>
                      <a:pt x="5" y="45"/>
                    </a:moveTo>
                    <a:cubicBezTo>
                      <a:pt x="0" y="42"/>
                      <a:pt x="6" y="35"/>
                      <a:pt x="8" y="31"/>
                    </a:cubicBezTo>
                    <a:cubicBezTo>
                      <a:pt x="9" y="27"/>
                      <a:pt x="22" y="14"/>
                      <a:pt x="35" y="8"/>
                    </a:cubicBezTo>
                    <a:cubicBezTo>
                      <a:pt x="47" y="3"/>
                      <a:pt x="53" y="0"/>
                      <a:pt x="57" y="1"/>
                    </a:cubicBezTo>
                    <a:cubicBezTo>
                      <a:pt x="61" y="1"/>
                      <a:pt x="64" y="1"/>
                      <a:pt x="64" y="1"/>
                    </a:cubicBezTo>
                    <a:cubicBezTo>
                      <a:pt x="64" y="1"/>
                      <a:pt x="62" y="12"/>
                      <a:pt x="57" y="19"/>
                    </a:cubicBezTo>
                    <a:cubicBezTo>
                      <a:pt x="51" y="26"/>
                      <a:pt x="38" y="37"/>
                      <a:pt x="25" y="37"/>
                    </a:cubicBezTo>
                    <a:cubicBezTo>
                      <a:pt x="16" y="38"/>
                      <a:pt x="14" y="38"/>
                      <a:pt x="12" y="40"/>
                    </a:cubicBezTo>
                    <a:cubicBezTo>
                      <a:pt x="9" y="42"/>
                      <a:pt x="7" y="46"/>
                      <a:pt x="5" y="45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559">
                <a:extLst>
                  <a:ext uri="{FF2B5EF4-FFF2-40B4-BE49-F238E27FC236}">
                    <a16:creationId xmlns:a16="http://schemas.microsoft.com/office/drawing/2014/main" id="{B2F70DA6-7AC2-4A9A-B035-B55BF9A27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577"/>
                <a:ext cx="62" cy="42"/>
              </a:xfrm>
              <a:custGeom>
                <a:avLst/>
                <a:gdLst>
                  <a:gd name="T0" fmla="*/ 69 w 59"/>
                  <a:gd name="T1" fmla="*/ 3 h 40"/>
                  <a:gd name="T2" fmla="*/ 60 w 59"/>
                  <a:gd name="T3" fmla="*/ 2 h 40"/>
                  <a:gd name="T4" fmla="*/ 0 w 59"/>
                  <a:gd name="T5" fmla="*/ 40 h 40"/>
                  <a:gd name="T6" fmla="*/ 41 w 59"/>
                  <a:gd name="T7" fmla="*/ 40 h 40"/>
                  <a:gd name="T8" fmla="*/ 66 w 59"/>
                  <a:gd name="T9" fmla="*/ 15 h 40"/>
                  <a:gd name="T10" fmla="*/ 69 w 59"/>
                  <a:gd name="T11" fmla="*/ 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0"/>
                  <a:gd name="T20" fmla="*/ 59 w 5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0">
                    <a:moveTo>
                      <a:pt x="57" y="3"/>
                    </a:moveTo>
                    <a:cubicBezTo>
                      <a:pt x="55" y="0"/>
                      <a:pt x="51" y="2"/>
                      <a:pt x="49" y="2"/>
                    </a:cubicBezTo>
                    <a:cubicBezTo>
                      <a:pt x="46" y="3"/>
                      <a:pt x="1" y="9"/>
                      <a:pt x="0" y="32"/>
                    </a:cubicBezTo>
                    <a:cubicBezTo>
                      <a:pt x="0" y="32"/>
                      <a:pt x="20" y="40"/>
                      <a:pt x="33" y="32"/>
                    </a:cubicBezTo>
                    <a:cubicBezTo>
                      <a:pt x="47" y="24"/>
                      <a:pt x="52" y="13"/>
                      <a:pt x="54" y="11"/>
                    </a:cubicBezTo>
                    <a:cubicBezTo>
                      <a:pt x="56" y="9"/>
                      <a:pt x="59" y="6"/>
                      <a:pt x="57" y="3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Freeform 560">
                <a:extLst>
                  <a:ext uri="{FF2B5EF4-FFF2-40B4-BE49-F238E27FC236}">
                    <a16:creationId xmlns:a16="http://schemas.microsoft.com/office/drawing/2014/main" id="{8520DDE0-1A97-4C90-BF14-E9D39F65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556"/>
                <a:ext cx="39" cy="81"/>
              </a:xfrm>
              <a:custGeom>
                <a:avLst/>
                <a:gdLst>
                  <a:gd name="T0" fmla="*/ 4 w 37"/>
                  <a:gd name="T1" fmla="*/ 0 h 77"/>
                  <a:gd name="T2" fmla="*/ 38 w 37"/>
                  <a:gd name="T3" fmla="*/ 33 h 77"/>
                  <a:gd name="T4" fmla="*/ 45 w 37"/>
                  <a:gd name="T5" fmla="*/ 90 h 77"/>
                  <a:gd name="T6" fmla="*/ 44 w 37"/>
                  <a:gd name="T7" fmla="*/ 94 h 77"/>
                  <a:gd name="T8" fmla="*/ 22 w 37"/>
                  <a:gd name="T9" fmla="*/ 55 h 77"/>
                  <a:gd name="T10" fmla="*/ 30 w 37"/>
                  <a:gd name="T11" fmla="*/ 37 h 77"/>
                  <a:gd name="T12" fmla="*/ 23 w 37"/>
                  <a:gd name="T13" fmla="*/ 23 h 77"/>
                  <a:gd name="T14" fmla="*/ 21 w 37"/>
                  <a:gd name="T15" fmla="*/ 23 h 77"/>
                  <a:gd name="T16" fmla="*/ 18 w 37"/>
                  <a:gd name="T17" fmla="*/ 19 h 77"/>
                  <a:gd name="T18" fmla="*/ 9 w 37"/>
                  <a:gd name="T19" fmla="*/ 14 h 77"/>
                  <a:gd name="T20" fmla="*/ 2 w 37"/>
                  <a:gd name="T21" fmla="*/ 8 h 77"/>
                  <a:gd name="T22" fmla="*/ 1 w 37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77"/>
                  <a:gd name="T38" fmla="*/ 37 w 37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77">
                    <a:moveTo>
                      <a:pt x="4" y="0"/>
                    </a:moveTo>
                    <a:cubicBezTo>
                      <a:pt x="13" y="8"/>
                      <a:pt x="24" y="15"/>
                      <a:pt x="30" y="27"/>
                    </a:cubicBezTo>
                    <a:cubicBezTo>
                      <a:pt x="37" y="40"/>
                      <a:pt x="37" y="58"/>
                      <a:pt x="37" y="74"/>
                    </a:cubicBezTo>
                    <a:cubicBezTo>
                      <a:pt x="37" y="75"/>
                      <a:pt x="36" y="77"/>
                      <a:pt x="36" y="77"/>
                    </a:cubicBezTo>
                    <a:cubicBezTo>
                      <a:pt x="36" y="65"/>
                      <a:pt x="35" y="44"/>
                      <a:pt x="18" y="45"/>
                    </a:cubicBezTo>
                    <a:cubicBezTo>
                      <a:pt x="17" y="40"/>
                      <a:pt x="24" y="34"/>
                      <a:pt x="25" y="29"/>
                    </a:cubicBezTo>
                    <a:cubicBezTo>
                      <a:pt x="26" y="24"/>
                      <a:pt x="25" y="20"/>
                      <a:pt x="19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5" y="16"/>
                      <a:pt x="14" y="15"/>
                    </a:cubicBezTo>
                    <a:cubicBezTo>
                      <a:pt x="12" y="14"/>
                      <a:pt x="11" y="11"/>
                      <a:pt x="9" y="10"/>
                    </a:cubicBezTo>
                    <a:cubicBezTo>
                      <a:pt x="6" y="9"/>
                      <a:pt x="4" y="10"/>
                      <a:pt x="2" y="8"/>
                    </a:cubicBezTo>
                    <a:cubicBezTo>
                      <a:pt x="1" y="6"/>
                      <a:pt x="0" y="2"/>
                      <a:pt x="1" y="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561">
                <a:extLst>
                  <a:ext uri="{FF2B5EF4-FFF2-40B4-BE49-F238E27FC236}">
                    <a16:creationId xmlns:a16="http://schemas.microsoft.com/office/drawing/2014/main" id="{159458D9-5864-4ED0-B8B9-5C38C6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3"/>
                <a:ext cx="25" cy="31"/>
              </a:xfrm>
              <a:custGeom>
                <a:avLst/>
                <a:gdLst>
                  <a:gd name="T0" fmla="*/ 0 w 24"/>
                  <a:gd name="T1" fmla="*/ 0 h 29"/>
                  <a:gd name="T2" fmla="*/ 11 w 24"/>
                  <a:gd name="T3" fmla="*/ 26 h 29"/>
                  <a:gd name="T4" fmla="*/ 17 w 24"/>
                  <a:gd name="T5" fmla="*/ 37 h 29"/>
                  <a:gd name="T6" fmla="*/ 28 w 24"/>
                  <a:gd name="T7" fmla="*/ 36 h 29"/>
                  <a:gd name="T8" fmla="*/ 11 w 24"/>
                  <a:gd name="T9" fmla="*/ 14 h 29"/>
                  <a:gd name="T10" fmla="*/ 0 w 24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9"/>
                  <a:gd name="T20" fmla="*/ 24 w 2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9">
                    <a:moveTo>
                      <a:pt x="0" y="0"/>
                    </a:moveTo>
                    <a:cubicBezTo>
                      <a:pt x="5" y="4"/>
                      <a:pt x="9" y="14"/>
                      <a:pt x="11" y="20"/>
                    </a:cubicBezTo>
                    <a:cubicBezTo>
                      <a:pt x="12" y="23"/>
                      <a:pt x="13" y="26"/>
                      <a:pt x="13" y="29"/>
                    </a:cubicBezTo>
                    <a:cubicBezTo>
                      <a:pt x="16" y="27"/>
                      <a:pt x="21" y="27"/>
                      <a:pt x="24" y="28"/>
                    </a:cubicBezTo>
                    <a:cubicBezTo>
                      <a:pt x="21" y="22"/>
                      <a:pt x="15" y="16"/>
                      <a:pt x="11" y="10"/>
                    </a:cubicBezTo>
                    <a:cubicBezTo>
                      <a:pt x="8" y="6"/>
                      <a:pt x="5" y="3"/>
                      <a:pt x="0" y="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562">
                <a:extLst>
                  <a:ext uri="{FF2B5EF4-FFF2-40B4-BE49-F238E27FC236}">
                    <a16:creationId xmlns:a16="http://schemas.microsoft.com/office/drawing/2014/main" id="{948945B7-8E49-47B3-87C1-92728517D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716"/>
                <a:ext cx="34" cy="23"/>
              </a:xfrm>
              <a:custGeom>
                <a:avLst/>
                <a:gdLst>
                  <a:gd name="T0" fmla="*/ 1 w 32"/>
                  <a:gd name="T1" fmla="*/ 26 h 21"/>
                  <a:gd name="T2" fmla="*/ 22 w 32"/>
                  <a:gd name="T3" fmla="*/ 11 h 21"/>
                  <a:gd name="T4" fmla="*/ 39 w 32"/>
                  <a:gd name="T5" fmla="*/ 11 h 21"/>
                  <a:gd name="T6" fmla="*/ 36 w 32"/>
                  <a:gd name="T7" fmla="*/ 15 h 21"/>
                  <a:gd name="T8" fmla="*/ 22 w 32"/>
                  <a:gd name="T9" fmla="*/ 26 h 21"/>
                  <a:gd name="T10" fmla="*/ 3 w 32"/>
                  <a:gd name="T11" fmla="*/ 2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1"/>
                  <a:gd name="T20" fmla="*/ 32 w 3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1">
                    <a:moveTo>
                      <a:pt x="1" y="18"/>
                    </a:moveTo>
                    <a:cubicBezTo>
                      <a:pt x="0" y="15"/>
                      <a:pt x="15" y="9"/>
                      <a:pt x="18" y="7"/>
                    </a:cubicBezTo>
                    <a:cubicBezTo>
                      <a:pt x="23" y="4"/>
                      <a:pt x="29" y="0"/>
                      <a:pt x="31" y="7"/>
                    </a:cubicBezTo>
                    <a:cubicBezTo>
                      <a:pt x="32" y="10"/>
                      <a:pt x="31" y="10"/>
                      <a:pt x="28" y="11"/>
                    </a:cubicBezTo>
                    <a:cubicBezTo>
                      <a:pt x="25" y="13"/>
                      <a:pt x="21" y="16"/>
                      <a:pt x="18" y="18"/>
                    </a:cubicBezTo>
                    <a:cubicBezTo>
                      <a:pt x="14" y="19"/>
                      <a:pt x="6" y="21"/>
                      <a:pt x="3" y="2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Freeform 563">
                <a:extLst>
                  <a:ext uri="{FF2B5EF4-FFF2-40B4-BE49-F238E27FC236}">
                    <a16:creationId xmlns:a16="http://schemas.microsoft.com/office/drawing/2014/main" id="{C1C76068-D0C9-485B-8C56-85FD1BB3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781"/>
                <a:ext cx="103" cy="119"/>
              </a:xfrm>
              <a:custGeom>
                <a:avLst/>
                <a:gdLst>
                  <a:gd name="T0" fmla="*/ 41 w 97"/>
                  <a:gd name="T1" fmla="*/ 15 h 113"/>
                  <a:gd name="T2" fmla="*/ 95 w 97"/>
                  <a:gd name="T3" fmla="*/ 67 h 113"/>
                  <a:gd name="T4" fmla="*/ 123 w 97"/>
                  <a:gd name="T5" fmla="*/ 139 h 113"/>
                  <a:gd name="T6" fmla="*/ 59 w 97"/>
                  <a:gd name="T7" fmla="*/ 46 h 113"/>
                  <a:gd name="T8" fmla="*/ 0 w 97"/>
                  <a:gd name="T9" fmla="*/ 1 h 113"/>
                  <a:gd name="T10" fmla="*/ 42 w 97"/>
                  <a:gd name="T11" fmla="*/ 15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3"/>
                  <a:gd name="T20" fmla="*/ 97 w 97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3">
                    <a:moveTo>
                      <a:pt x="33" y="11"/>
                    </a:moveTo>
                    <a:cubicBezTo>
                      <a:pt x="50" y="15"/>
                      <a:pt x="65" y="40"/>
                      <a:pt x="74" y="55"/>
                    </a:cubicBezTo>
                    <a:cubicBezTo>
                      <a:pt x="84" y="72"/>
                      <a:pt x="91" y="94"/>
                      <a:pt x="97" y="113"/>
                    </a:cubicBezTo>
                    <a:cubicBezTo>
                      <a:pt x="79" y="89"/>
                      <a:pt x="67" y="61"/>
                      <a:pt x="47" y="38"/>
                    </a:cubicBezTo>
                    <a:cubicBezTo>
                      <a:pt x="34" y="23"/>
                      <a:pt x="12" y="17"/>
                      <a:pt x="0" y="1"/>
                    </a:cubicBezTo>
                    <a:cubicBezTo>
                      <a:pt x="12" y="0"/>
                      <a:pt x="23" y="13"/>
                      <a:pt x="34" y="11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564">
                <a:extLst>
                  <a:ext uri="{FF2B5EF4-FFF2-40B4-BE49-F238E27FC236}">
                    <a16:creationId xmlns:a16="http://schemas.microsoft.com/office/drawing/2014/main" id="{120D3F6E-B969-408B-937F-3EE3A8DF1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559"/>
                <a:ext cx="150" cy="192"/>
              </a:xfrm>
              <a:custGeom>
                <a:avLst/>
                <a:gdLst>
                  <a:gd name="T0" fmla="*/ 6 w 143"/>
                  <a:gd name="T1" fmla="*/ 0 h 182"/>
                  <a:gd name="T2" fmla="*/ 15 w 143"/>
                  <a:gd name="T3" fmla="*/ 36 h 182"/>
                  <a:gd name="T4" fmla="*/ 24 w 143"/>
                  <a:gd name="T5" fmla="*/ 74 h 182"/>
                  <a:gd name="T6" fmla="*/ 65 w 143"/>
                  <a:gd name="T7" fmla="*/ 138 h 182"/>
                  <a:gd name="T8" fmla="*/ 114 w 143"/>
                  <a:gd name="T9" fmla="*/ 197 h 182"/>
                  <a:gd name="T10" fmla="*/ 145 w 143"/>
                  <a:gd name="T11" fmla="*/ 216 h 182"/>
                  <a:gd name="T12" fmla="*/ 173 w 143"/>
                  <a:gd name="T13" fmla="*/ 224 h 182"/>
                  <a:gd name="T14" fmla="*/ 100 w 143"/>
                  <a:gd name="T15" fmla="*/ 193 h 182"/>
                  <a:gd name="T16" fmla="*/ 35 w 143"/>
                  <a:gd name="T17" fmla="*/ 109 h 182"/>
                  <a:gd name="T18" fmla="*/ 8 w 143"/>
                  <a:gd name="T19" fmla="*/ 3 h 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182"/>
                  <a:gd name="T32" fmla="*/ 143 w 143"/>
                  <a:gd name="T33" fmla="*/ 182 h 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182">
                    <a:moveTo>
                      <a:pt x="6" y="0"/>
                    </a:moveTo>
                    <a:cubicBezTo>
                      <a:pt x="9" y="8"/>
                      <a:pt x="9" y="19"/>
                      <a:pt x="11" y="28"/>
                    </a:cubicBezTo>
                    <a:cubicBezTo>
                      <a:pt x="13" y="39"/>
                      <a:pt x="16" y="49"/>
                      <a:pt x="20" y="60"/>
                    </a:cubicBezTo>
                    <a:cubicBezTo>
                      <a:pt x="27" y="79"/>
                      <a:pt x="38" y="97"/>
                      <a:pt x="53" y="112"/>
                    </a:cubicBezTo>
                    <a:cubicBezTo>
                      <a:pt x="67" y="126"/>
                      <a:pt x="78" y="145"/>
                      <a:pt x="94" y="159"/>
                    </a:cubicBezTo>
                    <a:cubicBezTo>
                      <a:pt x="101" y="165"/>
                      <a:pt x="111" y="170"/>
                      <a:pt x="120" y="174"/>
                    </a:cubicBezTo>
                    <a:cubicBezTo>
                      <a:pt x="127" y="177"/>
                      <a:pt x="138" y="176"/>
                      <a:pt x="143" y="181"/>
                    </a:cubicBezTo>
                    <a:cubicBezTo>
                      <a:pt x="118" y="182"/>
                      <a:pt x="100" y="173"/>
                      <a:pt x="83" y="155"/>
                    </a:cubicBezTo>
                    <a:cubicBezTo>
                      <a:pt x="62" y="134"/>
                      <a:pt x="44" y="114"/>
                      <a:pt x="29" y="88"/>
                    </a:cubicBezTo>
                    <a:cubicBezTo>
                      <a:pt x="14" y="62"/>
                      <a:pt x="0" y="34"/>
                      <a:pt x="8" y="3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565">
                <a:extLst>
                  <a:ext uri="{FF2B5EF4-FFF2-40B4-BE49-F238E27FC236}">
                    <a16:creationId xmlns:a16="http://schemas.microsoft.com/office/drawing/2014/main" id="{C5D23063-FCDB-4568-8441-25B04117B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562"/>
                <a:ext cx="81" cy="186"/>
              </a:xfrm>
              <a:custGeom>
                <a:avLst/>
                <a:gdLst>
                  <a:gd name="T0" fmla="*/ 50 w 77"/>
                  <a:gd name="T1" fmla="*/ 0 h 176"/>
                  <a:gd name="T2" fmla="*/ 40 w 77"/>
                  <a:gd name="T3" fmla="*/ 13 h 176"/>
                  <a:gd name="T4" fmla="*/ 42 w 77"/>
                  <a:gd name="T5" fmla="*/ 31 h 176"/>
                  <a:gd name="T6" fmla="*/ 45 w 77"/>
                  <a:gd name="T7" fmla="*/ 82 h 176"/>
                  <a:gd name="T8" fmla="*/ 40 w 77"/>
                  <a:gd name="T9" fmla="*/ 132 h 176"/>
                  <a:gd name="T10" fmla="*/ 24 w 77"/>
                  <a:gd name="T11" fmla="*/ 175 h 176"/>
                  <a:gd name="T12" fmla="*/ 0 w 77"/>
                  <a:gd name="T13" fmla="*/ 220 h 176"/>
                  <a:gd name="T14" fmla="*/ 55 w 77"/>
                  <a:gd name="T15" fmla="*/ 138 h 176"/>
                  <a:gd name="T16" fmla="*/ 94 w 77"/>
                  <a:gd name="T17" fmla="*/ 117 h 176"/>
                  <a:gd name="T18" fmla="*/ 68 w 77"/>
                  <a:gd name="T19" fmla="*/ 78 h 176"/>
                  <a:gd name="T20" fmla="*/ 58 w 77"/>
                  <a:gd name="T21" fmla="*/ 13 h 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176"/>
                  <a:gd name="T35" fmla="*/ 77 w 77"/>
                  <a:gd name="T36" fmla="*/ 176 h 1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176">
                    <a:moveTo>
                      <a:pt x="42" y="0"/>
                    </a:moveTo>
                    <a:cubicBezTo>
                      <a:pt x="38" y="4"/>
                      <a:pt x="35" y="2"/>
                      <a:pt x="32" y="9"/>
                    </a:cubicBezTo>
                    <a:cubicBezTo>
                      <a:pt x="31" y="14"/>
                      <a:pt x="33" y="20"/>
                      <a:pt x="34" y="25"/>
                    </a:cubicBezTo>
                    <a:cubicBezTo>
                      <a:pt x="36" y="38"/>
                      <a:pt x="37" y="52"/>
                      <a:pt x="37" y="66"/>
                    </a:cubicBezTo>
                    <a:cubicBezTo>
                      <a:pt x="38" y="79"/>
                      <a:pt x="36" y="93"/>
                      <a:pt x="32" y="106"/>
                    </a:cubicBezTo>
                    <a:cubicBezTo>
                      <a:pt x="29" y="118"/>
                      <a:pt x="25" y="129"/>
                      <a:pt x="20" y="141"/>
                    </a:cubicBezTo>
                    <a:cubicBezTo>
                      <a:pt x="15" y="153"/>
                      <a:pt x="6" y="163"/>
                      <a:pt x="0" y="176"/>
                    </a:cubicBezTo>
                    <a:cubicBezTo>
                      <a:pt x="23" y="160"/>
                      <a:pt x="35" y="136"/>
                      <a:pt x="45" y="111"/>
                    </a:cubicBezTo>
                    <a:cubicBezTo>
                      <a:pt x="52" y="96"/>
                      <a:pt x="60" y="83"/>
                      <a:pt x="77" y="94"/>
                    </a:cubicBezTo>
                    <a:cubicBezTo>
                      <a:pt x="68" y="91"/>
                      <a:pt x="59" y="71"/>
                      <a:pt x="56" y="62"/>
                    </a:cubicBezTo>
                    <a:cubicBezTo>
                      <a:pt x="51" y="46"/>
                      <a:pt x="47" y="26"/>
                      <a:pt x="47" y="9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Freeform 566">
                <a:extLst>
                  <a:ext uri="{FF2B5EF4-FFF2-40B4-BE49-F238E27FC236}">
                    <a16:creationId xmlns:a16="http://schemas.microsoft.com/office/drawing/2014/main" id="{214A899E-651E-49EF-A0C4-1D783E74A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523"/>
                <a:ext cx="58" cy="28"/>
              </a:xfrm>
              <a:custGeom>
                <a:avLst/>
                <a:gdLst>
                  <a:gd name="T0" fmla="*/ 0 w 55"/>
                  <a:gd name="T1" fmla="*/ 32 h 26"/>
                  <a:gd name="T2" fmla="*/ 63 w 55"/>
                  <a:gd name="T3" fmla="*/ 0 h 26"/>
                  <a:gd name="T4" fmla="*/ 39 w 55"/>
                  <a:gd name="T5" fmla="*/ 31 h 26"/>
                  <a:gd name="T6" fmla="*/ 3 w 55"/>
                  <a:gd name="T7" fmla="*/ 3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26"/>
                  <a:gd name="T14" fmla="*/ 55 w 5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26">
                    <a:moveTo>
                      <a:pt x="0" y="24"/>
                    </a:moveTo>
                    <a:cubicBezTo>
                      <a:pt x="21" y="24"/>
                      <a:pt x="40" y="21"/>
                      <a:pt x="51" y="0"/>
                    </a:cubicBezTo>
                    <a:cubicBezTo>
                      <a:pt x="55" y="9"/>
                      <a:pt x="38" y="21"/>
                      <a:pt x="31" y="23"/>
                    </a:cubicBezTo>
                    <a:cubicBezTo>
                      <a:pt x="23" y="26"/>
                      <a:pt x="12" y="26"/>
                      <a:pt x="3" y="26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567">
                <a:extLst>
                  <a:ext uri="{FF2B5EF4-FFF2-40B4-BE49-F238E27FC236}">
                    <a16:creationId xmlns:a16="http://schemas.microsoft.com/office/drawing/2014/main" id="{B94E6965-E767-4C20-8E70-19FC070D2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597"/>
                <a:ext cx="44" cy="37"/>
              </a:xfrm>
              <a:custGeom>
                <a:avLst/>
                <a:gdLst>
                  <a:gd name="T0" fmla="*/ 48 w 42"/>
                  <a:gd name="T1" fmla="*/ 0 h 35"/>
                  <a:gd name="T2" fmla="*/ 27 w 42"/>
                  <a:gd name="T3" fmla="*/ 25 h 35"/>
                  <a:gd name="T4" fmla="*/ 0 w 42"/>
                  <a:gd name="T5" fmla="*/ 38 h 35"/>
                  <a:gd name="T6" fmla="*/ 30 w 42"/>
                  <a:gd name="T7" fmla="*/ 33 h 35"/>
                  <a:gd name="T8" fmla="*/ 50 w 42"/>
                  <a:gd name="T9" fmla="*/ 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35"/>
                  <a:gd name="T17" fmla="*/ 42 w 4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35">
                    <a:moveTo>
                      <a:pt x="40" y="0"/>
                    </a:moveTo>
                    <a:cubicBezTo>
                      <a:pt x="33" y="5"/>
                      <a:pt x="29" y="16"/>
                      <a:pt x="23" y="21"/>
                    </a:cubicBezTo>
                    <a:cubicBezTo>
                      <a:pt x="17" y="27"/>
                      <a:pt x="9" y="31"/>
                      <a:pt x="0" y="30"/>
                    </a:cubicBezTo>
                    <a:cubicBezTo>
                      <a:pt x="8" y="35"/>
                      <a:pt x="20" y="32"/>
                      <a:pt x="26" y="26"/>
                    </a:cubicBezTo>
                    <a:cubicBezTo>
                      <a:pt x="32" y="20"/>
                      <a:pt x="35" y="8"/>
                      <a:pt x="42" y="4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568">
                <a:extLst>
                  <a:ext uri="{FF2B5EF4-FFF2-40B4-BE49-F238E27FC236}">
                    <a16:creationId xmlns:a16="http://schemas.microsoft.com/office/drawing/2014/main" id="{E6AE96E1-5253-43A0-9983-9CD6EB201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490"/>
                <a:ext cx="29" cy="48"/>
              </a:xfrm>
              <a:custGeom>
                <a:avLst/>
                <a:gdLst>
                  <a:gd name="T0" fmla="*/ 13 w 28"/>
                  <a:gd name="T1" fmla="*/ 52 h 46"/>
                  <a:gd name="T2" fmla="*/ 24 w 28"/>
                  <a:gd name="T3" fmla="*/ 22 h 46"/>
                  <a:gd name="T4" fmla="*/ 28 w 28"/>
                  <a:gd name="T5" fmla="*/ 8 h 46"/>
                  <a:gd name="T6" fmla="*/ 32 w 28"/>
                  <a:gd name="T7" fmla="*/ 0 h 46"/>
                  <a:gd name="T8" fmla="*/ 22 w 28"/>
                  <a:gd name="T9" fmla="*/ 19 h 46"/>
                  <a:gd name="T10" fmla="*/ 7 w 28"/>
                  <a:gd name="T11" fmla="*/ 24 h 46"/>
                  <a:gd name="T12" fmla="*/ 2 w 28"/>
                  <a:gd name="T13" fmla="*/ 25 h 46"/>
                  <a:gd name="T14" fmla="*/ 4 w 28"/>
                  <a:gd name="T15" fmla="*/ 31 h 46"/>
                  <a:gd name="T16" fmla="*/ 9 w 28"/>
                  <a:gd name="T17" fmla="*/ 44 h 46"/>
                  <a:gd name="T18" fmla="*/ 13 w 28"/>
                  <a:gd name="T19" fmla="*/ 54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46"/>
                  <a:gd name="T32" fmla="*/ 28 w 28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46">
                    <a:moveTo>
                      <a:pt x="13" y="44"/>
                    </a:moveTo>
                    <a:cubicBezTo>
                      <a:pt x="13" y="35"/>
                      <a:pt x="16" y="27"/>
                      <a:pt x="20" y="18"/>
                    </a:cubicBezTo>
                    <a:cubicBezTo>
                      <a:pt x="21" y="15"/>
                      <a:pt x="23" y="11"/>
                      <a:pt x="24" y="8"/>
                    </a:cubicBezTo>
                    <a:cubicBezTo>
                      <a:pt x="25" y="5"/>
                      <a:pt x="28" y="2"/>
                      <a:pt x="28" y="0"/>
                    </a:cubicBezTo>
                    <a:cubicBezTo>
                      <a:pt x="26" y="5"/>
                      <a:pt x="22" y="11"/>
                      <a:pt x="18" y="15"/>
                    </a:cubicBezTo>
                    <a:cubicBezTo>
                      <a:pt x="15" y="19"/>
                      <a:pt x="12" y="19"/>
                      <a:pt x="7" y="20"/>
                    </a:cubicBezTo>
                    <a:cubicBezTo>
                      <a:pt x="6" y="20"/>
                      <a:pt x="3" y="20"/>
                      <a:pt x="2" y="21"/>
                    </a:cubicBezTo>
                    <a:cubicBezTo>
                      <a:pt x="0" y="22"/>
                      <a:pt x="2" y="25"/>
                      <a:pt x="4" y="27"/>
                    </a:cubicBezTo>
                    <a:cubicBezTo>
                      <a:pt x="6" y="30"/>
                      <a:pt x="8" y="33"/>
                      <a:pt x="9" y="36"/>
                    </a:cubicBezTo>
                    <a:cubicBezTo>
                      <a:pt x="10" y="40"/>
                      <a:pt x="11" y="43"/>
                      <a:pt x="13" y="46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Freeform 569">
                <a:extLst>
                  <a:ext uri="{FF2B5EF4-FFF2-40B4-BE49-F238E27FC236}">
                    <a16:creationId xmlns:a16="http://schemas.microsoft.com/office/drawing/2014/main" id="{1E806DE8-A824-40ED-8905-5B2637FA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478"/>
                <a:ext cx="41" cy="22"/>
              </a:xfrm>
              <a:custGeom>
                <a:avLst/>
                <a:gdLst>
                  <a:gd name="T0" fmla="*/ 0 w 39"/>
                  <a:gd name="T1" fmla="*/ 25 h 21"/>
                  <a:gd name="T2" fmla="*/ 47 w 39"/>
                  <a:gd name="T3" fmla="*/ 7 h 21"/>
                  <a:gd name="T4" fmla="*/ 3 w 39"/>
                  <a:gd name="T5" fmla="*/ 22 h 2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1"/>
                  <a:gd name="T11" fmla="*/ 39 w 39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1">
                    <a:moveTo>
                      <a:pt x="0" y="21"/>
                    </a:moveTo>
                    <a:cubicBezTo>
                      <a:pt x="0" y="8"/>
                      <a:pt x="31" y="0"/>
                      <a:pt x="39" y="7"/>
                    </a:cubicBezTo>
                    <a:cubicBezTo>
                      <a:pt x="25" y="8"/>
                      <a:pt x="14" y="8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570">
                <a:extLst>
                  <a:ext uri="{FF2B5EF4-FFF2-40B4-BE49-F238E27FC236}">
                    <a16:creationId xmlns:a16="http://schemas.microsoft.com/office/drawing/2014/main" id="{370E4FD4-9DB5-4346-8A6E-D2CBB1B07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451"/>
                <a:ext cx="55" cy="23"/>
              </a:xfrm>
              <a:custGeom>
                <a:avLst/>
                <a:gdLst>
                  <a:gd name="T0" fmla="*/ 0 w 52"/>
                  <a:gd name="T1" fmla="*/ 26 h 22"/>
                  <a:gd name="T2" fmla="*/ 65 w 52"/>
                  <a:gd name="T3" fmla="*/ 7 h 22"/>
                  <a:gd name="T4" fmla="*/ 2 w 52"/>
                  <a:gd name="T5" fmla="*/ 24 h 22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22"/>
                  <a:gd name="T11" fmla="*/ 52 w 5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22">
                    <a:moveTo>
                      <a:pt x="0" y="22"/>
                    </a:moveTo>
                    <a:cubicBezTo>
                      <a:pt x="3" y="10"/>
                      <a:pt x="41" y="0"/>
                      <a:pt x="52" y="7"/>
                    </a:cubicBezTo>
                    <a:cubicBezTo>
                      <a:pt x="37" y="8"/>
                      <a:pt x="14" y="9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571">
                <a:extLst>
                  <a:ext uri="{FF2B5EF4-FFF2-40B4-BE49-F238E27FC236}">
                    <a16:creationId xmlns:a16="http://schemas.microsoft.com/office/drawing/2014/main" id="{2FC082D8-07B2-4882-9BC8-36A84DCF4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646"/>
                <a:ext cx="27" cy="28"/>
              </a:xfrm>
              <a:custGeom>
                <a:avLst/>
                <a:gdLst>
                  <a:gd name="T0" fmla="*/ 27 w 25"/>
                  <a:gd name="T1" fmla="*/ 31 h 27"/>
                  <a:gd name="T2" fmla="*/ 33 w 25"/>
                  <a:gd name="T3" fmla="*/ 25 h 27"/>
                  <a:gd name="T4" fmla="*/ 17 w 25"/>
                  <a:gd name="T5" fmla="*/ 18 h 27"/>
                  <a:gd name="T6" fmla="*/ 0 w 25"/>
                  <a:gd name="T7" fmla="*/ 0 h 27"/>
                  <a:gd name="T8" fmla="*/ 25 w 25"/>
                  <a:gd name="T9" fmla="*/ 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7"/>
                  <a:gd name="T17" fmla="*/ 25 w 2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7">
                    <a:moveTo>
                      <a:pt x="19" y="27"/>
                    </a:moveTo>
                    <a:cubicBezTo>
                      <a:pt x="19" y="24"/>
                      <a:pt x="22" y="22"/>
                      <a:pt x="25" y="21"/>
                    </a:cubicBezTo>
                    <a:cubicBezTo>
                      <a:pt x="21" y="21"/>
                      <a:pt x="16" y="17"/>
                      <a:pt x="13" y="14"/>
                    </a:cubicBezTo>
                    <a:cubicBezTo>
                      <a:pt x="9" y="10"/>
                      <a:pt x="5" y="3"/>
                      <a:pt x="0" y="0"/>
                    </a:cubicBezTo>
                    <a:cubicBezTo>
                      <a:pt x="6" y="9"/>
                      <a:pt x="12" y="18"/>
                      <a:pt x="1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572">
                <a:extLst>
                  <a:ext uri="{FF2B5EF4-FFF2-40B4-BE49-F238E27FC236}">
                    <a16:creationId xmlns:a16="http://schemas.microsoft.com/office/drawing/2014/main" id="{B7B2A415-ACA9-4EF0-8193-6EE74D156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722"/>
                <a:ext cx="48" cy="37"/>
              </a:xfrm>
              <a:custGeom>
                <a:avLst/>
                <a:gdLst>
                  <a:gd name="T0" fmla="*/ 1 w 46"/>
                  <a:gd name="T1" fmla="*/ 40 h 35"/>
                  <a:gd name="T2" fmla="*/ 10 w 46"/>
                  <a:gd name="T3" fmla="*/ 20 h 35"/>
                  <a:gd name="T4" fmla="*/ 44 w 46"/>
                  <a:gd name="T5" fmla="*/ 3 h 35"/>
                  <a:gd name="T6" fmla="*/ 32 w 46"/>
                  <a:gd name="T7" fmla="*/ 17 h 35"/>
                  <a:gd name="T8" fmla="*/ 0 w 46"/>
                  <a:gd name="T9" fmla="*/ 4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1" y="32"/>
                    </a:moveTo>
                    <a:cubicBezTo>
                      <a:pt x="1" y="26"/>
                      <a:pt x="6" y="21"/>
                      <a:pt x="10" y="16"/>
                    </a:cubicBezTo>
                    <a:cubicBezTo>
                      <a:pt x="15" y="12"/>
                      <a:pt x="29" y="0"/>
                      <a:pt x="36" y="3"/>
                    </a:cubicBezTo>
                    <a:cubicBezTo>
                      <a:pt x="46" y="8"/>
                      <a:pt x="32" y="12"/>
                      <a:pt x="28" y="13"/>
                    </a:cubicBezTo>
                    <a:cubicBezTo>
                      <a:pt x="16" y="15"/>
                      <a:pt x="5" y="24"/>
                      <a:pt x="0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573">
                <a:extLst>
                  <a:ext uri="{FF2B5EF4-FFF2-40B4-BE49-F238E27FC236}">
                    <a16:creationId xmlns:a16="http://schemas.microsoft.com/office/drawing/2014/main" id="{527B4C68-6809-4984-965C-CFB2BA620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566"/>
                <a:ext cx="19" cy="24"/>
              </a:xfrm>
              <a:custGeom>
                <a:avLst/>
                <a:gdLst>
                  <a:gd name="T0" fmla="*/ 22 w 18"/>
                  <a:gd name="T1" fmla="*/ 0 h 23"/>
                  <a:gd name="T2" fmla="*/ 1 w 18"/>
                  <a:gd name="T3" fmla="*/ 27 h 23"/>
                  <a:gd name="T4" fmla="*/ 17 w 18"/>
                  <a:gd name="T5" fmla="*/ 2 h 2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3"/>
                  <a:gd name="T11" fmla="*/ 18 w 18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3">
                    <a:moveTo>
                      <a:pt x="18" y="0"/>
                    </a:moveTo>
                    <a:cubicBezTo>
                      <a:pt x="8" y="1"/>
                      <a:pt x="0" y="14"/>
                      <a:pt x="1" y="23"/>
                    </a:cubicBezTo>
                    <a:cubicBezTo>
                      <a:pt x="5" y="22"/>
                      <a:pt x="12" y="5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Freeform 574">
                <a:extLst>
                  <a:ext uri="{FF2B5EF4-FFF2-40B4-BE49-F238E27FC236}">
                    <a16:creationId xmlns:a16="http://schemas.microsoft.com/office/drawing/2014/main" id="{9B6E3108-86CD-41FA-BC0C-8B8F28FBE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557"/>
                <a:ext cx="37" cy="86"/>
              </a:xfrm>
              <a:custGeom>
                <a:avLst/>
                <a:gdLst>
                  <a:gd name="T0" fmla="*/ 0 w 35"/>
                  <a:gd name="T1" fmla="*/ 0 h 81"/>
                  <a:gd name="T2" fmla="*/ 29 w 35"/>
                  <a:gd name="T3" fmla="*/ 66 h 81"/>
                  <a:gd name="T4" fmla="*/ 27 w 35"/>
                  <a:gd name="T5" fmla="*/ 90 h 81"/>
                  <a:gd name="T6" fmla="*/ 43 w 35"/>
                  <a:gd name="T7" fmla="*/ 103 h 81"/>
                  <a:gd name="T8" fmla="*/ 37 w 35"/>
                  <a:gd name="T9" fmla="*/ 63 h 81"/>
                  <a:gd name="T10" fmla="*/ 25 w 35"/>
                  <a:gd name="T11" fmla="*/ 38 h 81"/>
                  <a:gd name="T12" fmla="*/ 2 w 35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81"/>
                  <a:gd name="T23" fmla="*/ 35 w 35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81">
                    <a:moveTo>
                      <a:pt x="0" y="0"/>
                    </a:moveTo>
                    <a:cubicBezTo>
                      <a:pt x="14" y="9"/>
                      <a:pt x="23" y="35"/>
                      <a:pt x="24" y="52"/>
                    </a:cubicBezTo>
                    <a:cubicBezTo>
                      <a:pt x="25" y="59"/>
                      <a:pt x="23" y="65"/>
                      <a:pt x="23" y="71"/>
                    </a:cubicBezTo>
                    <a:cubicBezTo>
                      <a:pt x="22" y="78"/>
                      <a:pt x="28" y="81"/>
                      <a:pt x="35" y="81"/>
                    </a:cubicBezTo>
                    <a:cubicBezTo>
                      <a:pt x="26" y="75"/>
                      <a:pt x="30" y="60"/>
                      <a:pt x="29" y="50"/>
                    </a:cubicBezTo>
                    <a:cubicBezTo>
                      <a:pt x="29" y="43"/>
                      <a:pt x="25" y="36"/>
                      <a:pt x="21" y="30"/>
                    </a:cubicBezTo>
                    <a:cubicBezTo>
                      <a:pt x="16" y="20"/>
                      <a:pt x="12" y="8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Freeform 575">
                <a:extLst>
                  <a:ext uri="{FF2B5EF4-FFF2-40B4-BE49-F238E27FC236}">
                    <a16:creationId xmlns:a16="http://schemas.microsoft.com/office/drawing/2014/main" id="{5CF094C4-CBF7-4FFB-9E00-C031C1FA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610"/>
                <a:ext cx="22" cy="18"/>
              </a:xfrm>
              <a:custGeom>
                <a:avLst/>
                <a:gdLst>
                  <a:gd name="T0" fmla="*/ 25 w 21"/>
                  <a:gd name="T1" fmla="*/ 2 h 17"/>
                  <a:gd name="T2" fmla="*/ 5 w 21"/>
                  <a:gd name="T3" fmla="*/ 21 h 17"/>
                  <a:gd name="T4" fmla="*/ 21 w 2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7"/>
                  <a:gd name="T11" fmla="*/ 21 w 2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7">
                    <a:moveTo>
                      <a:pt x="21" y="2"/>
                    </a:moveTo>
                    <a:cubicBezTo>
                      <a:pt x="11" y="1"/>
                      <a:pt x="11" y="16"/>
                      <a:pt x="5" y="17"/>
                    </a:cubicBezTo>
                    <a:cubicBezTo>
                      <a:pt x="0" y="17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576">
                <a:extLst>
                  <a:ext uri="{FF2B5EF4-FFF2-40B4-BE49-F238E27FC236}">
                    <a16:creationId xmlns:a16="http://schemas.microsoft.com/office/drawing/2014/main" id="{EB9DBF9F-33D0-4235-AF91-15F19298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863"/>
                <a:ext cx="82" cy="77"/>
              </a:xfrm>
              <a:custGeom>
                <a:avLst/>
                <a:gdLst>
                  <a:gd name="T0" fmla="*/ 0 w 78"/>
                  <a:gd name="T1" fmla="*/ 0 h 73"/>
                  <a:gd name="T2" fmla="*/ 26 w 78"/>
                  <a:gd name="T3" fmla="*/ 36 h 73"/>
                  <a:gd name="T4" fmla="*/ 48 w 78"/>
                  <a:gd name="T5" fmla="*/ 46 h 73"/>
                  <a:gd name="T6" fmla="*/ 70 w 78"/>
                  <a:gd name="T7" fmla="*/ 66 h 73"/>
                  <a:gd name="T8" fmla="*/ 95 w 78"/>
                  <a:gd name="T9" fmla="*/ 90 h 73"/>
                  <a:gd name="T10" fmla="*/ 64 w 78"/>
                  <a:gd name="T11" fmla="*/ 68 h 73"/>
                  <a:gd name="T12" fmla="*/ 41 w 78"/>
                  <a:gd name="T13" fmla="*/ 58 h 73"/>
                  <a:gd name="T14" fmla="*/ 1 w 78"/>
                  <a:gd name="T15" fmla="*/ 9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3"/>
                  <a:gd name="T26" fmla="*/ 78 w 78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3">
                    <a:moveTo>
                      <a:pt x="0" y="0"/>
                    </a:moveTo>
                    <a:cubicBezTo>
                      <a:pt x="8" y="6"/>
                      <a:pt x="14" y="20"/>
                      <a:pt x="22" y="28"/>
                    </a:cubicBezTo>
                    <a:cubicBezTo>
                      <a:pt x="28" y="33"/>
                      <a:pt x="34" y="35"/>
                      <a:pt x="40" y="38"/>
                    </a:cubicBezTo>
                    <a:cubicBezTo>
                      <a:pt x="47" y="42"/>
                      <a:pt x="53" y="48"/>
                      <a:pt x="58" y="54"/>
                    </a:cubicBezTo>
                    <a:cubicBezTo>
                      <a:pt x="64" y="59"/>
                      <a:pt x="75" y="66"/>
                      <a:pt x="78" y="73"/>
                    </a:cubicBezTo>
                    <a:cubicBezTo>
                      <a:pt x="70" y="66"/>
                      <a:pt x="62" y="60"/>
                      <a:pt x="52" y="55"/>
                    </a:cubicBezTo>
                    <a:cubicBezTo>
                      <a:pt x="46" y="52"/>
                      <a:pt x="39" y="50"/>
                      <a:pt x="33" y="46"/>
                    </a:cubicBezTo>
                    <a:cubicBezTo>
                      <a:pt x="20" y="36"/>
                      <a:pt x="11" y="22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577">
                <a:extLst>
                  <a:ext uri="{FF2B5EF4-FFF2-40B4-BE49-F238E27FC236}">
                    <a16:creationId xmlns:a16="http://schemas.microsoft.com/office/drawing/2014/main" id="{28FB724E-0110-48D1-B5FF-16B739BF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" y="959"/>
                <a:ext cx="45" cy="31"/>
              </a:xfrm>
              <a:custGeom>
                <a:avLst/>
                <a:gdLst>
                  <a:gd name="T0" fmla="*/ 3 w 42"/>
                  <a:gd name="T1" fmla="*/ 0 h 30"/>
                  <a:gd name="T2" fmla="*/ 47 w 42"/>
                  <a:gd name="T3" fmla="*/ 1 h 30"/>
                  <a:gd name="T4" fmla="*/ 0 w 42"/>
                  <a:gd name="T5" fmla="*/ 10 h 30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30"/>
                  <a:gd name="T11" fmla="*/ 42 w 4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30">
                    <a:moveTo>
                      <a:pt x="3" y="0"/>
                    </a:moveTo>
                    <a:cubicBezTo>
                      <a:pt x="5" y="12"/>
                      <a:pt x="38" y="20"/>
                      <a:pt x="35" y="1"/>
                    </a:cubicBezTo>
                    <a:cubicBezTo>
                      <a:pt x="42" y="22"/>
                      <a:pt x="4" y="30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578">
                <a:extLst>
                  <a:ext uri="{FF2B5EF4-FFF2-40B4-BE49-F238E27FC236}">
                    <a16:creationId xmlns:a16="http://schemas.microsoft.com/office/drawing/2014/main" id="{7B59ABD1-53EC-49DC-8DCD-110614CC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901"/>
                <a:ext cx="98" cy="44"/>
              </a:xfrm>
              <a:custGeom>
                <a:avLst/>
                <a:gdLst>
                  <a:gd name="T0" fmla="*/ 9 w 93"/>
                  <a:gd name="T1" fmla="*/ 47 h 42"/>
                  <a:gd name="T2" fmla="*/ 61 w 93"/>
                  <a:gd name="T3" fmla="*/ 24 h 42"/>
                  <a:gd name="T4" fmla="*/ 101 w 93"/>
                  <a:gd name="T5" fmla="*/ 7 h 42"/>
                  <a:gd name="T6" fmla="*/ 115 w 93"/>
                  <a:gd name="T7" fmla="*/ 0 h 42"/>
                  <a:gd name="T8" fmla="*/ 78 w 93"/>
                  <a:gd name="T9" fmla="*/ 24 h 42"/>
                  <a:gd name="T10" fmla="*/ 0 w 93"/>
                  <a:gd name="T11" fmla="*/ 5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2"/>
                  <a:gd name="T20" fmla="*/ 93 w 9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2">
                    <a:moveTo>
                      <a:pt x="9" y="39"/>
                    </a:moveTo>
                    <a:cubicBezTo>
                      <a:pt x="8" y="27"/>
                      <a:pt x="42" y="22"/>
                      <a:pt x="49" y="20"/>
                    </a:cubicBezTo>
                    <a:cubicBezTo>
                      <a:pt x="60" y="16"/>
                      <a:pt x="71" y="11"/>
                      <a:pt x="82" y="7"/>
                    </a:cubicBezTo>
                    <a:cubicBezTo>
                      <a:pt x="86" y="5"/>
                      <a:pt x="93" y="5"/>
                      <a:pt x="93" y="0"/>
                    </a:cubicBezTo>
                    <a:cubicBezTo>
                      <a:pt x="83" y="7"/>
                      <a:pt x="74" y="14"/>
                      <a:pt x="63" y="20"/>
                    </a:cubicBezTo>
                    <a:cubicBezTo>
                      <a:pt x="43" y="31"/>
                      <a:pt x="21" y="33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579">
                <a:extLst>
                  <a:ext uri="{FF2B5EF4-FFF2-40B4-BE49-F238E27FC236}">
                    <a16:creationId xmlns:a16="http://schemas.microsoft.com/office/drawing/2014/main" id="{36D7B5A5-0E87-4626-AE7F-E58361DB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720"/>
                <a:ext cx="1228" cy="932"/>
              </a:xfrm>
              <a:custGeom>
                <a:avLst/>
                <a:gdLst>
                  <a:gd name="T0" fmla="*/ 610 w 1166"/>
                  <a:gd name="T1" fmla="*/ 63 h 884"/>
                  <a:gd name="T2" fmla="*/ 555 w 1166"/>
                  <a:gd name="T3" fmla="*/ 22 h 884"/>
                  <a:gd name="T4" fmla="*/ 410 w 1166"/>
                  <a:gd name="T5" fmla="*/ 75 h 884"/>
                  <a:gd name="T6" fmla="*/ 162 w 1166"/>
                  <a:gd name="T7" fmla="*/ 338 h 884"/>
                  <a:gd name="T8" fmla="*/ 0 w 1166"/>
                  <a:gd name="T9" fmla="*/ 499 h 884"/>
                  <a:gd name="T10" fmla="*/ 118 w 1166"/>
                  <a:gd name="T11" fmla="*/ 634 h 884"/>
                  <a:gd name="T12" fmla="*/ 154 w 1166"/>
                  <a:gd name="T13" fmla="*/ 613 h 884"/>
                  <a:gd name="T14" fmla="*/ 334 w 1166"/>
                  <a:gd name="T15" fmla="*/ 474 h 884"/>
                  <a:gd name="T16" fmla="*/ 439 w 1166"/>
                  <a:gd name="T17" fmla="*/ 375 h 884"/>
                  <a:gd name="T18" fmla="*/ 502 w 1166"/>
                  <a:gd name="T19" fmla="*/ 315 h 884"/>
                  <a:gd name="T20" fmla="*/ 535 w 1166"/>
                  <a:gd name="T21" fmla="*/ 333 h 884"/>
                  <a:gd name="T22" fmla="*/ 592 w 1166"/>
                  <a:gd name="T23" fmla="*/ 536 h 884"/>
                  <a:gd name="T24" fmla="*/ 597 w 1166"/>
                  <a:gd name="T25" fmla="*/ 639 h 884"/>
                  <a:gd name="T26" fmla="*/ 745 w 1166"/>
                  <a:gd name="T27" fmla="*/ 733 h 884"/>
                  <a:gd name="T28" fmla="*/ 762 w 1166"/>
                  <a:gd name="T29" fmla="*/ 753 h 884"/>
                  <a:gd name="T30" fmla="*/ 798 w 1166"/>
                  <a:gd name="T31" fmla="*/ 811 h 884"/>
                  <a:gd name="T32" fmla="*/ 968 w 1166"/>
                  <a:gd name="T33" fmla="*/ 867 h 884"/>
                  <a:gd name="T34" fmla="*/ 962 w 1166"/>
                  <a:gd name="T35" fmla="*/ 914 h 884"/>
                  <a:gd name="T36" fmla="*/ 957 w 1166"/>
                  <a:gd name="T37" fmla="*/ 929 h 884"/>
                  <a:gd name="T38" fmla="*/ 954 w 1166"/>
                  <a:gd name="T39" fmla="*/ 958 h 884"/>
                  <a:gd name="T40" fmla="*/ 1162 w 1166"/>
                  <a:gd name="T41" fmla="*/ 1092 h 884"/>
                  <a:gd name="T42" fmla="*/ 1174 w 1166"/>
                  <a:gd name="T43" fmla="*/ 1051 h 884"/>
                  <a:gd name="T44" fmla="*/ 1194 w 1166"/>
                  <a:gd name="T45" fmla="*/ 987 h 884"/>
                  <a:gd name="T46" fmla="*/ 1204 w 1166"/>
                  <a:gd name="T47" fmla="*/ 933 h 884"/>
                  <a:gd name="T48" fmla="*/ 1213 w 1166"/>
                  <a:gd name="T49" fmla="*/ 893 h 884"/>
                  <a:gd name="T50" fmla="*/ 1270 w 1166"/>
                  <a:gd name="T51" fmla="*/ 895 h 884"/>
                  <a:gd name="T52" fmla="*/ 1434 w 1166"/>
                  <a:gd name="T53" fmla="*/ 949 h 884"/>
                  <a:gd name="T54" fmla="*/ 1364 w 1166"/>
                  <a:gd name="T55" fmla="*/ 448 h 884"/>
                  <a:gd name="T56" fmla="*/ 1167 w 1166"/>
                  <a:gd name="T57" fmla="*/ 111 h 884"/>
                  <a:gd name="T58" fmla="*/ 1093 w 1166"/>
                  <a:gd name="T59" fmla="*/ 45 h 884"/>
                  <a:gd name="T60" fmla="*/ 1059 w 1166"/>
                  <a:gd name="T61" fmla="*/ 21 h 884"/>
                  <a:gd name="T62" fmla="*/ 1019 w 1166"/>
                  <a:gd name="T63" fmla="*/ 6 h 884"/>
                  <a:gd name="T64" fmla="*/ 972 w 1166"/>
                  <a:gd name="T65" fmla="*/ 0 h 884"/>
                  <a:gd name="T66" fmla="*/ 1033 w 1166"/>
                  <a:gd name="T67" fmla="*/ 73 h 884"/>
                  <a:gd name="T68" fmla="*/ 725 w 1166"/>
                  <a:gd name="T69" fmla="*/ 519 h 884"/>
                  <a:gd name="T70" fmla="*/ 610 w 1166"/>
                  <a:gd name="T71" fmla="*/ 63 h 8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6"/>
                  <a:gd name="T109" fmla="*/ 0 h 884"/>
                  <a:gd name="T110" fmla="*/ 1166 w 1166"/>
                  <a:gd name="T111" fmla="*/ 884 h 8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6" h="884"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69" y="458"/>
                      <a:pt x="96" y="513"/>
                    </a:cubicBezTo>
                    <a:cubicBezTo>
                      <a:pt x="96" y="513"/>
                      <a:pt x="100" y="519"/>
                      <a:pt x="125" y="496"/>
                    </a:cubicBezTo>
                    <a:cubicBezTo>
                      <a:pt x="150" y="473"/>
                      <a:pt x="250" y="406"/>
                      <a:pt x="272" y="384"/>
                    </a:cubicBezTo>
                    <a:cubicBezTo>
                      <a:pt x="294" y="362"/>
                      <a:pt x="338" y="324"/>
                      <a:pt x="357" y="304"/>
                    </a:cubicBezTo>
                    <a:cubicBezTo>
                      <a:pt x="376" y="284"/>
                      <a:pt x="395" y="265"/>
                      <a:pt x="408" y="255"/>
                    </a:cubicBezTo>
                    <a:cubicBezTo>
                      <a:pt x="421" y="245"/>
                      <a:pt x="425" y="241"/>
                      <a:pt x="435" y="270"/>
                    </a:cubicBezTo>
                    <a:cubicBezTo>
                      <a:pt x="445" y="299"/>
                      <a:pt x="478" y="380"/>
                      <a:pt x="481" y="433"/>
                    </a:cubicBezTo>
                    <a:cubicBezTo>
                      <a:pt x="484" y="486"/>
                      <a:pt x="485" y="517"/>
                      <a:pt x="485" y="517"/>
                    </a:cubicBezTo>
                    <a:cubicBezTo>
                      <a:pt x="485" y="517"/>
                      <a:pt x="511" y="580"/>
                      <a:pt x="605" y="593"/>
                    </a:cubicBezTo>
                    <a:cubicBezTo>
                      <a:pt x="605" y="593"/>
                      <a:pt x="609" y="603"/>
                      <a:pt x="619" y="609"/>
                    </a:cubicBezTo>
                    <a:cubicBezTo>
                      <a:pt x="629" y="615"/>
                      <a:pt x="649" y="655"/>
                      <a:pt x="649" y="655"/>
                    </a:cubicBezTo>
                    <a:cubicBezTo>
                      <a:pt x="787" y="702"/>
                      <a:pt x="787" y="702"/>
                      <a:pt x="787" y="702"/>
                    </a:cubicBezTo>
                    <a:cubicBezTo>
                      <a:pt x="787" y="702"/>
                      <a:pt x="784" y="734"/>
                      <a:pt x="781" y="740"/>
                    </a:cubicBezTo>
                    <a:cubicBezTo>
                      <a:pt x="779" y="746"/>
                      <a:pt x="776" y="748"/>
                      <a:pt x="778" y="752"/>
                    </a:cubicBezTo>
                    <a:cubicBezTo>
                      <a:pt x="780" y="757"/>
                      <a:pt x="776" y="776"/>
                      <a:pt x="776" y="776"/>
                    </a:cubicBezTo>
                    <a:cubicBezTo>
                      <a:pt x="776" y="776"/>
                      <a:pt x="911" y="824"/>
                      <a:pt x="944" y="884"/>
                    </a:cubicBezTo>
                    <a:cubicBezTo>
                      <a:pt x="944" y="884"/>
                      <a:pt x="953" y="873"/>
                      <a:pt x="955" y="851"/>
                    </a:cubicBezTo>
                    <a:cubicBezTo>
                      <a:pt x="958" y="829"/>
                      <a:pt x="969" y="814"/>
                      <a:pt x="971" y="799"/>
                    </a:cubicBezTo>
                    <a:cubicBezTo>
                      <a:pt x="973" y="785"/>
                      <a:pt x="975" y="771"/>
                      <a:pt x="978" y="755"/>
                    </a:cubicBezTo>
                    <a:cubicBezTo>
                      <a:pt x="981" y="740"/>
                      <a:pt x="987" y="723"/>
                      <a:pt x="987" y="723"/>
                    </a:cubicBezTo>
                    <a:cubicBezTo>
                      <a:pt x="987" y="723"/>
                      <a:pt x="1015" y="730"/>
                      <a:pt x="1032" y="725"/>
                    </a:cubicBezTo>
                    <a:cubicBezTo>
                      <a:pt x="1049" y="721"/>
                      <a:pt x="1135" y="736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39" y="13"/>
                      <a:pt x="839" y="59"/>
                    </a:cubicBezTo>
                    <a:cubicBezTo>
                      <a:pt x="838" y="105"/>
                      <a:pt x="749" y="336"/>
                      <a:pt x="589" y="420"/>
                    </a:cubicBezTo>
                    <a:cubicBezTo>
                      <a:pt x="589" y="420"/>
                      <a:pt x="465" y="210"/>
                      <a:pt x="496" y="51"/>
                    </a:cubicBezTo>
                    <a:close/>
                  </a:path>
                </a:pathLst>
              </a:custGeom>
              <a:solidFill>
                <a:srgbClr val="E20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580">
                <a:extLst>
                  <a:ext uri="{FF2B5EF4-FFF2-40B4-BE49-F238E27FC236}">
                    <a16:creationId xmlns:a16="http://schemas.microsoft.com/office/drawing/2014/main" id="{A776EBC7-4E70-4571-A8DA-7D39112AC5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2" y="720"/>
                <a:ext cx="1228" cy="809"/>
              </a:xfrm>
              <a:custGeom>
                <a:avLst/>
                <a:gdLst>
                  <a:gd name="T0" fmla="*/ 1364 w 1166"/>
                  <a:gd name="T1" fmla="*/ 445 h 768"/>
                  <a:gd name="T2" fmla="*/ 1167 w 1166"/>
                  <a:gd name="T3" fmla="*/ 111 h 768"/>
                  <a:gd name="T4" fmla="*/ 1093 w 1166"/>
                  <a:gd name="T5" fmla="*/ 45 h 768"/>
                  <a:gd name="T6" fmla="*/ 1059 w 1166"/>
                  <a:gd name="T7" fmla="*/ 21 h 768"/>
                  <a:gd name="T8" fmla="*/ 1019 w 1166"/>
                  <a:gd name="T9" fmla="*/ 6 h 768"/>
                  <a:gd name="T10" fmla="*/ 972 w 1166"/>
                  <a:gd name="T11" fmla="*/ 0 h 768"/>
                  <a:gd name="T12" fmla="*/ 1027 w 1166"/>
                  <a:gd name="T13" fmla="*/ 47 h 768"/>
                  <a:gd name="T14" fmla="*/ 1042 w 1166"/>
                  <a:gd name="T15" fmla="*/ 26 h 768"/>
                  <a:gd name="T16" fmla="*/ 1103 w 1166"/>
                  <a:gd name="T17" fmla="*/ 75 h 768"/>
                  <a:gd name="T18" fmla="*/ 1167 w 1166"/>
                  <a:gd name="T19" fmla="*/ 151 h 768"/>
                  <a:gd name="T20" fmla="*/ 1364 w 1166"/>
                  <a:gd name="T21" fmla="*/ 485 h 768"/>
                  <a:gd name="T22" fmla="*/ 1433 w 1166"/>
                  <a:gd name="T23" fmla="*/ 944 h 768"/>
                  <a:gd name="T24" fmla="*/ 1434 w 1166"/>
                  <a:gd name="T25" fmla="*/ 945 h 768"/>
                  <a:gd name="T26" fmla="*/ 1364 w 1166"/>
                  <a:gd name="T27" fmla="*/ 445 h 768"/>
                  <a:gd name="T28" fmla="*/ 610 w 1166"/>
                  <a:gd name="T29" fmla="*/ 63 h 768"/>
                  <a:gd name="T30" fmla="*/ 555 w 1166"/>
                  <a:gd name="T31" fmla="*/ 22 h 768"/>
                  <a:gd name="T32" fmla="*/ 410 w 1166"/>
                  <a:gd name="T33" fmla="*/ 75 h 768"/>
                  <a:gd name="T34" fmla="*/ 162 w 1166"/>
                  <a:gd name="T35" fmla="*/ 336 h 768"/>
                  <a:gd name="T36" fmla="*/ 0 w 1166"/>
                  <a:gd name="T37" fmla="*/ 498 h 768"/>
                  <a:gd name="T38" fmla="*/ 22 w 1166"/>
                  <a:gd name="T39" fmla="*/ 516 h 768"/>
                  <a:gd name="T40" fmla="*/ 162 w 1166"/>
                  <a:gd name="T41" fmla="*/ 375 h 768"/>
                  <a:gd name="T42" fmla="*/ 410 w 1166"/>
                  <a:gd name="T43" fmla="*/ 114 h 768"/>
                  <a:gd name="T44" fmla="*/ 555 w 1166"/>
                  <a:gd name="T45" fmla="*/ 62 h 768"/>
                  <a:gd name="T46" fmla="*/ 606 w 1166"/>
                  <a:gd name="T47" fmla="*/ 100 h 768"/>
                  <a:gd name="T48" fmla="*/ 610 w 1166"/>
                  <a:gd name="T49" fmla="*/ 63 h 768"/>
                  <a:gd name="T50" fmla="*/ 725 w 1166"/>
                  <a:gd name="T51" fmla="*/ 517 h 768"/>
                  <a:gd name="T52" fmla="*/ 603 w 1166"/>
                  <a:gd name="T53" fmla="*/ 149 h 768"/>
                  <a:gd name="T54" fmla="*/ 720 w 1166"/>
                  <a:gd name="T55" fmla="*/ 538 h 768"/>
                  <a:gd name="T56" fmla="*/ 1033 w 1166"/>
                  <a:gd name="T57" fmla="*/ 112 h 768"/>
                  <a:gd name="T58" fmla="*/ 1030 w 1166"/>
                  <a:gd name="T59" fmla="*/ 91 h 768"/>
                  <a:gd name="T60" fmla="*/ 725 w 1166"/>
                  <a:gd name="T61" fmla="*/ 517 h 7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66"/>
                  <a:gd name="T94" fmla="*/ 0 h 768"/>
                  <a:gd name="T95" fmla="*/ 1166 w 1166"/>
                  <a:gd name="T96" fmla="*/ 768 h 7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66" h="768">
                    <a:moveTo>
                      <a:pt x="1109" y="362"/>
                    </a:move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25" y="9"/>
                      <a:pt x="835" y="39"/>
                    </a:cubicBezTo>
                    <a:cubicBezTo>
                      <a:pt x="844" y="41"/>
                      <a:pt x="835" y="18"/>
                      <a:pt x="847" y="22"/>
                    </a:cubicBezTo>
                    <a:cubicBezTo>
                      <a:pt x="862" y="26"/>
                      <a:pt x="887" y="53"/>
                      <a:pt x="896" y="61"/>
                    </a:cubicBezTo>
                    <a:cubicBezTo>
                      <a:pt x="906" y="69"/>
                      <a:pt x="909" y="92"/>
                      <a:pt x="949" y="122"/>
                    </a:cubicBezTo>
                    <a:cubicBezTo>
                      <a:pt x="1072" y="216"/>
                      <a:pt x="1088" y="328"/>
                      <a:pt x="1109" y="394"/>
                    </a:cubicBezTo>
                    <a:cubicBezTo>
                      <a:pt x="1146" y="506"/>
                      <a:pt x="1160" y="691"/>
                      <a:pt x="1165" y="767"/>
                    </a:cubicBezTo>
                    <a:cubicBezTo>
                      <a:pt x="1165" y="767"/>
                      <a:pt x="1166" y="768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lose/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7" y="410"/>
                      <a:pt x="18" y="419"/>
                    </a:cubicBezTo>
                    <a:cubicBezTo>
                      <a:pt x="50" y="388"/>
                      <a:pt x="117" y="324"/>
                      <a:pt x="132" y="305"/>
                    </a:cubicBezTo>
                    <a:cubicBezTo>
                      <a:pt x="152" y="279"/>
                      <a:pt x="280" y="140"/>
                      <a:pt x="332" y="93"/>
                    </a:cubicBezTo>
                    <a:cubicBezTo>
                      <a:pt x="384" y="46"/>
                      <a:pt x="451" y="50"/>
                      <a:pt x="451" y="50"/>
                    </a:cubicBezTo>
                    <a:cubicBezTo>
                      <a:pt x="463" y="63"/>
                      <a:pt x="483" y="76"/>
                      <a:pt x="492" y="81"/>
                    </a:cubicBezTo>
                    <a:cubicBezTo>
                      <a:pt x="493" y="71"/>
                      <a:pt x="494" y="61"/>
                      <a:pt x="496" y="51"/>
                    </a:cubicBezTo>
                    <a:close/>
                    <a:moveTo>
                      <a:pt x="589" y="420"/>
                    </a:moveTo>
                    <a:cubicBezTo>
                      <a:pt x="589" y="420"/>
                      <a:pt x="498" y="265"/>
                      <a:pt x="491" y="121"/>
                    </a:cubicBezTo>
                    <a:cubicBezTo>
                      <a:pt x="484" y="273"/>
                      <a:pt x="585" y="437"/>
                      <a:pt x="585" y="437"/>
                    </a:cubicBezTo>
                    <a:cubicBezTo>
                      <a:pt x="745" y="353"/>
                      <a:pt x="838" y="137"/>
                      <a:pt x="839" y="91"/>
                    </a:cubicBezTo>
                    <a:cubicBezTo>
                      <a:pt x="839" y="85"/>
                      <a:pt x="838" y="79"/>
                      <a:pt x="837" y="74"/>
                    </a:cubicBezTo>
                    <a:cubicBezTo>
                      <a:pt x="822" y="143"/>
                      <a:pt x="735" y="344"/>
                      <a:pt x="589" y="420"/>
                    </a:cubicBezTo>
                    <a:close/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581">
                <a:extLst>
                  <a:ext uri="{FF2B5EF4-FFF2-40B4-BE49-F238E27FC236}">
                    <a16:creationId xmlns:a16="http://schemas.microsoft.com/office/drawing/2014/main" id="{2D823CFB-A40D-40E3-893D-F52E1E5B7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720"/>
                <a:ext cx="1228" cy="932"/>
              </a:xfrm>
              <a:custGeom>
                <a:avLst/>
                <a:gdLst>
                  <a:gd name="T0" fmla="*/ 610 w 1166"/>
                  <a:gd name="T1" fmla="*/ 63 h 884"/>
                  <a:gd name="T2" fmla="*/ 555 w 1166"/>
                  <a:gd name="T3" fmla="*/ 22 h 884"/>
                  <a:gd name="T4" fmla="*/ 410 w 1166"/>
                  <a:gd name="T5" fmla="*/ 75 h 884"/>
                  <a:gd name="T6" fmla="*/ 162 w 1166"/>
                  <a:gd name="T7" fmla="*/ 338 h 884"/>
                  <a:gd name="T8" fmla="*/ 0 w 1166"/>
                  <a:gd name="T9" fmla="*/ 499 h 884"/>
                  <a:gd name="T10" fmla="*/ 118 w 1166"/>
                  <a:gd name="T11" fmla="*/ 634 h 884"/>
                  <a:gd name="T12" fmla="*/ 154 w 1166"/>
                  <a:gd name="T13" fmla="*/ 613 h 884"/>
                  <a:gd name="T14" fmla="*/ 334 w 1166"/>
                  <a:gd name="T15" fmla="*/ 474 h 884"/>
                  <a:gd name="T16" fmla="*/ 439 w 1166"/>
                  <a:gd name="T17" fmla="*/ 375 h 884"/>
                  <a:gd name="T18" fmla="*/ 502 w 1166"/>
                  <a:gd name="T19" fmla="*/ 315 h 884"/>
                  <a:gd name="T20" fmla="*/ 535 w 1166"/>
                  <a:gd name="T21" fmla="*/ 333 h 884"/>
                  <a:gd name="T22" fmla="*/ 592 w 1166"/>
                  <a:gd name="T23" fmla="*/ 536 h 884"/>
                  <a:gd name="T24" fmla="*/ 597 w 1166"/>
                  <a:gd name="T25" fmla="*/ 639 h 884"/>
                  <a:gd name="T26" fmla="*/ 745 w 1166"/>
                  <a:gd name="T27" fmla="*/ 733 h 884"/>
                  <a:gd name="T28" fmla="*/ 762 w 1166"/>
                  <a:gd name="T29" fmla="*/ 753 h 884"/>
                  <a:gd name="T30" fmla="*/ 798 w 1166"/>
                  <a:gd name="T31" fmla="*/ 811 h 884"/>
                  <a:gd name="T32" fmla="*/ 968 w 1166"/>
                  <a:gd name="T33" fmla="*/ 867 h 884"/>
                  <a:gd name="T34" fmla="*/ 962 w 1166"/>
                  <a:gd name="T35" fmla="*/ 914 h 884"/>
                  <a:gd name="T36" fmla="*/ 957 w 1166"/>
                  <a:gd name="T37" fmla="*/ 929 h 884"/>
                  <a:gd name="T38" fmla="*/ 954 w 1166"/>
                  <a:gd name="T39" fmla="*/ 958 h 884"/>
                  <a:gd name="T40" fmla="*/ 1162 w 1166"/>
                  <a:gd name="T41" fmla="*/ 1092 h 884"/>
                  <a:gd name="T42" fmla="*/ 1174 w 1166"/>
                  <a:gd name="T43" fmla="*/ 1051 h 884"/>
                  <a:gd name="T44" fmla="*/ 1194 w 1166"/>
                  <a:gd name="T45" fmla="*/ 987 h 884"/>
                  <a:gd name="T46" fmla="*/ 1204 w 1166"/>
                  <a:gd name="T47" fmla="*/ 933 h 884"/>
                  <a:gd name="T48" fmla="*/ 1213 w 1166"/>
                  <a:gd name="T49" fmla="*/ 893 h 884"/>
                  <a:gd name="T50" fmla="*/ 1270 w 1166"/>
                  <a:gd name="T51" fmla="*/ 895 h 884"/>
                  <a:gd name="T52" fmla="*/ 1434 w 1166"/>
                  <a:gd name="T53" fmla="*/ 949 h 884"/>
                  <a:gd name="T54" fmla="*/ 1364 w 1166"/>
                  <a:gd name="T55" fmla="*/ 448 h 884"/>
                  <a:gd name="T56" fmla="*/ 1167 w 1166"/>
                  <a:gd name="T57" fmla="*/ 111 h 884"/>
                  <a:gd name="T58" fmla="*/ 1093 w 1166"/>
                  <a:gd name="T59" fmla="*/ 45 h 884"/>
                  <a:gd name="T60" fmla="*/ 1059 w 1166"/>
                  <a:gd name="T61" fmla="*/ 21 h 884"/>
                  <a:gd name="T62" fmla="*/ 1019 w 1166"/>
                  <a:gd name="T63" fmla="*/ 6 h 884"/>
                  <a:gd name="T64" fmla="*/ 972 w 1166"/>
                  <a:gd name="T65" fmla="*/ 0 h 884"/>
                  <a:gd name="T66" fmla="*/ 1033 w 1166"/>
                  <a:gd name="T67" fmla="*/ 73 h 884"/>
                  <a:gd name="T68" fmla="*/ 725 w 1166"/>
                  <a:gd name="T69" fmla="*/ 519 h 884"/>
                  <a:gd name="T70" fmla="*/ 610 w 1166"/>
                  <a:gd name="T71" fmla="*/ 63 h 8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6"/>
                  <a:gd name="T109" fmla="*/ 0 h 884"/>
                  <a:gd name="T110" fmla="*/ 1166 w 1166"/>
                  <a:gd name="T111" fmla="*/ 884 h 8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6" h="884"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69" y="458"/>
                      <a:pt x="96" y="513"/>
                    </a:cubicBezTo>
                    <a:cubicBezTo>
                      <a:pt x="96" y="513"/>
                      <a:pt x="100" y="519"/>
                      <a:pt x="125" y="496"/>
                    </a:cubicBezTo>
                    <a:cubicBezTo>
                      <a:pt x="150" y="473"/>
                      <a:pt x="250" y="406"/>
                      <a:pt x="272" y="384"/>
                    </a:cubicBezTo>
                    <a:cubicBezTo>
                      <a:pt x="294" y="362"/>
                      <a:pt x="338" y="324"/>
                      <a:pt x="357" y="304"/>
                    </a:cubicBezTo>
                    <a:cubicBezTo>
                      <a:pt x="376" y="284"/>
                      <a:pt x="395" y="265"/>
                      <a:pt x="408" y="255"/>
                    </a:cubicBezTo>
                    <a:cubicBezTo>
                      <a:pt x="421" y="245"/>
                      <a:pt x="425" y="241"/>
                      <a:pt x="435" y="270"/>
                    </a:cubicBezTo>
                    <a:cubicBezTo>
                      <a:pt x="445" y="299"/>
                      <a:pt x="478" y="380"/>
                      <a:pt x="481" y="433"/>
                    </a:cubicBezTo>
                    <a:cubicBezTo>
                      <a:pt x="484" y="486"/>
                      <a:pt x="485" y="517"/>
                      <a:pt x="485" y="517"/>
                    </a:cubicBezTo>
                    <a:cubicBezTo>
                      <a:pt x="485" y="517"/>
                      <a:pt x="511" y="580"/>
                      <a:pt x="605" y="593"/>
                    </a:cubicBezTo>
                    <a:cubicBezTo>
                      <a:pt x="605" y="593"/>
                      <a:pt x="609" y="603"/>
                      <a:pt x="619" y="609"/>
                    </a:cubicBezTo>
                    <a:cubicBezTo>
                      <a:pt x="629" y="615"/>
                      <a:pt x="649" y="655"/>
                      <a:pt x="649" y="655"/>
                    </a:cubicBezTo>
                    <a:cubicBezTo>
                      <a:pt x="787" y="702"/>
                      <a:pt x="787" y="702"/>
                      <a:pt x="787" y="702"/>
                    </a:cubicBezTo>
                    <a:cubicBezTo>
                      <a:pt x="787" y="702"/>
                      <a:pt x="784" y="734"/>
                      <a:pt x="781" y="740"/>
                    </a:cubicBezTo>
                    <a:cubicBezTo>
                      <a:pt x="779" y="746"/>
                      <a:pt x="776" y="748"/>
                      <a:pt x="778" y="752"/>
                    </a:cubicBezTo>
                    <a:cubicBezTo>
                      <a:pt x="780" y="757"/>
                      <a:pt x="776" y="776"/>
                      <a:pt x="776" y="776"/>
                    </a:cubicBezTo>
                    <a:cubicBezTo>
                      <a:pt x="776" y="776"/>
                      <a:pt x="911" y="824"/>
                      <a:pt x="944" y="884"/>
                    </a:cubicBezTo>
                    <a:cubicBezTo>
                      <a:pt x="944" y="884"/>
                      <a:pt x="953" y="873"/>
                      <a:pt x="955" y="851"/>
                    </a:cubicBezTo>
                    <a:cubicBezTo>
                      <a:pt x="958" y="829"/>
                      <a:pt x="969" y="814"/>
                      <a:pt x="971" y="799"/>
                    </a:cubicBezTo>
                    <a:cubicBezTo>
                      <a:pt x="973" y="785"/>
                      <a:pt x="975" y="771"/>
                      <a:pt x="978" y="755"/>
                    </a:cubicBezTo>
                    <a:cubicBezTo>
                      <a:pt x="981" y="740"/>
                      <a:pt x="987" y="723"/>
                      <a:pt x="987" y="723"/>
                    </a:cubicBezTo>
                    <a:cubicBezTo>
                      <a:pt x="987" y="723"/>
                      <a:pt x="1015" y="730"/>
                      <a:pt x="1032" y="725"/>
                    </a:cubicBezTo>
                    <a:cubicBezTo>
                      <a:pt x="1049" y="721"/>
                      <a:pt x="1135" y="736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39" y="13"/>
                      <a:pt x="839" y="59"/>
                    </a:cubicBezTo>
                    <a:cubicBezTo>
                      <a:pt x="838" y="105"/>
                      <a:pt x="749" y="336"/>
                      <a:pt x="589" y="420"/>
                    </a:cubicBezTo>
                    <a:cubicBezTo>
                      <a:pt x="589" y="420"/>
                      <a:pt x="465" y="210"/>
                      <a:pt x="496" y="51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582">
                <a:extLst>
                  <a:ext uri="{FF2B5EF4-FFF2-40B4-BE49-F238E27FC236}">
                    <a16:creationId xmlns:a16="http://schemas.microsoft.com/office/drawing/2014/main" id="{83EB5FAB-F8F3-4574-913D-09795068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879"/>
                <a:ext cx="122" cy="111"/>
              </a:xfrm>
              <a:custGeom>
                <a:avLst/>
                <a:gdLst>
                  <a:gd name="T0" fmla="*/ 3 w 115"/>
                  <a:gd name="T1" fmla="*/ 127 h 106"/>
                  <a:gd name="T2" fmla="*/ 6 w 115"/>
                  <a:gd name="T3" fmla="*/ 117 h 106"/>
                  <a:gd name="T4" fmla="*/ 24 w 115"/>
                  <a:gd name="T5" fmla="*/ 92 h 106"/>
                  <a:gd name="T6" fmla="*/ 54 w 115"/>
                  <a:gd name="T7" fmla="*/ 56 h 106"/>
                  <a:gd name="T8" fmla="*/ 145 w 115"/>
                  <a:gd name="T9" fmla="*/ 9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6"/>
                  <a:gd name="T17" fmla="*/ 115 w 115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6">
                    <a:moveTo>
                      <a:pt x="3" y="106"/>
                    </a:moveTo>
                    <a:cubicBezTo>
                      <a:pt x="0" y="105"/>
                      <a:pt x="3" y="101"/>
                      <a:pt x="6" y="97"/>
                    </a:cubicBezTo>
                    <a:cubicBezTo>
                      <a:pt x="9" y="90"/>
                      <a:pt x="15" y="83"/>
                      <a:pt x="20" y="76"/>
                    </a:cubicBezTo>
                    <a:cubicBezTo>
                      <a:pt x="27" y="66"/>
                      <a:pt x="35" y="56"/>
                      <a:pt x="42" y="47"/>
                    </a:cubicBezTo>
                    <a:cubicBezTo>
                      <a:pt x="56" y="27"/>
                      <a:pt x="88" y="0"/>
                      <a:pt x="115" y="9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583">
                <a:extLst>
                  <a:ext uri="{FF2B5EF4-FFF2-40B4-BE49-F238E27FC236}">
                    <a16:creationId xmlns:a16="http://schemas.microsoft.com/office/drawing/2014/main" id="{C2FA3D32-AB77-4C9E-8E0B-49C5E3D52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934"/>
                <a:ext cx="37" cy="137"/>
              </a:xfrm>
              <a:custGeom>
                <a:avLst/>
                <a:gdLst>
                  <a:gd name="T0" fmla="*/ 0 w 35"/>
                  <a:gd name="T1" fmla="*/ 0 h 130"/>
                  <a:gd name="T2" fmla="*/ 27 w 35"/>
                  <a:gd name="T3" fmla="*/ 70 h 130"/>
                  <a:gd name="T4" fmla="*/ 43 w 35"/>
                  <a:gd name="T5" fmla="*/ 160 h 130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30"/>
                  <a:gd name="T11" fmla="*/ 35 w 35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30">
                    <a:moveTo>
                      <a:pt x="0" y="0"/>
                    </a:moveTo>
                    <a:cubicBezTo>
                      <a:pt x="7" y="19"/>
                      <a:pt x="17" y="37"/>
                      <a:pt x="23" y="57"/>
                    </a:cubicBezTo>
                    <a:cubicBezTo>
                      <a:pt x="30" y="81"/>
                      <a:pt x="35" y="105"/>
                      <a:pt x="35" y="13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584">
                <a:extLst>
                  <a:ext uri="{FF2B5EF4-FFF2-40B4-BE49-F238E27FC236}">
                    <a16:creationId xmlns:a16="http://schemas.microsoft.com/office/drawing/2014/main" id="{ED5321DE-9BBF-4F1F-95F3-A638CA4DA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001"/>
                <a:ext cx="39" cy="76"/>
              </a:xfrm>
              <a:custGeom>
                <a:avLst/>
                <a:gdLst>
                  <a:gd name="T0" fmla="*/ 45 w 37"/>
                  <a:gd name="T1" fmla="*/ 0 h 72"/>
                  <a:gd name="T2" fmla="*/ 0 w 37"/>
                  <a:gd name="T3" fmla="*/ 89 h 72"/>
                  <a:gd name="T4" fmla="*/ 0 60000 65536"/>
                  <a:gd name="T5" fmla="*/ 0 60000 65536"/>
                  <a:gd name="T6" fmla="*/ 0 w 37"/>
                  <a:gd name="T7" fmla="*/ 0 h 72"/>
                  <a:gd name="T8" fmla="*/ 37 w 37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72">
                    <a:moveTo>
                      <a:pt x="37" y="0"/>
                    </a:moveTo>
                    <a:cubicBezTo>
                      <a:pt x="20" y="21"/>
                      <a:pt x="2" y="43"/>
                      <a:pt x="0" y="7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585">
                <a:extLst>
                  <a:ext uri="{FF2B5EF4-FFF2-40B4-BE49-F238E27FC236}">
                    <a16:creationId xmlns:a16="http://schemas.microsoft.com/office/drawing/2014/main" id="{C83C9030-E36D-4230-8CD2-E4448F8C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1343"/>
                <a:ext cx="135" cy="30"/>
              </a:xfrm>
              <a:custGeom>
                <a:avLst/>
                <a:gdLst>
                  <a:gd name="T0" fmla="*/ 0 w 128"/>
                  <a:gd name="T1" fmla="*/ 0 h 29"/>
                  <a:gd name="T2" fmla="*/ 76 w 128"/>
                  <a:gd name="T3" fmla="*/ 28 h 29"/>
                  <a:gd name="T4" fmla="*/ 158 w 128"/>
                  <a:gd name="T5" fmla="*/ 12 h 29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29"/>
                  <a:gd name="T11" fmla="*/ 128 w 128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29">
                    <a:moveTo>
                      <a:pt x="0" y="0"/>
                    </a:moveTo>
                    <a:cubicBezTo>
                      <a:pt x="20" y="8"/>
                      <a:pt x="40" y="19"/>
                      <a:pt x="61" y="24"/>
                    </a:cubicBezTo>
                    <a:cubicBezTo>
                      <a:pt x="81" y="29"/>
                      <a:pt x="113" y="29"/>
                      <a:pt x="128" y="1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Freeform 586">
                <a:extLst>
                  <a:ext uri="{FF2B5EF4-FFF2-40B4-BE49-F238E27FC236}">
                    <a16:creationId xmlns:a16="http://schemas.microsoft.com/office/drawing/2014/main" id="{F17B74DE-B047-4556-B66D-2FE2230D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" y="1261"/>
                <a:ext cx="47" cy="226"/>
              </a:xfrm>
              <a:custGeom>
                <a:avLst/>
                <a:gdLst>
                  <a:gd name="T0" fmla="*/ 0 w 44"/>
                  <a:gd name="T1" fmla="*/ 266 h 214"/>
                  <a:gd name="T2" fmla="*/ 16 w 44"/>
                  <a:gd name="T3" fmla="*/ 219 h 214"/>
                  <a:gd name="T4" fmla="*/ 22 w 44"/>
                  <a:gd name="T5" fmla="*/ 163 h 214"/>
                  <a:gd name="T6" fmla="*/ 33 w 44"/>
                  <a:gd name="T7" fmla="*/ 96 h 214"/>
                  <a:gd name="T8" fmla="*/ 46 w 44"/>
                  <a:gd name="T9" fmla="*/ 63 h 214"/>
                  <a:gd name="T10" fmla="*/ 57 w 44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14"/>
                  <a:gd name="T20" fmla="*/ 44 w 44"/>
                  <a:gd name="T21" fmla="*/ 214 h 2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14">
                    <a:moveTo>
                      <a:pt x="0" y="214"/>
                    </a:moveTo>
                    <a:cubicBezTo>
                      <a:pt x="7" y="204"/>
                      <a:pt x="9" y="187"/>
                      <a:pt x="12" y="176"/>
                    </a:cubicBezTo>
                    <a:cubicBezTo>
                      <a:pt x="16" y="161"/>
                      <a:pt x="16" y="146"/>
                      <a:pt x="18" y="131"/>
                    </a:cubicBezTo>
                    <a:cubicBezTo>
                      <a:pt x="19" y="113"/>
                      <a:pt x="20" y="95"/>
                      <a:pt x="25" y="77"/>
                    </a:cubicBezTo>
                    <a:cubicBezTo>
                      <a:pt x="28" y="68"/>
                      <a:pt x="32" y="60"/>
                      <a:pt x="35" y="51"/>
                    </a:cubicBezTo>
                    <a:cubicBezTo>
                      <a:pt x="40" y="35"/>
                      <a:pt x="41" y="17"/>
                      <a:pt x="44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587">
                <a:extLst>
                  <a:ext uri="{FF2B5EF4-FFF2-40B4-BE49-F238E27FC236}">
                    <a16:creationId xmlns:a16="http://schemas.microsoft.com/office/drawing/2014/main" id="{83B7E784-63CC-4E22-8496-977123225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1122"/>
                <a:ext cx="22" cy="111"/>
              </a:xfrm>
              <a:custGeom>
                <a:avLst/>
                <a:gdLst>
                  <a:gd name="T0" fmla="*/ 0 w 21"/>
                  <a:gd name="T1" fmla="*/ 131 h 105"/>
                  <a:gd name="T2" fmla="*/ 25 w 21"/>
                  <a:gd name="T3" fmla="*/ 0 h 105"/>
                  <a:gd name="T4" fmla="*/ 0 60000 65536"/>
                  <a:gd name="T5" fmla="*/ 0 60000 65536"/>
                  <a:gd name="T6" fmla="*/ 0 w 21"/>
                  <a:gd name="T7" fmla="*/ 0 h 105"/>
                  <a:gd name="T8" fmla="*/ 21 w 21"/>
                  <a:gd name="T9" fmla="*/ 105 h 1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105">
                    <a:moveTo>
                      <a:pt x="0" y="105"/>
                    </a:moveTo>
                    <a:cubicBezTo>
                      <a:pt x="10" y="71"/>
                      <a:pt x="16" y="35"/>
                      <a:pt x="21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588">
                <a:extLst>
                  <a:ext uri="{FF2B5EF4-FFF2-40B4-BE49-F238E27FC236}">
                    <a16:creationId xmlns:a16="http://schemas.microsoft.com/office/drawing/2014/main" id="{F9E61237-0C6F-4F73-829D-769D64EE1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" y="1094"/>
                <a:ext cx="27" cy="367"/>
              </a:xfrm>
              <a:custGeom>
                <a:avLst/>
                <a:gdLst>
                  <a:gd name="T0" fmla="*/ 0 w 26"/>
                  <a:gd name="T1" fmla="*/ 430 h 348"/>
                  <a:gd name="T2" fmla="*/ 2 w 26"/>
                  <a:gd name="T3" fmla="*/ 384 h 348"/>
                  <a:gd name="T4" fmla="*/ 7 w 26"/>
                  <a:gd name="T5" fmla="*/ 327 h 348"/>
                  <a:gd name="T6" fmla="*/ 11 w 26"/>
                  <a:gd name="T7" fmla="*/ 225 h 348"/>
                  <a:gd name="T8" fmla="*/ 26 w 26"/>
                  <a:gd name="T9" fmla="*/ 111 h 348"/>
                  <a:gd name="T10" fmla="*/ 28 w 26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48"/>
                  <a:gd name="T20" fmla="*/ 26 w 26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48">
                    <a:moveTo>
                      <a:pt x="0" y="348"/>
                    </a:moveTo>
                    <a:cubicBezTo>
                      <a:pt x="4" y="337"/>
                      <a:pt x="1" y="321"/>
                      <a:pt x="2" y="310"/>
                    </a:cubicBezTo>
                    <a:cubicBezTo>
                      <a:pt x="4" y="295"/>
                      <a:pt x="7" y="280"/>
                      <a:pt x="7" y="265"/>
                    </a:cubicBezTo>
                    <a:cubicBezTo>
                      <a:pt x="9" y="237"/>
                      <a:pt x="8" y="210"/>
                      <a:pt x="11" y="182"/>
                    </a:cubicBezTo>
                    <a:cubicBezTo>
                      <a:pt x="14" y="152"/>
                      <a:pt x="17" y="120"/>
                      <a:pt x="22" y="90"/>
                    </a:cubicBezTo>
                    <a:cubicBezTo>
                      <a:pt x="26" y="60"/>
                      <a:pt x="24" y="30"/>
                      <a:pt x="24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589">
                <a:extLst>
                  <a:ext uri="{FF2B5EF4-FFF2-40B4-BE49-F238E27FC236}">
                    <a16:creationId xmlns:a16="http://schemas.microsoft.com/office/drawing/2014/main" id="{F79746B4-D953-4594-8B5A-3F0AF4AE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" y="873"/>
                <a:ext cx="100" cy="100"/>
              </a:xfrm>
              <a:custGeom>
                <a:avLst/>
                <a:gdLst>
                  <a:gd name="T0" fmla="*/ 117 w 95"/>
                  <a:gd name="T1" fmla="*/ 33 h 94"/>
                  <a:gd name="T2" fmla="*/ 0 w 95"/>
                  <a:gd name="T3" fmla="*/ 120 h 94"/>
                  <a:gd name="T4" fmla="*/ 51 w 95"/>
                  <a:gd name="T5" fmla="*/ 72 h 94"/>
                  <a:gd name="T6" fmla="*/ 108 w 95"/>
                  <a:gd name="T7" fmla="*/ 36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94"/>
                  <a:gd name="T14" fmla="*/ 95 w 95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94">
                    <a:moveTo>
                      <a:pt x="95" y="25"/>
                    </a:moveTo>
                    <a:cubicBezTo>
                      <a:pt x="69" y="0"/>
                      <a:pt x="1" y="71"/>
                      <a:pt x="0" y="94"/>
                    </a:cubicBezTo>
                    <a:cubicBezTo>
                      <a:pt x="14" y="82"/>
                      <a:pt x="29" y="69"/>
                      <a:pt x="42" y="56"/>
                    </a:cubicBezTo>
                    <a:cubicBezTo>
                      <a:pt x="55" y="43"/>
                      <a:pt x="67" y="25"/>
                      <a:pt x="88" y="28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590">
                <a:extLst>
                  <a:ext uri="{FF2B5EF4-FFF2-40B4-BE49-F238E27FC236}">
                    <a16:creationId xmlns:a16="http://schemas.microsoft.com/office/drawing/2014/main" id="{B91EDBD3-65CA-4695-A16C-21202DED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1013"/>
                <a:ext cx="100" cy="529"/>
              </a:xfrm>
              <a:custGeom>
                <a:avLst/>
                <a:gdLst>
                  <a:gd name="T0" fmla="*/ 117 w 95"/>
                  <a:gd name="T1" fmla="*/ 0 h 502"/>
                  <a:gd name="T2" fmla="*/ 80 w 95"/>
                  <a:gd name="T3" fmla="*/ 61 h 502"/>
                  <a:gd name="T4" fmla="*/ 58 w 95"/>
                  <a:gd name="T5" fmla="*/ 139 h 502"/>
                  <a:gd name="T6" fmla="*/ 48 w 95"/>
                  <a:gd name="T7" fmla="*/ 256 h 502"/>
                  <a:gd name="T8" fmla="*/ 40 w 95"/>
                  <a:gd name="T9" fmla="*/ 364 h 502"/>
                  <a:gd name="T10" fmla="*/ 29 w 95"/>
                  <a:gd name="T11" fmla="*/ 467 h 502"/>
                  <a:gd name="T12" fmla="*/ 18 w 95"/>
                  <a:gd name="T13" fmla="*/ 548 h 502"/>
                  <a:gd name="T14" fmla="*/ 15 w 95"/>
                  <a:gd name="T15" fmla="*/ 574 h 502"/>
                  <a:gd name="T16" fmla="*/ 0 w 95"/>
                  <a:gd name="T17" fmla="*/ 592 h 502"/>
                  <a:gd name="T18" fmla="*/ 42 w 95"/>
                  <a:gd name="T19" fmla="*/ 615 h 502"/>
                  <a:gd name="T20" fmla="*/ 49 w 95"/>
                  <a:gd name="T21" fmla="*/ 619 h 502"/>
                  <a:gd name="T22" fmla="*/ 48 w 95"/>
                  <a:gd name="T23" fmla="*/ 434 h 502"/>
                  <a:gd name="T24" fmla="*/ 81 w 95"/>
                  <a:gd name="T25" fmla="*/ 220 h 502"/>
                  <a:gd name="T26" fmla="*/ 89 w 95"/>
                  <a:gd name="T27" fmla="*/ 95 h 502"/>
                  <a:gd name="T28" fmla="*/ 117 w 95"/>
                  <a:gd name="T29" fmla="*/ 14 h 5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5"/>
                  <a:gd name="T46" fmla="*/ 0 h 502"/>
                  <a:gd name="T47" fmla="*/ 95 w 95"/>
                  <a:gd name="T48" fmla="*/ 502 h 5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5" h="502">
                    <a:moveTo>
                      <a:pt x="95" y="0"/>
                    </a:moveTo>
                    <a:cubicBezTo>
                      <a:pt x="81" y="6"/>
                      <a:pt x="70" y="36"/>
                      <a:pt x="65" y="49"/>
                    </a:cubicBezTo>
                    <a:cubicBezTo>
                      <a:pt x="58" y="70"/>
                      <a:pt x="51" y="91"/>
                      <a:pt x="47" y="113"/>
                    </a:cubicBezTo>
                    <a:cubicBezTo>
                      <a:pt x="41" y="143"/>
                      <a:pt x="41" y="178"/>
                      <a:pt x="40" y="208"/>
                    </a:cubicBezTo>
                    <a:cubicBezTo>
                      <a:pt x="39" y="237"/>
                      <a:pt x="37" y="265"/>
                      <a:pt x="32" y="294"/>
                    </a:cubicBezTo>
                    <a:cubicBezTo>
                      <a:pt x="27" y="322"/>
                      <a:pt x="30" y="351"/>
                      <a:pt x="25" y="379"/>
                    </a:cubicBezTo>
                    <a:cubicBezTo>
                      <a:pt x="21" y="402"/>
                      <a:pt x="16" y="422"/>
                      <a:pt x="14" y="444"/>
                    </a:cubicBezTo>
                    <a:cubicBezTo>
                      <a:pt x="13" y="451"/>
                      <a:pt x="14" y="460"/>
                      <a:pt x="11" y="466"/>
                    </a:cubicBezTo>
                    <a:cubicBezTo>
                      <a:pt x="9" y="471"/>
                      <a:pt x="0" y="473"/>
                      <a:pt x="0" y="480"/>
                    </a:cubicBezTo>
                    <a:cubicBezTo>
                      <a:pt x="1" y="491"/>
                      <a:pt x="27" y="499"/>
                      <a:pt x="34" y="499"/>
                    </a:cubicBezTo>
                    <a:cubicBezTo>
                      <a:pt x="37" y="499"/>
                      <a:pt x="39" y="501"/>
                      <a:pt x="41" y="502"/>
                    </a:cubicBezTo>
                    <a:cubicBezTo>
                      <a:pt x="26" y="454"/>
                      <a:pt x="39" y="401"/>
                      <a:pt x="40" y="352"/>
                    </a:cubicBezTo>
                    <a:cubicBezTo>
                      <a:pt x="40" y="293"/>
                      <a:pt x="63" y="237"/>
                      <a:pt x="66" y="178"/>
                    </a:cubicBezTo>
                    <a:cubicBezTo>
                      <a:pt x="67" y="144"/>
                      <a:pt x="71" y="110"/>
                      <a:pt x="73" y="77"/>
                    </a:cubicBezTo>
                    <a:cubicBezTo>
                      <a:pt x="74" y="60"/>
                      <a:pt x="80" y="18"/>
                      <a:pt x="95" y="10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591">
                <a:extLst>
                  <a:ext uri="{FF2B5EF4-FFF2-40B4-BE49-F238E27FC236}">
                    <a16:creationId xmlns:a16="http://schemas.microsoft.com/office/drawing/2014/main" id="{0E7084C1-38A8-4F8F-B171-A4BC4067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334"/>
                <a:ext cx="124" cy="31"/>
              </a:xfrm>
              <a:custGeom>
                <a:avLst/>
                <a:gdLst>
                  <a:gd name="T0" fmla="*/ 0 w 117"/>
                  <a:gd name="T1" fmla="*/ 3 h 29"/>
                  <a:gd name="T2" fmla="*/ 49 w 117"/>
                  <a:gd name="T3" fmla="*/ 19 h 29"/>
                  <a:gd name="T4" fmla="*/ 86 w 117"/>
                  <a:gd name="T5" fmla="*/ 31 h 29"/>
                  <a:gd name="T6" fmla="*/ 119 w 117"/>
                  <a:gd name="T7" fmla="*/ 36 h 29"/>
                  <a:gd name="T8" fmla="*/ 147 w 117"/>
                  <a:gd name="T9" fmla="*/ 15 h 29"/>
                  <a:gd name="T10" fmla="*/ 60 w 117"/>
                  <a:gd name="T11" fmla="*/ 19 h 29"/>
                  <a:gd name="T12" fmla="*/ 30 w 117"/>
                  <a:gd name="T13" fmla="*/ 15 h 29"/>
                  <a:gd name="T14" fmla="*/ 2 w 117"/>
                  <a:gd name="T15" fmla="*/ 5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"/>
                  <a:gd name="T25" fmla="*/ 0 h 29"/>
                  <a:gd name="T26" fmla="*/ 117 w 117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" h="29">
                    <a:moveTo>
                      <a:pt x="0" y="3"/>
                    </a:moveTo>
                    <a:cubicBezTo>
                      <a:pt x="7" y="0"/>
                      <a:pt x="30" y="12"/>
                      <a:pt x="39" y="15"/>
                    </a:cubicBezTo>
                    <a:cubicBezTo>
                      <a:pt x="49" y="19"/>
                      <a:pt x="58" y="21"/>
                      <a:pt x="68" y="23"/>
                    </a:cubicBezTo>
                    <a:cubicBezTo>
                      <a:pt x="76" y="26"/>
                      <a:pt x="86" y="29"/>
                      <a:pt x="94" y="28"/>
                    </a:cubicBezTo>
                    <a:cubicBezTo>
                      <a:pt x="105" y="27"/>
                      <a:pt x="108" y="14"/>
                      <a:pt x="117" y="11"/>
                    </a:cubicBezTo>
                    <a:cubicBezTo>
                      <a:pt x="99" y="22"/>
                      <a:pt x="68" y="20"/>
                      <a:pt x="48" y="15"/>
                    </a:cubicBezTo>
                    <a:cubicBezTo>
                      <a:pt x="39" y="13"/>
                      <a:pt x="33" y="12"/>
                      <a:pt x="24" y="11"/>
                    </a:cubicBezTo>
                    <a:cubicBezTo>
                      <a:pt x="17" y="10"/>
                      <a:pt x="8" y="8"/>
                      <a:pt x="2" y="5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7" name="Freeform 593">
              <a:extLst>
                <a:ext uri="{FF2B5EF4-FFF2-40B4-BE49-F238E27FC236}">
                  <a16:creationId xmlns:a16="http://schemas.microsoft.com/office/drawing/2014/main" id="{A1B54133-1AD2-469B-BE9D-1CD5E12A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1153"/>
              <a:ext cx="88" cy="169"/>
            </a:xfrm>
            <a:custGeom>
              <a:avLst/>
              <a:gdLst>
                <a:gd name="T0" fmla="*/ 0 w 84"/>
                <a:gd name="T1" fmla="*/ 0 h 160"/>
                <a:gd name="T2" fmla="*/ 5 w 84"/>
                <a:gd name="T3" fmla="*/ 45 h 160"/>
                <a:gd name="T4" fmla="*/ 7 w 84"/>
                <a:gd name="T5" fmla="*/ 101 h 160"/>
                <a:gd name="T6" fmla="*/ 16 w 84"/>
                <a:gd name="T7" fmla="*/ 145 h 160"/>
                <a:gd name="T8" fmla="*/ 53 w 84"/>
                <a:gd name="T9" fmla="*/ 182 h 160"/>
                <a:gd name="T10" fmla="*/ 62 w 84"/>
                <a:gd name="T11" fmla="*/ 185 h 160"/>
                <a:gd name="T12" fmla="*/ 101 w 84"/>
                <a:gd name="T13" fmla="*/ 200 h 160"/>
                <a:gd name="T14" fmla="*/ 31 w 84"/>
                <a:gd name="T15" fmla="*/ 130 h 160"/>
                <a:gd name="T16" fmla="*/ 7 w 84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0" y="0"/>
                  </a:moveTo>
                  <a:cubicBezTo>
                    <a:pt x="1" y="13"/>
                    <a:pt x="5" y="25"/>
                    <a:pt x="5" y="37"/>
                  </a:cubicBezTo>
                  <a:cubicBezTo>
                    <a:pt x="6" y="52"/>
                    <a:pt x="7" y="67"/>
                    <a:pt x="7" y="81"/>
                  </a:cubicBezTo>
                  <a:cubicBezTo>
                    <a:pt x="8" y="93"/>
                    <a:pt x="7" y="105"/>
                    <a:pt x="12" y="116"/>
                  </a:cubicBezTo>
                  <a:cubicBezTo>
                    <a:pt x="17" y="127"/>
                    <a:pt x="34" y="140"/>
                    <a:pt x="45" y="146"/>
                  </a:cubicBezTo>
                  <a:cubicBezTo>
                    <a:pt x="47" y="147"/>
                    <a:pt x="49" y="148"/>
                    <a:pt x="51" y="149"/>
                  </a:cubicBezTo>
                  <a:cubicBezTo>
                    <a:pt x="59" y="152"/>
                    <a:pt x="80" y="153"/>
                    <a:pt x="84" y="160"/>
                  </a:cubicBezTo>
                  <a:cubicBezTo>
                    <a:pt x="61" y="154"/>
                    <a:pt x="36" y="125"/>
                    <a:pt x="27" y="104"/>
                  </a:cubicBezTo>
                  <a:cubicBezTo>
                    <a:pt x="17" y="78"/>
                    <a:pt x="12" y="54"/>
                    <a:pt x="7" y="25"/>
                  </a:cubicBezTo>
                </a:path>
              </a:pathLst>
            </a:custGeom>
            <a:solidFill>
              <a:srgbClr val="E4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594">
              <a:extLst>
                <a:ext uri="{FF2B5EF4-FFF2-40B4-BE49-F238E27FC236}">
                  <a16:creationId xmlns:a16="http://schemas.microsoft.com/office/drawing/2014/main" id="{5F0B3C1B-A7A0-45E4-8165-DA83DFA8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344"/>
              <a:ext cx="163" cy="45"/>
            </a:xfrm>
            <a:custGeom>
              <a:avLst/>
              <a:gdLst>
                <a:gd name="T0" fmla="*/ 2 w 155"/>
                <a:gd name="T1" fmla="*/ 5 h 43"/>
                <a:gd name="T2" fmla="*/ 94 w 155"/>
                <a:gd name="T3" fmla="*/ 32 h 43"/>
                <a:gd name="T4" fmla="*/ 189 w 155"/>
                <a:gd name="T5" fmla="*/ 30 h 43"/>
                <a:gd name="T6" fmla="*/ 143 w 155"/>
                <a:gd name="T7" fmla="*/ 46 h 43"/>
                <a:gd name="T8" fmla="*/ 89 w 155"/>
                <a:gd name="T9" fmla="*/ 32 h 43"/>
                <a:gd name="T10" fmla="*/ 26 w 155"/>
                <a:gd name="T11" fmla="*/ 27 h 43"/>
                <a:gd name="T12" fmla="*/ 32 w 155"/>
                <a:gd name="T13" fmla="*/ 51 h 43"/>
                <a:gd name="T14" fmla="*/ 0 w 155"/>
                <a:gd name="T15" fmla="*/ 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3"/>
                <a:gd name="T26" fmla="*/ 155 w 1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3">
                  <a:moveTo>
                    <a:pt x="2" y="5"/>
                  </a:moveTo>
                  <a:cubicBezTo>
                    <a:pt x="26" y="0"/>
                    <a:pt x="52" y="23"/>
                    <a:pt x="77" y="28"/>
                  </a:cubicBezTo>
                  <a:cubicBezTo>
                    <a:pt x="104" y="33"/>
                    <a:pt x="130" y="34"/>
                    <a:pt x="155" y="26"/>
                  </a:cubicBezTo>
                  <a:cubicBezTo>
                    <a:pt x="149" y="23"/>
                    <a:pt x="127" y="37"/>
                    <a:pt x="117" y="38"/>
                  </a:cubicBezTo>
                  <a:cubicBezTo>
                    <a:pt x="101" y="38"/>
                    <a:pt x="88" y="31"/>
                    <a:pt x="73" y="28"/>
                  </a:cubicBezTo>
                  <a:cubicBezTo>
                    <a:pt x="56" y="24"/>
                    <a:pt x="40" y="22"/>
                    <a:pt x="22" y="23"/>
                  </a:cubicBezTo>
                  <a:cubicBezTo>
                    <a:pt x="22" y="30"/>
                    <a:pt x="22" y="36"/>
                    <a:pt x="27" y="43"/>
                  </a:cubicBezTo>
                  <a:cubicBezTo>
                    <a:pt x="15" y="34"/>
                    <a:pt x="12" y="14"/>
                    <a:pt x="0" y="8"/>
                  </a:cubicBezTo>
                </a:path>
              </a:pathLst>
            </a:custGeom>
            <a:solidFill>
              <a:srgbClr val="CF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595">
              <a:extLst>
                <a:ext uri="{FF2B5EF4-FFF2-40B4-BE49-F238E27FC236}">
                  <a16:creationId xmlns:a16="http://schemas.microsoft.com/office/drawing/2014/main" id="{7030CB11-863C-40B8-A3D7-3F111428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196"/>
              <a:ext cx="41" cy="267"/>
            </a:xfrm>
            <a:custGeom>
              <a:avLst/>
              <a:gdLst>
                <a:gd name="T0" fmla="*/ 47 w 39"/>
                <a:gd name="T1" fmla="*/ 0 h 253"/>
                <a:gd name="T2" fmla="*/ 40 w 39"/>
                <a:gd name="T3" fmla="*/ 59 h 253"/>
                <a:gd name="T4" fmla="*/ 29 w 39"/>
                <a:gd name="T5" fmla="*/ 102 h 253"/>
                <a:gd name="T6" fmla="*/ 23 w 39"/>
                <a:gd name="T7" fmla="*/ 142 h 253"/>
                <a:gd name="T8" fmla="*/ 15 w 39"/>
                <a:gd name="T9" fmla="*/ 184 h 253"/>
                <a:gd name="T10" fmla="*/ 8 w 39"/>
                <a:gd name="T11" fmla="*/ 207 h 253"/>
                <a:gd name="T12" fmla="*/ 8 w 39"/>
                <a:gd name="T13" fmla="*/ 241 h 253"/>
                <a:gd name="T14" fmla="*/ 4 w 39"/>
                <a:gd name="T15" fmla="*/ 285 h 253"/>
                <a:gd name="T16" fmla="*/ 1 w 39"/>
                <a:gd name="T17" fmla="*/ 314 h 253"/>
                <a:gd name="T18" fmla="*/ 7 w 39"/>
                <a:gd name="T19" fmla="*/ 298 h 253"/>
                <a:gd name="T20" fmla="*/ 16 w 39"/>
                <a:gd name="T21" fmla="*/ 259 h 253"/>
                <a:gd name="T22" fmla="*/ 25 w 39"/>
                <a:gd name="T23" fmla="*/ 174 h 253"/>
                <a:gd name="T24" fmla="*/ 47 w 39"/>
                <a:gd name="T25" fmla="*/ 23 h 2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53"/>
                <a:gd name="T41" fmla="*/ 39 w 39"/>
                <a:gd name="T42" fmla="*/ 253 h 2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53">
                  <a:moveTo>
                    <a:pt x="39" y="0"/>
                  </a:moveTo>
                  <a:cubicBezTo>
                    <a:pt x="33" y="15"/>
                    <a:pt x="35" y="32"/>
                    <a:pt x="32" y="47"/>
                  </a:cubicBezTo>
                  <a:cubicBezTo>
                    <a:pt x="30" y="59"/>
                    <a:pt x="25" y="70"/>
                    <a:pt x="25" y="82"/>
                  </a:cubicBezTo>
                  <a:cubicBezTo>
                    <a:pt x="25" y="94"/>
                    <a:pt x="21" y="104"/>
                    <a:pt x="19" y="115"/>
                  </a:cubicBezTo>
                  <a:cubicBezTo>
                    <a:pt x="17" y="127"/>
                    <a:pt x="15" y="137"/>
                    <a:pt x="11" y="148"/>
                  </a:cubicBezTo>
                  <a:cubicBezTo>
                    <a:pt x="10" y="154"/>
                    <a:pt x="8" y="161"/>
                    <a:pt x="8" y="167"/>
                  </a:cubicBezTo>
                  <a:cubicBezTo>
                    <a:pt x="6" y="176"/>
                    <a:pt x="10" y="185"/>
                    <a:pt x="8" y="194"/>
                  </a:cubicBezTo>
                  <a:cubicBezTo>
                    <a:pt x="5" y="206"/>
                    <a:pt x="5" y="218"/>
                    <a:pt x="4" y="230"/>
                  </a:cubicBezTo>
                  <a:cubicBezTo>
                    <a:pt x="2" y="238"/>
                    <a:pt x="0" y="246"/>
                    <a:pt x="1" y="253"/>
                  </a:cubicBezTo>
                  <a:cubicBezTo>
                    <a:pt x="5" y="252"/>
                    <a:pt x="6" y="244"/>
                    <a:pt x="7" y="240"/>
                  </a:cubicBezTo>
                  <a:cubicBezTo>
                    <a:pt x="10" y="230"/>
                    <a:pt x="10" y="219"/>
                    <a:pt x="12" y="208"/>
                  </a:cubicBezTo>
                  <a:cubicBezTo>
                    <a:pt x="14" y="185"/>
                    <a:pt x="19" y="163"/>
                    <a:pt x="21" y="140"/>
                  </a:cubicBezTo>
                  <a:cubicBezTo>
                    <a:pt x="26" y="99"/>
                    <a:pt x="39" y="60"/>
                    <a:pt x="39" y="19"/>
                  </a:cubicBezTo>
                </a:path>
              </a:pathLst>
            </a:custGeom>
            <a:solidFill>
              <a:srgbClr val="CF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596">
              <a:extLst>
                <a:ext uri="{FF2B5EF4-FFF2-40B4-BE49-F238E27FC236}">
                  <a16:creationId xmlns:a16="http://schemas.microsoft.com/office/drawing/2014/main" id="{00865662-5370-4D0F-A10B-7144EB1F5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558"/>
              <a:ext cx="58" cy="68"/>
            </a:xfrm>
            <a:custGeom>
              <a:avLst/>
              <a:gdLst>
                <a:gd name="T0" fmla="*/ 67 w 55"/>
                <a:gd name="T1" fmla="*/ 77 h 65"/>
                <a:gd name="T2" fmla="*/ 46 w 55"/>
                <a:gd name="T3" fmla="*/ 61 h 65"/>
                <a:gd name="T4" fmla="*/ 28 w 55"/>
                <a:gd name="T5" fmla="*/ 47 h 65"/>
                <a:gd name="T6" fmla="*/ 17 w 55"/>
                <a:gd name="T7" fmla="*/ 23 h 65"/>
                <a:gd name="T8" fmla="*/ 8 w 55"/>
                <a:gd name="T9" fmla="*/ 0 h 65"/>
                <a:gd name="T10" fmla="*/ 23 w 55"/>
                <a:gd name="T11" fmla="*/ 49 h 65"/>
                <a:gd name="T12" fmla="*/ 67 w 55"/>
                <a:gd name="T13" fmla="*/ 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55" y="65"/>
                  </a:moveTo>
                  <a:cubicBezTo>
                    <a:pt x="53" y="60"/>
                    <a:pt x="43" y="55"/>
                    <a:pt x="38" y="51"/>
                  </a:cubicBezTo>
                  <a:cubicBezTo>
                    <a:pt x="33" y="48"/>
                    <a:pt x="27" y="44"/>
                    <a:pt x="24" y="39"/>
                  </a:cubicBezTo>
                  <a:cubicBezTo>
                    <a:pt x="19" y="33"/>
                    <a:pt x="15" y="26"/>
                    <a:pt x="13" y="19"/>
                  </a:cubicBezTo>
                  <a:cubicBezTo>
                    <a:pt x="10" y="13"/>
                    <a:pt x="12" y="5"/>
                    <a:pt x="8" y="0"/>
                  </a:cubicBezTo>
                  <a:cubicBezTo>
                    <a:pt x="0" y="9"/>
                    <a:pt x="12" y="34"/>
                    <a:pt x="19" y="41"/>
                  </a:cubicBezTo>
                  <a:cubicBezTo>
                    <a:pt x="30" y="50"/>
                    <a:pt x="43" y="58"/>
                    <a:pt x="55" y="65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597">
              <a:extLst>
                <a:ext uri="{FF2B5EF4-FFF2-40B4-BE49-F238E27FC236}">
                  <a16:creationId xmlns:a16="http://schemas.microsoft.com/office/drawing/2014/main" id="{49C5EA40-720E-48DC-BD52-56871EC2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590"/>
              <a:ext cx="69" cy="74"/>
            </a:xfrm>
            <a:custGeom>
              <a:avLst/>
              <a:gdLst>
                <a:gd name="T0" fmla="*/ 78 w 66"/>
                <a:gd name="T1" fmla="*/ 87 h 70"/>
                <a:gd name="T2" fmla="*/ 41 w 66"/>
                <a:gd name="T3" fmla="*/ 47 h 70"/>
                <a:gd name="T4" fmla="*/ 0 w 66"/>
                <a:gd name="T5" fmla="*/ 0 h 70"/>
                <a:gd name="T6" fmla="*/ 42 w 66"/>
                <a:gd name="T7" fmla="*/ 54 h 70"/>
                <a:gd name="T8" fmla="*/ 76 w 66"/>
                <a:gd name="T9" fmla="*/ 8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"/>
                <a:gd name="T17" fmla="*/ 66 w 6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">
                  <a:moveTo>
                    <a:pt x="66" y="70"/>
                  </a:moveTo>
                  <a:cubicBezTo>
                    <a:pt x="58" y="56"/>
                    <a:pt x="43" y="49"/>
                    <a:pt x="33" y="38"/>
                  </a:cubicBezTo>
                  <a:cubicBezTo>
                    <a:pt x="21" y="26"/>
                    <a:pt x="6" y="15"/>
                    <a:pt x="0" y="0"/>
                  </a:cubicBezTo>
                  <a:cubicBezTo>
                    <a:pt x="6" y="18"/>
                    <a:pt x="21" y="30"/>
                    <a:pt x="34" y="43"/>
                  </a:cubicBezTo>
                  <a:cubicBezTo>
                    <a:pt x="44" y="53"/>
                    <a:pt x="55" y="60"/>
                    <a:pt x="64" y="70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598">
              <a:extLst>
                <a:ext uri="{FF2B5EF4-FFF2-40B4-BE49-F238E27FC236}">
                  <a16:creationId xmlns:a16="http://schemas.microsoft.com/office/drawing/2014/main" id="{B2F6BCDA-CA67-41A4-BF7E-B56908BB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506"/>
              <a:ext cx="17" cy="40"/>
            </a:xfrm>
            <a:custGeom>
              <a:avLst/>
              <a:gdLst>
                <a:gd name="T0" fmla="*/ 0 w 16"/>
                <a:gd name="T1" fmla="*/ 0 h 38"/>
                <a:gd name="T2" fmla="*/ 14 w 16"/>
                <a:gd name="T3" fmla="*/ 43 h 38"/>
                <a:gd name="T4" fmla="*/ 20 w 16"/>
                <a:gd name="T5" fmla="*/ 46 h 38"/>
                <a:gd name="T6" fmla="*/ 13 w 16"/>
                <a:gd name="T7" fmla="*/ 23 h 38"/>
                <a:gd name="T8" fmla="*/ 1 w 16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8"/>
                <a:gd name="T17" fmla="*/ 16 w 1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8">
                  <a:moveTo>
                    <a:pt x="0" y="0"/>
                  </a:moveTo>
                  <a:cubicBezTo>
                    <a:pt x="1" y="12"/>
                    <a:pt x="3" y="27"/>
                    <a:pt x="10" y="35"/>
                  </a:cubicBezTo>
                  <a:cubicBezTo>
                    <a:pt x="12" y="36"/>
                    <a:pt x="14" y="37"/>
                    <a:pt x="16" y="38"/>
                  </a:cubicBezTo>
                  <a:cubicBezTo>
                    <a:pt x="11" y="34"/>
                    <a:pt x="10" y="25"/>
                    <a:pt x="9" y="19"/>
                  </a:cubicBezTo>
                  <a:cubicBezTo>
                    <a:pt x="7" y="13"/>
                    <a:pt x="5" y="7"/>
                    <a:pt x="1" y="1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599">
              <a:extLst>
                <a:ext uri="{FF2B5EF4-FFF2-40B4-BE49-F238E27FC236}">
                  <a16:creationId xmlns:a16="http://schemas.microsoft.com/office/drawing/2014/main" id="{8A693C11-AE5A-4947-B15B-FD4A85CC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26"/>
              <a:ext cx="17" cy="37"/>
            </a:xfrm>
            <a:custGeom>
              <a:avLst/>
              <a:gdLst>
                <a:gd name="T0" fmla="*/ 0 w 16"/>
                <a:gd name="T1" fmla="*/ 43 h 35"/>
                <a:gd name="T2" fmla="*/ 17 w 16"/>
                <a:gd name="T3" fmla="*/ 27 h 35"/>
                <a:gd name="T4" fmla="*/ 17 w 16"/>
                <a:gd name="T5" fmla="*/ 0 h 35"/>
                <a:gd name="T6" fmla="*/ 3 w 16"/>
                <a:gd name="T7" fmla="*/ 4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5"/>
                <a:gd name="T14" fmla="*/ 16 w 1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5">
                  <a:moveTo>
                    <a:pt x="0" y="35"/>
                  </a:moveTo>
                  <a:cubicBezTo>
                    <a:pt x="2" y="31"/>
                    <a:pt x="11" y="28"/>
                    <a:pt x="13" y="23"/>
                  </a:cubicBezTo>
                  <a:cubicBezTo>
                    <a:pt x="16" y="17"/>
                    <a:pt x="13" y="5"/>
                    <a:pt x="13" y="0"/>
                  </a:cubicBezTo>
                  <a:cubicBezTo>
                    <a:pt x="13" y="12"/>
                    <a:pt x="9" y="22"/>
                    <a:pt x="3" y="33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600">
              <a:extLst>
                <a:ext uri="{FF2B5EF4-FFF2-40B4-BE49-F238E27FC236}">
                  <a16:creationId xmlns:a16="http://schemas.microsoft.com/office/drawing/2014/main" id="{6E1AD188-25E2-491E-BF89-4053DACE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987"/>
              <a:ext cx="113" cy="85"/>
            </a:xfrm>
            <a:custGeom>
              <a:avLst/>
              <a:gdLst>
                <a:gd name="T0" fmla="*/ 133 w 107"/>
                <a:gd name="T1" fmla="*/ 0 h 81"/>
                <a:gd name="T2" fmla="*/ 99 w 107"/>
                <a:gd name="T3" fmla="*/ 25 h 81"/>
                <a:gd name="T4" fmla="*/ 71 w 107"/>
                <a:gd name="T5" fmla="*/ 54 h 81"/>
                <a:gd name="T6" fmla="*/ 46 w 107"/>
                <a:gd name="T7" fmla="*/ 84 h 81"/>
                <a:gd name="T8" fmla="*/ 0 w 107"/>
                <a:gd name="T9" fmla="*/ 91 h 81"/>
                <a:gd name="T10" fmla="*/ 41 w 107"/>
                <a:gd name="T11" fmla="*/ 94 h 81"/>
                <a:gd name="T12" fmla="*/ 65 w 107"/>
                <a:gd name="T13" fmla="*/ 73 h 81"/>
                <a:gd name="T14" fmla="*/ 89 w 107"/>
                <a:gd name="T15" fmla="*/ 66 h 81"/>
                <a:gd name="T16" fmla="*/ 96 w 107"/>
                <a:gd name="T17" fmla="*/ 98 h 81"/>
                <a:gd name="T18" fmla="*/ 120 w 107"/>
                <a:gd name="T19" fmla="*/ 3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81"/>
                <a:gd name="T32" fmla="*/ 107 w 10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81">
                  <a:moveTo>
                    <a:pt x="107" y="0"/>
                  </a:moveTo>
                  <a:cubicBezTo>
                    <a:pt x="100" y="8"/>
                    <a:pt x="88" y="14"/>
                    <a:pt x="80" y="21"/>
                  </a:cubicBezTo>
                  <a:cubicBezTo>
                    <a:pt x="72" y="28"/>
                    <a:pt x="64" y="36"/>
                    <a:pt x="57" y="45"/>
                  </a:cubicBezTo>
                  <a:cubicBezTo>
                    <a:pt x="51" y="53"/>
                    <a:pt x="46" y="62"/>
                    <a:pt x="38" y="69"/>
                  </a:cubicBezTo>
                  <a:cubicBezTo>
                    <a:pt x="27" y="78"/>
                    <a:pt x="14" y="76"/>
                    <a:pt x="0" y="75"/>
                  </a:cubicBezTo>
                  <a:cubicBezTo>
                    <a:pt x="8" y="77"/>
                    <a:pt x="25" y="81"/>
                    <a:pt x="33" y="78"/>
                  </a:cubicBezTo>
                  <a:cubicBezTo>
                    <a:pt x="41" y="76"/>
                    <a:pt x="48" y="67"/>
                    <a:pt x="53" y="61"/>
                  </a:cubicBezTo>
                  <a:cubicBezTo>
                    <a:pt x="57" y="57"/>
                    <a:pt x="65" y="49"/>
                    <a:pt x="72" y="54"/>
                  </a:cubicBezTo>
                  <a:cubicBezTo>
                    <a:pt x="81" y="59"/>
                    <a:pt x="72" y="75"/>
                    <a:pt x="77" y="81"/>
                  </a:cubicBezTo>
                  <a:cubicBezTo>
                    <a:pt x="77" y="66"/>
                    <a:pt x="82" y="34"/>
                    <a:pt x="97" y="26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601">
              <a:extLst>
                <a:ext uri="{FF2B5EF4-FFF2-40B4-BE49-F238E27FC236}">
                  <a16:creationId xmlns:a16="http://schemas.microsoft.com/office/drawing/2014/main" id="{3DAE3FFD-6067-40DF-BC1A-A477732B1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765"/>
              <a:ext cx="50" cy="108"/>
            </a:xfrm>
            <a:custGeom>
              <a:avLst/>
              <a:gdLst>
                <a:gd name="T0" fmla="*/ 5 w 48"/>
                <a:gd name="T1" fmla="*/ 0 h 102"/>
                <a:gd name="T2" fmla="*/ 24 w 48"/>
                <a:gd name="T3" fmla="*/ 128 h 102"/>
                <a:gd name="T4" fmla="*/ 18 w 48"/>
                <a:gd name="T5" fmla="*/ 2 h 102"/>
                <a:gd name="T6" fmla="*/ 0 60000 65536"/>
                <a:gd name="T7" fmla="*/ 0 60000 65536"/>
                <a:gd name="T8" fmla="*/ 0 60000 65536"/>
                <a:gd name="T9" fmla="*/ 0 w 48"/>
                <a:gd name="T10" fmla="*/ 0 h 102"/>
                <a:gd name="T11" fmla="*/ 48 w 48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02">
                  <a:moveTo>
                    <a:pt x="5" y="0"/>
                  </a:moveTo>
                  <a:cubicBezTo>
                    <a:pt x="0" y="31"/>
                    <a:pt x="48" y="68"/>
                    <a:pt x="20" y="102"/>
                  </a:cubicBezTo>
                  <a:cubicBezTo>
                    <a:pt x="33" y="72"/>
                    <a:pt x="44" y="27"/>
                    <a:pt x="14" y="2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602">
              <a:extLst>
                <a:ext uri="{FF2B5EF4-FFF2-40B4-BE49-F238E27FC236}">
                  <a16:creationId xmlns:a16="http://schemas.microsoft.com/office/drawing/2014/main" id="{665A75A3-F204-4D16-AD58-4DFDAD12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286"/>
              <a:ext cx="540" cy="152"/>
            </a:xfrm>
            <a:custGeom>
              <a:avLst/>
              <a:gdLst>
                <a:gd name="T0" fmla="*/ 7 w 513"/>
                <a:gd name="T1" fmla="*/ 96 h 144"/>
                <a:gd name="T2" fmla="*/ 120 w 513"/>
                <a:gd name="T3" fmla="*/ 13 h 144"/>
                <a:gd name="T4" fmla="*/ 629 w 513"/>
                <a:gd name="T5" fmla="*/ 178 h 144"/>
                <a:gd name="T6" fmla="*/ 219 w 513"/>
                <a:gd name="T7" fmla="*/ 59 h 144"/>
                <a:gd name="T8" fmla="*/ 109 w 513"/>
                <a:gd name="T9" fmla="*/ 27 h 144"/>
                <a:gd name="T10" fmla="*/ 7 w 513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3"/>
                <a:gd name="T19" fmla="*/ 0 h 144"/>
                <a:gd name="T20" fmla="*/ 513 w 513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3" h="144">
                  <a:moveTo>
                    <a:pt x="7" y="77"/>
                  </a:moveTo>
                  <a:cubicBezTo>
                    <a:pt x="0" y="85"/>
                    <a:pt x="53" y="0"/>
                    <a:pt x="98" y="9"/>
                  </a:cubicBezTo>
                  <a:cubicBezTo>
                    <a:pt x="143" y="19"/>
                    <a:pt x="474" y="128"/>
                    <a:pt x="513" y="144"/>
                  </a:cubicBezTo>
                  <a:cubicBezTo>
                    <a:pt x="513" y="144"/>
                    <a:pt x="218" y="59"/>
                    <a:pt x="179" y="47"/>
                  </a:cubicBezTo>
                  <a:cubicBezTo>
                    <a:pt x="140" y="35"/>
                    <a:pt x="109" y="21"/>
                    <a:pt x="89" y="23"/>
                  </a:cubicBezTo>
                  <a:cubicBezTo>
                    <a:pt x="68" y="25"/>
                    <a:pt x="53" y="22"/>
                    <a:pt x="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603">
              <a:extLst>
                <a:ext uri="{FF2B5EF4-FFF2-40B4-BE49-F238E27FC236}">
                  <a16:creationId xmlns:a16="http://schemas.microsoft.com/office/drawing/2014/main" id="{2DB585EE-F76D-4FC3-A6EB-E1CF7BD1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180"/>
              <a:ext cx="145" cy="112"/>
            </a:xfrm>
            <a:custGeom>
              <a:avLst/>
              <a:gdLst>
                <a:gd name="T0" fmla="*/ 168 w 138"/>
                <a:gd name="T1" fmla="*/ 132 h 106"/>
                <a:gd name="T2" fmla="*/ 0 w 138"/>
                <a:gd name="T3" fmla="*/ 0 h 106"/>
                <a:gd name="T4" fmla="*/ 168 w 138"/>
                <a:gd name="T5" fmla="*/ 132 h 106"/>
                <a:gd name="T6" fmla="*/ 0 60000 65536"/>
                <a:gd name="T7" fmla="*/ 0 60000 65536"/>
                <a:gd name="T8" fmla="*/ 0 60000 65536"/>
                <a:gd name="T9" fmla="*/ 0 w 138"/>
                <a:gd name="T10" fmla="*/ 0 h 106"/>
                <a:gd name="T11" fmla="*/ 138 w 138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106">
                  <a:moveTo>
                    <a:pt x="138" y="106"/>
                  </a:moveTo>
                  <a:cubicBezTo>
                    <a:pt x="138" y="106"/>
                    <a:pt x="24" y="11"/>
                    <a:pt x="0" y="0"/>
                  </a:cubicBezTo>
                  <a:cubicBezTo>
                    <a:pt x="0" y="0"/>
                    <a:pt x="94" y="86"/>
                    <a:pt x="138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604">
              <a:extLst>
                <a:ext uri="{FF2B5EF4-FFF2-40B4-BE49-F238E27FC236}">
                  <a16:creationId xmlns:a16="http://schemas.microsoft.com/office/drawing/2014/main" id="{D600D95B-A156-4465-917A-E5F037AF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1654"/>
              <a:ext cx="184" cy="21"/>
            </a:xfrm>
            <a:custGeom>
              <a:avLst/>
              <a:gdLst>
                <a:gd name="T0" fmla="*/ 0 w 175"/>
                <a:gd name="T1" fmla="*/ 15 h 20"/>
                <a:gd name="T2" fmla="*/ 41 w 175"/>
                <a:gd name="T3" fmla="*/ 4 h 20"/>
                <a:gd name="T4" fmla="*/ 82 w 175"/>
                <a:gd name="T5" fmla="*/ 8 h 20"/>
                <a:gd name="T6" fmla="*/ 139 w 175"/>
                <a:gd name="T7" fmla="*/ 21 h 20"/>
                <a:gd name="T8" fmla="*/ 176 w 175"/>
                <a:gd name="T9" fmla="*/ 21 h 20"/>
                <a:gd name="T10" fmla="*/ 213 w 175"/>
                <a:gd name="T11" fmla="*/ 18 h 20"/>
                <a:gd name="T12" fmla="*/ 142 w 175"/>
                <a:gd name="T13" fmla="*/ 21 h 20"/>
                <a:gd name="T14" fmla="*/ 96 w 175"/>
                <a:gd name="T15" fmla="*/ 19 h 20"/>
                <a:gd name="T16" fmla="*/ 5 w 175"/>
                <a:gd name="T17" fmla="*/ 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20"/>
                <a:gd name="T29" fmla="*/ 175 w 17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20">
                  <a:moveTo>
                    <a:pt x="0" y="11"/>
                  </a:moveTo>
                  <a:cubicBezTo>
                    <a:pt x="6" y="5"/>
                    <a:pt x="24" y="6"/>
                    <a:pt x="33" y="4"/>
                  </a:cubicBezTo>
                  <a:cubicBezTo>
                    <a:pt x="46" y="0"/>
                    <a:pt x="54" y="3"/>
                    <a:pt x="67" y="8"/>
                  </a:cubicBezTo>
                  <a:cubicBezTo>
                    <a:pt x="81" y="13"/>
                    <a:pt x="98" y="15"/>
                    <a:pt x="114" y="17"/>
                  </a:cubicBezTo>
                  <a:cubicBezTo>
                    <a:pt x="124" y="19"/>
                    <a:pt x="134" y="18"/>
                    <a:pt x="144" y="17"/>
                  </a:cubicBezTo>
                  <a:cubicBezTo>
                    <a:pt x="154" y="17"/>
                    <a:pt x="165" y="13"/>
                    <a:pt x="175" y="14"/>
                  </a:cubicBezTo>
                  <a:cubicBezTo>
                    <a:pt x="158" y="12"/>
                    <a:pt x="135" y="20"/>
                    <a:pt x="116" y="17"/>
                  </a:cubicBezTo>
                  <a:cubicBezTo>
                    <a:pt x="104" y="16"/>
                    <a:pt x="92" y="15"/>
                    <a:pt x="79" y="15"/>
                  </a:cubicBezTo>
                  <a:cubicBezTo>
                    <a:pt x="56" y="15"/>
                    <a:pt x="27" y="0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605">
              <a:extLst>
                <a:ext uri="{FF2B5EF4-FFF2-40B4-BE49-F238E27FC236}">
                  <a16:creationId xmlns:a16="http://schemas.microsoft.com/office/drawing/2014/main" id="{BB34751F-50BD-4C2E-98FF-39245367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1479"/>
              <a:ext cx="31" cy="27"/>
            </a:xfrm>
            <a:custGeom>
              <a:avLst/>
              <a:gdLst>
                <a:gd name="T0" fmla="*/ 0 w 29"/>
                <a:gd name="T1" fmla="*/ 5 h 26"/>
                <a:gd name="T2" fmla="*/ 34 w 29"/>
                <a:gd name="T3" fmla="*/ 30 h 26"/>
                <a:gd name="T4" fmla="*/ 2 w 29"/>
                <a:gd name="T5" fmla="*/ 4 h 26"/>
                <a:gd name="T6" fmla="*/ 0 60000 65536"/>
                <a:gd name="T7" fmla="*/ 0 60000 65536"/>
                <a:gd name="T8" fmla="*/ 0 60000 65536"/>
                <a:gd name="T9" fmla="*/ 0 w 29"/>
                <a:gd name="T10" fmla="*/ 0 h 26"/>
                <a:gd name="T11" fmla="*/ 29 w 2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6">
                  <a:moveTo>
                    <a:pt x="0" y="5"/>
                  </a:moveTo>
                  <a:cubicBezTo>
                    <a:pt x="11" y="0"/>
                    <a:pt x="29" y="13"/>
                    <a:pt x="26" y="26"/>
                  </a:cubicBezTo>
                  <a:cubicBezTo>
                    <a:pt x="19" y="15"/>
                    <a:pt x="14" y="10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606">
              <a:extLst>
                <a:ext uri="{FF2B5EF4-FFF2-40B4-BE49-F238E27FC236}">
                  <a16:creationId xmlns:a16="http://schemas.microsoft.com/office/drawing/2014/main" id="{0F96F50E-53F9-49CF-8094-57D4044CD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789"/>
              <a:ext cx="16" cy="72"/>
            </a:xfrm>
            <a:custGeom>
              <a:avLst/>
              <a:gdLst>
                <a:gd name="T0" fmla="*/ 1 w 15"/>
                <a:gd name="T1" fmla="*/ 0 h 69"/>
                <a:gd name="T2" fmla="*/ 19 w 15"/>
                <a:gd name="T3" fmla="*/ 43 h 69"/>
                <a:gd name="T4" fmla="*/ 2 w 15"/>
                <a:gd name="T5" fmla="*/ 81 h 69"/>
                <a:gd name="T6" fmla="*/ 5 w 15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9"/>
                <a:gd name="T14" fmla="*/ 15 w 15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9">
                  <a:moveTo>
                    <a:pt x="1" y="0"/>
                  </a:moveTo>
                  <a:cubicBezTo>
                    <a:pt x="7" y="13"/>
                    <a:pt x="14" y="20"/>
                    <a:pt x="15" y="35"/>
                  </a:cubicBezTo>
                  <a:cubicBezTo>
                    <a:pt x="15" y="48"/>
                    <a:pt x="8" y="58"/>
                    <a:pt x="2" y="69"/>
                  </a:cubicBezTo>
                  <a:cubicBezTo>
                    <a:pt x="0" y="47"/>
                    <a:pt x="14" y="24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607">
              <a:extLst>
                <a:ext uri="{FF2B5EF4-FFF2-40B4-BE49-F238E27FC236}">
                  <a16:creationId xmlns:a16="http://schemas.microsoft.com/office/drawing/2014/main" id="{7CD0F06A-45DE-4181-966C-EDD2A9E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05"/>
              <a:ext cx="350" cy="238"/>
            </a:xfrm>
            <a:custGeom>
              <a:avLst/>
              <a:gdLst>
                <a:gd name="T0" fmla="*/ 410 w 332"/>
                <a:gd name="T1" fmla="*/ 0 h 225"/>
                <a:gd name="T2" fmla="*/ 159 w 332"/>
                <a:gd name="T3" fmla="*/ 201 h 225"/>
                <a:gd name="T4" fmla="*/ 0 w 332"/>
                <a:gd name="T5" fmla="*/ 282 h 225"/>
                <a:gd name="T6" fmla="*/ 145 w 332"/>
                <a:gd name="T7" fmla="*/ 226 h 225"/>
                <a:gd name="T8" fmla="*/ 320 w 332"/>
                <a:gd name="T9" fmla="*/ 99 h 225"/>
                <a:gd name="T10" fmla="*/ 410 w 332"/>
                <a:gd name="T11" fmla="*/ 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225"/>
                <a:gd name="T20" fmla="*/ 332 w 332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225">
                  <a:moveTo>
                    <a:pt x="332" y="0"/>
                  </a:moveTo>
                  <a:cubicBezTo>
                    <a:pt x="332" y="0"/>
                    <a:pt x="169" y="138"/>
                    <a:pt x="129" y="161"/>
                  </a:cubicBezTo>
                  <a:cubicBezTo>
                    <a:pt x="90" y="184"/>
                    <a:pt x="11" y="219"/>
                    <a:pt x="0" y="225"/>
                  </a:cubicBezTo>
                  <a:cubicBezTo>
                    <a:pt x="0" y="225"/>
                    <a:pt x="87" y="201"/>
                    <a:pt x="118" y="181"/>
                  </a:cubicBezTo>
                  <a:cubicBezTo>
                    <a:pt x="149" y="162"/>
                    <a:pt x="232" y="102"/>
                    <a:pt x="259" y="79"/>
                  </a:cubicBezTo>
                  <a:cubicBezTo>
                    <a:pt x="286" y="56"/>
                    <a:pt x="332" y="0"/>
                    <a:pt x="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6E33B4-7370-413E-807C-325B05B42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7000" b="0"/>
              <a:t>Medical acts</a:t>
            </a:r>
          </a:p>
        </p:txBody>
      </p:sp>
      <p:sp>
        <p:nvSpPr>
          <p:cNvPr id="2" name="Espace réservé pour une image  1">
            <a:extLst>
              <a:ext uri="{FF2B5EF4-FFF2-40B4-BE49-F238E27FC236}">
                <a16:creationId xmlns:a16="http://schemas.microsoft.com/office/drawing/2014/main" id="{B71D6970-49E8-4FF1-9A09-41ACD8177E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665163"/>
            <a:ext cx="4127500" cy="54308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843B4F-169C-4613-87D1-EFA8F64C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Blood pressure measurement</a:t>
            </a: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1998571A-CE3F-483A-8F11-5BF801164F24}"/>
              </a:ext>
            </a:extLst>
          </p:cNvPr>
          <p:cNvGrpSpPr>
            <a:grpSpLocks/>
          </p:cNvGrpSpPr>
          <p:nvPr/>
        </p:nvGrpSpPr>
        <p:grpSpPr bwMode="auto">
          <a:xfrm rot="3955796">
            <a:off x="4992687" y="569913"/>
            <a:ext cx="2201863" cy="5938838"/>
            <a:chOff x="2393" y="963"/>
            <a:chExt cx="978" cy="2637"/>
          </a:xfrm>
        </p:grpSpPr>
        <p:sp>
          <p:nvSpPr>
            <p:cNvPr id="20483" name="Freeform 4">
              <a:extLst>
                <a:ext uri="{FF2B5EF4-FFF2-40B4-BE49-F238E27FC236}">
                  <a16:creationId xmlns:a16="http://schemas.microsoft.com/office/drawing/2014/main" id="{267205F1-8CE1-4764-810C-1B69B3F4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5">
              <a:extLst>
                <a:ext uri="{FF2B5EF4-FFF2-40B4-BE49-F238E27FC236}">
                  <a16:creationId xmlns:a16="http://schemas.microsoft.com/office/drawing/2014/main" id="{F106BFF1-A22D-437D-AC82-41FFE15F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27"/>
              <a:ext cx="352" cy="704"/>
            </a:xfrm>
            <a:custGeom>
              <a:avLst/>
              <a:gdLst>
                <a:gd name="T0" fmla="*/ 262 w 141"/>
                <a:gd name="T1" fmla="*/ 1365 h 264"/>
                <a:gd name="T2" fmla="*/ 105 w 141"/>
                <a:gd name="T3" fmla="*/ 1728 h 264"/>
                <a:gd name="T4" fmla="*/ 1403 w 141"/>
                <a:gd name="T5" fmla="*/ 8397 h 264"/>
                <a:gd name="T6" fmla="*/ 1590 w 141"/>
                <a:gd name="T7" fmla="*/ 12685 h 264"/>
                <a:gd name="T8" fmla="*/ 1820 w 141"/>
                <a:gd name="T9" fmla="*/ 13256 h 264"/>
                <a:gd name="T10" fmla="*/ 4618 w 141"/>
                <a:gd name="T11" fmla="*/ 12835 h 264"/>
                <a:gd name="T12" fmla="*/ 5168 w 141"/>
                <a:gd name="T13" fmla="*/ 5555 h 264"/>
                <a:gd name="T14" fmla="*/ 3657 w 141"/>
                <a:gd name="T15" fmla="*/ 205 h 264"/>
                <a:gd name="T16" fmla="*/ 262 w 141"/>
                <a:gd name="T17" fmla="*/ 1365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64">
                  <a:moveTo>
                    <a:pt x="7" y="27"/>
                  </a:moveTo>
                  <a:cubicBezTo>
                    <a:pt x="0" y="26"/>
                    <a:pt x="2" y="31"/>
                    <a:pt x="3" y="34"/>
                  </a:cubicBezTo>
                  <a:cubicBezTo>
                    <a:pt x="18" y="68"/>
                    <a:pt x="30" y="86"/>
                    <a:pt x="36" y="166"/>
                  </a:cubicBezTo>
                  <a:cubicBezTo>
                    <a:pt x="39" y="197"/>
                    <a:pt x="41" y="242"/>
                    <a:pt x="41" y="251"/>
                  </a:cubicBezTo>
                  <a:cubicBezTo>
                    <a:pt x="41" y="260"/>
                    <a:pt x="43" y="262"/>
                    <a:pt x="47" y="262"/>
                  </a:cubicBezTo>
                  <a:cubicBezTo>
                    <a:pt x="62" y="263"/>
                    <a:pt x="106" y="264"/>
                    <a:pt x="119" y="254"/>
                  </a:cubicBezTo>
                  <a:cubicBezTo>
                    <a:pt x="136" y="241"/>
                    <a:pt x="141" y="166"/>
                    <a:pt x="133" y="110"/>
                  </a:cubicBezTo>
                  <a:cubicBezTo>
                    <a:pt x="126" y="54"/>
                    <a:pt x="100" y="7"/>
                    <a:pt x="94" y="4"/>
                  </a:cubicBezTo>
                  <a:cubicBezTo>
                    <a:pt x="89" y="0"/>
                    <a:pt x="55" y="29"/>
                    <a:pt x="7" y="27"/>
                  </a:cubicBezTo>
                  <a:close/>
                </a:path>
              </a:pathLst>
            </a:custGeom>
            <a:solidFill>
              <a:srgbClr val="8A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6">
              <a:extLst>
                <a:ext uri="{FF2B5EF4-FFF2-40B4-BE49-F238E27FC236}">
                  <a16:creationId xmlns:a16="http://schemas.microsoft.com/office/drawing/2014/main" id="{46A87C26-27BA-45D2-9268-6E3E80864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485"/>
              <a:ext cx="537" cy="640"/>
            </a:xfrm>
            <a:custGeom>
              <a:avLst/>
              <a:gdLst>
                <a:gd name="T0" fmla="*/ 8365 w 215"/>
                <a:gd name="T1" fmla="*/ 11584 h 240"/>
                <a:gd name="T2" fmla="*/ 8177 w 215"/>
                <a:gd name="T3" fmla="*/ 7283 h 240"/>
                <a:gd name="T4" fmla="*/ 6931 w 215"/>
                <a:gd name="T5" fmla="*/ 760 h 240"/>
                <a:gd name="T6" fmla="*/ 624 w 215"/>
                <a:gd name="T7" fmla="*/ 0 h 240"/>
                <a:gd name="T8" fmla="*/ 230 w 215"/>
                <a:gd name="T9" fmla="*/ 2275 h 240"/>
                <a:gd name="T10" fmla="*/ 1509 w 215"/>
                <a:gd name="T11" fmla="*/ 12139 h 240"/>
                <a:gd name="T12" fmla="*/ 2103 w 215"/>
                <a:gd name="T13" fmla="*/ 11435 h 240"/>
                <a:gd name="T14" fmla="*/ 2837 w 215"/>
                <a:gd name="T15" fmla="*/ 11469 h 240"/>
                <a:gd name="T16" fmla="*/ 3195 w 215"/>
                <a:gd name="T17" fmla="*/ 11379 h 240"/>
                <a:gd name="T18" fmla="*/ 3537 w 215"/>
                <a:gd name="T19" fmla="*/ 11528 h 240"/>
                <a:gd name="T20" fmla="*/ 4860 w 215"/>
                <a:gd name="T21" fmla="*/ 11627 h 240"/>
                <a:gd name="T22" fmla="*/ 5223 w 215"/>
                <a:gd name="T23" fmla="*/ 11469 h 240"/>
                <a:gd name="T24" fmla="*/ 5482 w 215"/>
                <a:gd name="T25" fmla="*/ 11683 h 240"/>
                <a:gd name="T26" fmla="*/ 7980 w 215"/>
                <a:gd name="T27" fmla="*/ 11832 h 240"/>
                <a:gd name="T28" fmla="*/ 8365 w 215"/>
                <a:gd name="T29" fmla="*/ 11832 h 240"/>
                <a:gd name="T30" fmla="*/ 8365 w 215"/>
                <a:gd name="T31" fmla="*/ 11584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" h="240">
                  <a:moveTo>
                    <a:pt x="215" y="229"/>
                  </a:moveTo>
                  <a:cubicBezTo>
                    <a:pt x="215" y="220"/>
                    <a:pt x="213" y="175"/>
                    <a:pt x="210" y="144"/>
                  </a:cubicBezTo>
                  <a:cubicBezTo>
                    <a:pt x="205" y="66"/>
                    <a:pt x="193" y="47"/>
                    <a:pt x="178" y="15"/>
                  </a:cubicBezTo>
                  <a:cubicBezTo>
                    <a:pt x="105" y="20"/>
                    <a:pt x="19" y="15"/>
                    <a:pt x="16" y="0"/>
                  </a:cubicBezTo>
                  <a:cubicBezTo>
                    <a:pt x="13" y="4"/>
                    <a:pt x="7" y="30"/>
                    <a:pt x="6" y="45"/>
                  </a:cubicBezTo>
                  <a:cubicBezTo>
                    <a:pt x="0" y="112"/>
                    <a:pt x="14" y="225"/>
                    <a:pt x="39" y="240"/>
                  </a:cubicBezTo>
                  <a:cubicBezTo>
                    <a:pt x="36" y="232"/>
                    <a:pt x="35" y="226"/>
                    <a:pt x="54" y="226"/>
                  </a:cubicBezTo>
                  <a:cubicBezTo>
                    <a:pt x="57" y="226"/>
                    <a:pt x="64" y="227"/>
                    <a:pt x="73" y="227"/>
                  </a:cubicBezTo>
                  <a:cubicBezTo>
                    <a:pt x="75" y="227"/>
                    <a:pt x="76" y="225"/>
                    <a:pt x="82" y="225"/>
                  </a:cubicBezTo>
                  <a:cubicBezTo>
                    <a:pt x="87" y="225"/>
                    <a:pt x="88" y="228"/>
                    <a:pt x="91" y="228"/>
                  </a:cubicBezTo>
                  <a:cubicBezTo>
                    <a:pt x="101" y="229"/>
                    <a:pt x="113" y="229"/>
                    <a:pt x="125" y="230"/>
                  </a:cubicBezTo>
                  <a:cubicBezTo>
                    <a:pt x="128" y="230"/>
                    <a:pt x="128" y="227"/>
                    <a:pt x="134" y="227"/>
                  </a:cubicBezTo>
                  <a:cubicBezTo>
                    <a:pt x="139" y="228"/>
                    <a:pt x="139" y="230"/>
                    <a:pt x="141" y="231"/>
                  </a:cubicBezTo>
                  <a:cubicBezTo>
                    <a:pt x="168" y="237"/>
                    <a:pt x="187" y="234"/>
                    <a:pt x="205" y="234"/>
                  </a:cubicBezTo>
                  <a:cubicBezTo>
                    <a:pt x="209" y="234"/>
                    <a:pt x="212" y="234"/>
                    <a:pt x="215" y="234"/>
                  </a:cubicBezTo>
                  <a:cubicBezTo>
                    <a:pt x="215" y="233"/>
                    <a:pt x="215" y="231"/>
                    <a:pt x="215" y="229"/>
                  </a:cubicBezTo>
                  <a:close/>
                </a:path>
              </a:pathLst>
            </a:custGeom>
            <a:solidFill>
              <a:srgbClr val="8A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7">
              <a:extLst>
                <a:ext uri="{FF2B5EF4-FFF2-40B4-BE49-F238E27FC236}">
                  <a16:creationId xmlns:a16="http://schemas.microsoft.com/office/drawing/2014/main" id="{CF15D891-38F2-42FF-AEA7-8895C649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813" cy="1515"/>
            </a:xfrm>
            <a:custGeom>
              <a:avLst/>
              <a:gdLst>
                <a:gd name="T0" fmla="*/ 1063 w 325"/>
                <a:gd name="T1" fmla="*/ 11176 h 568"/>
                <a:gd name="T2" fmla="*/ 1021 w 325"/>
                <a:gd name="T3" fmla="*/ 13112 h 568"/>
                <a:gd name="T4" fmla="*/ 2584 w 325"/>
                <a:gd name="T5" fmla="*/ 19586 h 568"/>
                <a:gd name="T6" fmla="*/ 4305 w 325"/>
                <a:gd name="T7" fmla="*/ 28748 h 568"/>
                <a:gd name="T8" fmla="*/ 12728 w 325"/>
                <a:gd name="T9" fmla="*/ 28748 h 568"/>
                <a:gd name="T10" fmla="*/ 12177 w 325"/>
                <a:gd name="T11" fmla="*/ 26827 h 568"/>
                <a:gd name="T12" fmla="*/ 11552 w 325"/>
                <a:gd name="T13" fmla="*/ 22376 h 568"/>
                <a:gd name="T14" fmla="*/ 10927 w 325"/>
                <a:gd name="T15" fmla="*/ 7954 h 568"/>
                <a:gd name="T16" fmla="*/ 9593 w 325"/>
                <a:gd name="T17" fmla="*/ 547 h 568"/>
                <a:gd name="T18" fmla="*/ 7122 w 325"/>
                <a:gd name="T19" fmla="*/ 760 h 568"/>
                <a:gd name="T20" fmla="*/ 6889 w 325"/>
                <a:gd name="T21" fmla="*/ 456 h 568"/>
                <a:gd name="T22" fmla="*/ 6496 w 325"/>
                <a:gd name="T23" fmla="*/ 456 h 568"/>
                <a:gd name="T24" fmla="*/ 3992 w 325"/>
                <a:gd name="T25" fmla="*/ 307 h 568"/>
                <a:gd name="T26" fmla="*/ 3722 w 325"/>
                <a:gd name="T27" fmla="*/ 93 h 568"/>
                <a:gd name="T28" fmla="*/ 3367 w 325"/>
                <a:gd name="T29" fmla="*/ 248 h 568"/>
                <a:gd name="T30" fmla="*/ 2034 w 325"/>
                <a:gd name="T31" fmla="*/ 149 h 568"/>
                <a:gd name="T32" fmla="*/ 1689 w 325"/>
                <a:gd name="T33" fmla="*/ 0 h 568"/>
                <a:gd name="T34" fmla="*/ 1333 w 325"/>
                <a:gd name="T35" fmla="*/ 93 h 568"/>
                <a:gd name="T36" fmla="*/ 595 w 325"/>
                <a:gd name="T37" fmla="*/ 56 h 568"/>
                <a:gd name="T38" fmla="*/ 0 w 325"/>
                <a:gd name="T39" fmla="*/ 205 h 568"/>
                <a:gd name="T40" fmla="*/ 675 w 325"/>
                <a:gd name="T41" fmla="*/ 9503 h 568"/>
                <a:gd name="T42" fmla="*/ 1063 w 325"/>
                <a:gd name="T43" fmla="*/ 11176 h 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" h="568">
                  <a:moveTo>
                    <a:pt x="27" y="221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325" y="568"/>
                    <a:pt x="325" y="568"/>
                    <a:pt x="325" y="568"/>
                  </a:cubicBezTo>
                  <a:cubicBezTo>
                    <a:pt x="319" y="558"/>
                    <a:pt x="314" y="550"/>
                    <a:pt x="311" y="530"/>
                  </a:cubicBezTo>
                  <a:cubicBezTo>
                    <a:pt x="308" y="504"/>
                    <a:pt x="305" y="498"/>
                    <a:pt x="295" y="442"/>
                  </a:cubicBezTo>
                  <a:cubicBezTo>
                    <a:pt x="286" y="385"/>
                    <a:pt x="284" y="233"/>
                    <a:pt x="279" y="157"/>
                  </a:cubicBezTo>
                  <a:cubicBezTo>
                    <a:pt x="276" y="111"/>
                    <a:pt x="259" y="57"/>
                    <a:pt x="245" y="11"/>
                  </a:cubicBezTo>
                  <a:cubicBezTo>
                    <a:pt x="227" y="17"/>
                    <a:pt x="195" y="16"/>
                    <a:pt x="182" y="15"/>
                  </a:cubicBezTo>
                  <a:cubicBezTo>
                    <a:pt x="179" y="15"/>
                    <a:pt x="177" y="14"/>
                    <a:pt x="176" y="9"/>
                  </a:cubicBezTo>
                  <a:cubicBezTo>
                    <a:pt x="173" y="9"/>
                    <a:pt x="170" y="9"/>
                    <a:pt x="166" y="9"/>
                  </a:cubicBezTo>
                  <a:cubicBezTo>
                    <a:pt x="148" y="9"/>
                    <a:pt x="129" y="12"/>
                    <a:pt x="102" y="6"/>
                  </a:cubicBezTo>
                  <a:cubicBezTo>
                    <a:pt x="100" y="5"/>
                    <a:pt x="100" y="3"/>
                    <a:pt x="95" y="2"/>
                  </a:cubicBezTo>
                  <a:cubicBezTo>
                    <a:pt x="89" y="2"/>
                    <a:pt x="89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2" y="76"/>
                    <a:pt x="7" y="153"/>
                    <a:pt x="17" y="188"/>
                  </a:cubicBezTo>
                  <a:cubicBezTo>
                    <a:pt x="20" y="199"/>
                    <a:pt x="23" y="211"/>
                    <a:pt x="27" y="221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8">
              <a:extLst>
                <a:ext uri="{FF2B5EF4-FFF2-40B4-BE49-F238E27FC236}">
                  <a16:creationId xmlns:a16="http://schemas.microsoft.com/office/drawing/2014/main" id="{E5BC1BF5-3216-4E86-B8E5-FB9F0623A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75"/>
              <a:ext cx="123" cy="421"/>
            </a:xfrm>
            <a:custGeom>
              <a:avLst/>
              <a:gdLst>
                <a:gd name="T0" fmla="*/ 284 w 49"/>
                <a:gd name="T1" fmla="*/ 0 h 158"/>
                <a:gd name="T2" fmla="*/ 50 w 49"/>
                <a:gd name="T3" fmla="*/ 1455 h 158"/>
                <a:gd name="T4" fmla="*/ 397 w 49"/>
                <a:gd name="T5" fmla="*/ 3634 h 158"/>
                <a:gd name="T6" fmla="*/ 284 w 49"/>
                <a:gd name="T7" fmla="*/ 7967 h 158"/>
                <a:gd name="T8" fmla="*/ 1632 w 49"/>
                <a:gd name="T9" fmla="*/ 4431 h 158"/>
                <a:gd name="T10" fmla="*/ 680 w 49"/>
                <a:gd name="T11" fmla="*/ 1215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58">
                  <a:moveTo>
                    <a:pt x="7" y="0"/>
                  </a:moveTo>
                  <a:cubicBezTo>
                    <a:pt x="6" y="10"/>
                    <a:pt x="2" y="19"/>
                    <a:pt x="1" y="29"/>
                  </a:cubicBezTo>
                  <a:cubicBezTo>
                    <a:pt x="0" y="44"/>
                    <a:pt x="3" y="59"/>
                    <a:pt x="10" y="72"/>
                  </a:cubicBezTo>
                  <a:cubicBezTo>
                    <a:pt x="22" y="100"/>
                    <a:pt x="13" y="128"/>
                    <a:pt x="7" y="158"/>
                  </a:cubicBezTo>
                  <a:cubicBezTo>
                    <a:pt x="17" y="134"/>
                    <a:pt x="34" y="112"/>
                    <a:pt x="41" y="88"/>
                  </a:cubicBezTo>
                  <a:cubicBezTo>
                    <a:pt x="49" y="61"/>
                    <a:pt x="27" y="47"/>
                    <a:pt x="17" y="2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9">
              <a:extLst>
                <a:ext uri="{FF2B5EF4-FFF2-40B4-BE49-F238E27FC236}">
                  <a16:creationId xmlns:a16="http://schemas.microsoft.com/office/drawing/2014/main" id="{B770A775-8E22-491E-BE0E-06619448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635"/>
              <a:ext cx="165" cy="938"/>
            </a:xfrm>
            <a:custGeom>
              <a:avLst/>
              <a:gdLst>
                <a:gd name="T0" fmla="*/ 1020 w 66"/>
                <a:gd name="T1" fmla="*/ 853 h 352"/>
                <a:gd name="T2" fmla="*/ 470 w 66"/>
                <a:gd name="T3" fmla="*/ 2726 h 352"/>
                <a:gd name="T4" fmla="*/ 83 w 66"/>
                <a:gd name="T5" fmla="*/ 5751 h 352"/>
                <a:gd name="T6" fmla="*/ 238 w 66"/>
                <a:gd name="T7" fmla="*/ 11091 h 352"/>
                <a:gd name="T8" fmla="*/ 208 w 66"/>
                <a:gd name="T9" fmla="*/ 17753 h 352"/>
                <a:gd name="T10" fmla="*/ 938 w 66"/>
                <a:gd name="T11" fmla="*/ 13265 h 352"/>
                <a:gd name="T12" fmla="*/ 1333 w 66"/>
                <a:gd name="T13" fmla="*/ 10638 h 352"/>
                <a:gd name="T14" fmla="*/ 1250 w 66"/>
                <a:gd name="T15" fmla="*/ 7874 h 352"/>
                <a:gd name="T16" fmla="*/ 1458 w 66"/>
                <a:gd name="T17" fmla="*/ 3784 h 352"/>
                <a:gd name="T18" fmla="*/ 1845 w 66"/>
                <a:gd name="T19" fmla="*/ 2478 h 352"/>
                <a:gd name="T20" fmla="*/ 2583 w 66"/>
                <a:gd name="T21" fmla="*/ 1876 h 352"/>
                <a:gd name="T22" fmla="*/ 2270 w 66"/>
                <a:gd name="T23" fmla="*/ 306 h 352"/>
                <a:gd name="T24" fmla="*/ 1063 w 66"/>
                <a:gd name="T25" fmla="*/ 149 h 3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352">
                  <a:moveTo>
                    <a:pt x="26" y="17"/>
                  </a:moveTo>
                  <a:cubicBezTo>
                    <a:pt x="23" y="30"/>
                    <a:pt x="16" y="41"/>
                    <a:pt x="12" y="54"/>
                  </a:cubicBezTo>
                  <a:cubicBezTo>
                    <a:pt x="7" y="73"/>
                    <a:pt x="4" y="95"/>
                    <a:pt x="2" y="114"/>
                  </a:cubicBezTo>
                  <a:cubicBezTo>
                    <a:pt x="0" y="149"/>
                    <a:pt x="8" y="185"/>
                    <a:pt x="6" y="220"/>
                  </a:cubicBezTo>
                  <a:cubicBezTo>
                    <a:pt x="3" y="264"/>
                    <a:pt x="5" y="308"/>
                    <a:pt x="5" y="352"/>
                  </a:cubicBezTo>
                  <a:cubicBezTo>
                    <a:pt x="6" y="323"/>
                    <a:pt x="17" y="292"/>
                    <a:pt x="24" y="263"/>
                  </a:cubicBezTo>
                  <a:cubicBezTo>
                    <a:pt x="27" y="246"/>
                    <a:pt x="33" y="229"/>
                    <a:pt x="34" y="211"/>
                  </a:cubicBezTo>
                  <a:cubicBezTo>
                    <a:pt x="35" y="193"/>
                    <a:pt x="34" y="174"/>
                    <a:pt x="32" y="156"/>
                  </a:cubicBezTo>
                  <a:cubicBezTo>
                    <a:pt x="30" y="129"/>
                    <a:pt x="31" y="102"/>
                    <a:pt x="37" y="75"/>
                  </a:cubicBezTo>
                  <a:cubicBezTo>
                    <a:pt x="38" y="67"/>
                    <a:pt x="42" y="56"/>
                    <a:pt x="47" y="49"/>
                  </a:cubicBezTo>
                  <a:cubicBezTo>
                    <a:pt x="53" y="42"/>
                    <a:pt x="59" y="42"/>
                    <a:pt x="66" y="37"/>
                  </a:cubicBezTo>
                  <a:cubicBezTo>
                    <a:pt x="64" y="28"/>
                    <a:pt x="66" y="13"/>
                    <a:pt x="58" y="6"/>
                  </a:cubicBezTo>
                  <a:cubicBezTo>
                    <a:pt x="51" y="0"/>
                    <a:pt x="36" y="3"/>
                    <a:pt x="27" y="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10">
              <a:extLst>
                <a:ext uri="{FF2B5EF4-FFF2-40B4-BE49-F238E27FC236}">
                  <a16:creationId xmlns:a16="http://schemas.microsoft.com/office/drawing/2014/main" id="{696A7184-9D36-45A6-A3C8-60C109163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" y="2093"/>
              <a:ext cx="533" cy="1459"/>
            </a:xfrm>
            <a:custGeom>
              <a:avLst/>
              <a:gdLst>
                <a:gd name="T0" fmla="*/ 8115 w 213"/>
                <a:gd name="T1" fmla="*/ 26417 h 547"/>
                <a:gd name="T2" fmla="*/ 8353 w 213"/>
                <a:gd name="T3" fmla="*/ 27689 h 547"/>
                <a:gd name="T4" fmla="*/ 8115 w 213"/>
                <a:gd name="T5" fmla="*/ 26417 h 547"/>
                <a:gd name="T6" fmla="*/ 6977 w 213"/>
                <a:gd name="T7" fmla="*/ 9263 h 547"/>
                <a:gd name="T8" fmla="*/ 5718 w 213"/>
                <a:gd name="T9" fmla="*/ 1422 h 547"/>
                <a:gd name="T10" fmla="*/ 5485 w 213"/>
                <a:gd name="T11" fmla="*/ 512 h 547"/>
                <a:gd name="T12" fmla="*/ 3288 w 213"/>
                <a:gd name="T13" fmla="*/ 605 h 547"/>
                <a:gd name="T14" fmla="*/ 3055 w 213"/>
                <a:gd name="T15" fmla="*/ 307 h 547"/>
                <a:gd name="T16" fmla="*/ 2660 w 213"/>
                <a:gd name="T17" fmla="*/ 307 h 547"/>
                <a:gd name="T18" fmla="*/ 158 w 213"/>
                <a:gd name="T19" fmla="*/ 149 h 547"/>
                <a:gd name="T20" fmla="*/ 0 w 213"/>
                <a:gd name="T21" fmla="*/ 0 h 547"/>
                <a:gd name="T22" fmla="*/ 283 w 213"/>
                <a:gd name="T23" fmla="*/ 547 h 547"/>
                <a:gd name="T24" fmla="*/ 4777 w 213"/>
                <a:gd name="T25" fmla="*/ 2825 h 547"/>
                <a:gd name="T26" fmla="*/ 6031 w 213"/>
                <a:gd name="T27" fmla="*/ 7591 h 547"/>
                <a:gd name="T28" fmla="*/ 2788 w 213"/>
                <a:gd name="T29" fmla="*/ 5159 h 547"/>
                <a:gd name="T30" fmla="*/ 3681 w 213"/>
                <a:gd name="T31" fmla="*/ 5977 h 547"/>
                <a:gd name="T32" fmla="*/ 4902 w 213"/>
                <a:gd name="T33" fmla="*/ 10685 h 547"/>
                <a:gd name="T34" fmla="*/ 6393 w 213"/>
                <a:gd name="T35" fmla="*/ 17153 h 547"/>
                <a:gd name="T36" fmla="*/ 8115 w 213"/>
                <a:gd name="T37" fmla="*/ 26417 h 547"/>
                <a:gd name="T38" fmla="*/ 7332 w 213"/>
                <a:gd name="T39" fmla="*/ 21066 h 547"/>
                <a:gd name="T40" fmla="*/ 6977 w 213"/>
                <a:gd name="T41" fmla="*/ 9263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3" h="547">
                  <a:moveTo>
                    <a:pt x="207" y="522"/>
                  </a:moveTo>
                  <a:cubicBezTo>
                    <a:pt x="210" y="537"/>
                    <a:pt x="213" y="547"/>
                    <a:pt x="213" y="547"/>
                  </a:cubicBezTo>
                  <a:lnTo>
                    <a:pt x="207" y="522"/>
                  </a:lnTo>
                  <a:close/>
                  <a:moveTo>
                    <a:pt x="178" y="183"/>
                  </a:moveTo>
                  <a:cubicBezTo>
                    <a:pt x="174" y="115"/>
                    <a:pt x="157" y="64"/>
                    <a:pt x="146" y="28"/>
                  </a:cubicBezTo>
                  <a:cubicBezTo>
                    <a:pt x="144" y="21"/>
                    <a:pt x="142" y="15"/>
                    <a:pt x="140" y="10"/>
                  </a:cubicBezTo>
                  <a:cubicBezTo>
                    <a:pt x="122" y="14"/>
                    <a:pt x="95" y="13"/>
                    <a:pt x="84" y="12"/>
                  </a:cubicBezTo>
                  <a:cubicBezTo>
                    <a:pt x="81" y="12"/>
                    <a:pt x="79" y="11"/>
                    <a:pt x="78" y="6"/>
                  </a:cubicBezTo>
                  <a:cubicBezTo>
                    <a:pt x="75" y="6"/>
                    <a:pt x="72" y="6"/>
                    <a:pt x="68" y="6"/>
                  </a:cubicBezTo>
                  <a:cubicBezTo>
                    <a:pt x="50" y="6"/>
                    <a:pt x="31" y="9"/>
                    <a:pt x="4" y="3"/>
                  </a:cubicBezTo>
                  <a:cubicBezTo>
                    <a:pt x="2" y="3"/>
                    <a:pt x="2" y="1"/>
                    <a:pt x="0" y="0"/>
                  </a:cubicBezTo>
                  <a:cubicBezTo>
                    <a:pt x="1" y="4"/>
                    <a:pt x="4" y="7"/>
                    <a:pt x="7" y="11"/>
                  </a:cubicBezTo>
                  <a:cubicBezTo>
                    <a:pt x="23" y="27"/>
                    <a:pt x="99" y="22"/>
                    <a:pt x="122" y="56"/>
                  </a:cubicBezTo>
                  <a:cubicBezTo>
                    <a:pt x="145" y="91"/>
                    <a:pt x="154" y="118"/>
                    <a:pt x="154" y="150"/>
                  </a:cubicBezTo>
                  <a:cubicBezTo>
                    <a:pt x="145" y="114"/>
                    <a:pt x="101" y="87"/>
                    <a:pt x="71" y="102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25" y="211"/>
                    <a:pt x="125" y="211"/>
                    <a:pt x="125" y="211"/>
                  </a:cubicBezTo>
                  <a:cubicBezTo>
                    <a:pt x="163" y="339"/>
                    <a:pt x="163" y="339"/>
                    <a:pt x="163" y="339"/>
                  </a:cubicBezTo>
                  <a:cubicBezTo>
                    <a:pt x="207" y="522"/>
                    <a:pt x="207" y="522"/>
                    <a:pt x="207" y="522"/>
                  </a:cubicBezTo>
                  <a:cubicBezTo>
                    <a:pt x="200" y="495"/>
                    <a:pt x="191" y="449"/>
                    <a:pt x="187" y="416"/>
                  </a:cubicBezTo>
                  <a:cubicBezTo>
                    <a:pt x="182" y="366"/>
                    <a:pt x="182" y="251"/>
                    <a:pt x="178" y="183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1">
              <a:extLst>
                <a:ext uri="{FF2B5EF4-FFF2-40B4-BE49-F238E27FC236}">
                  <a16:creationId xmlns:a16="http://schemas.microsoft.com/office/drawing/2014/main" id="{009C2893-65A3-4FF8-B114-246733B5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645"/>
              <a:ext cx="40" cy="86"/>
            </a:xfrm>
            <a:custGeom>
              <a:avLst/>
              <a:gdLst>
                <a:gd name="T0" fmla="*/ 125 w 16"/>
                <a:gd name="T1" fmla="*/ 0 h 32"/>
                <a:gd name="T2" fmla="*/ 625 w 16"/>
                <a:gd name="T3" fmla="*/ 1669 h 32"/>
                <a:gd name="T4" fmla="*/ 0 w 16"/>
                <a:gd name="T5" fmla="*/ 89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2">
                  <a:moveTo>
                    <a:pt x="3" y="0"/>
                  </a:moveTo>
                  <a:cubicBezTo>
                    <a:pt x="13" y="10"/>
                    <a:pt x="16" y="32"/>
                    <a:pt x="16" y="32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2">
              <a:extLst>
                <a:ext uri="{FF2B5EF4-FFF2-40B4-BE49-F238E27FC236}">
                  <a16:creationId xmlns:a16="http://schemas.microsoft.com/office/drawing/2014/main" id="{E74C04FB-4384-4D77-BD80-09C77673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429"/>
              <a:ext cx="150" cy="291"/>
            </a:xfrm>
            <a:custGeom>
              <a:avLst/>
              <a:gdLst>
                <a:gd name="T0" fmla="*/ 1020 w 60"/>
                <a:gd name="T1" fmla="*/ 0 h 109"/>
                <a:gd name="T2" fmla="*/ 1488 w 60"/>
                <a:gd name="T3" fmla="*/ 4376 h 109"/>
                <a:gd name="T4" fmla="*/ 238 w 60"/>
                <a:gd name="T5" fmla="*/ 5388 h 109"/>
                <a:gd name="T6" fmla="*/ 1095 w 60"/>
                <a:gd name="T7" fmla="*/ 350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09">
                  <a:moveTo>
                    <a:pt x="26" y="0"/>
                  </a:moveTo>
                  <a:cubicBezTo>
                    <a:pt x="40" y="14"/>
                    <a:pt x="60" y="37"/>
                    <a:pt x="38" y="86"/>
                  </a:cubicBezTo>
                  <a:cubicBezTo>
                    <a:pt x="28" y="103"/>
                    <a:pt x="12" y="109"/>
                    <a:pt x="6" y="106"/>
                  </a:cubicBezTo>
                  <a:cubicBezTo>
                    <a:pt x="0" y="102"/>
                    <a:pt x="28" y="69"/>
                    <a:pt x="28" y="69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3">
              <a:extLst>
                <a:ext uri="{FF2B5EF4-FFF2-40B4-BE49-F238E27FC236}">
                  <a16:creationId xmlns:a16="http://schemas.microsoft.com/office/drawing/2014/main" id="{8F05562E-7F4D-4526-A70A-297EA3E0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963"/>
              <a:ext cx="670" cy="573"/>
            </a:xfrm>
            <a:custGeom>
              <a:avLst/>
              <a:gdLst>
                <a:gd name="T0" fmla="*/ 7083 w 268"/>
                <a:gd name="T1" fmla="*/ 10485 h 215"/>
                <a:gd name="T2" fmla="*/ 7238 w 268"/>
                <a:gd name="T3" fmla="*/ 10149 h 215"/>
                <a:gd name="T4" fmla="*/ 10470 w 268"/>
                <a:gd name="T5" fmla="*/ 8971 h 215"/>
                <a:gd name="T6" fmla="*/ 10208 w 268"/>
                <a:gd name="T7" fmla="*/ 0 h 215"/>
                <a:gd name="T8" fmla="*/ 0 w 268"/>
                <a:gd name="T9" fmla="*/ 0 h 215"/>
                <a:gd name="T10" fmla="*/ 1020 w 268"/>
                <a:gd name="T11" fmla="*/ 10186 h 215"/>
                <a:gd name="T12" fmla="*/ 7113 w 268"/>
                <a:gd name="T13" fmla="*/ 10639 h 215"/>
                <a:gd name="T14" fmla="*/ 7083 w 268"/>
                <a:gd name="T15" fmla="*/ 10485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8" h="215">
                  <a:moveTo>
                    <a:pt x="181" y="208"/>
                  </a:moveTo>
                  <a:cubicBezTo>
                    <a:pt x="180" y="205"/>
                    <a:pt x="178" y="200"/>
                    <a:pt x="185" y="201"/>
                  </a:cubicBezTo>
                  <a:cubicBezTo>
                    <a:pt x="226" y="203"/>
                    <a:pt x="256" y="182"/>
                    <a:pt x="268" y="178"/>
                  </a:cubicBezTo>
                  <a:cubicBezTo>
                    <a:pt x="266" y="118"/>
                    <a:pt x="263" y="44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1"/>
                    <a:pt x="20" y="152"/>
                    <a:pt x="26" y="202"/>
                  </a:cubicBezTo>
                  <a:cubicBezTo>
                    <a:pt x="46" y="212"/>
                    <a:pt x="119" y="215"/>
                    <a:pt x="182" y="211"/>
                  </a:cubicBezTo>
                  <a:cubicBezTo>
                    <a:pt x="182" y="210"/>
                    <a:pt x="182" y="209"/>
                    <a:pt x="181" y="20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4">
              <a:extLst>
                <a:ext uri="{FF2B5EF4-FFF2-40B4-BE49-F238E27FC236}">
                  <a16:creationId xmlns:a16="http://schemas.microsoft.com/office/drawing/2014/main" id="{32781C8C-BF9E-4BE4-B1AC-A8A0151F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973"/>
              <a:ext cx="587" cy="563"/>
            </a:xfrm>
            <a:custGeom>
              <a:avLst/>
              <a:gdLst>
                <a:gd name="T0" fmla="*/ 6077 w 235"/>
                <a:gd name="T1" fmla="*/ 10486 h 211"/>
                <a:gd name="T2" fmla="*/ 6032 w 235"/>
                <a:gd name="T3" fmla="*/ 10337 h 211"/>
                <a:gd name="T4" fmla="*/ 6190 w 235"/>
                <a:gd name="T5" fmla="*/ 9990 h 211"/>
                <a:gd name="T6" fmla="*/ 9147 w 235"/>
                <a:gd name="T7" fmla="*/ 8963 h 211"/>
                <a:gd name="T8" fmla="*/ 8803 w 235"/>
                <a:gd name="T9" fmla="*/ 0 h 211"/>
                <a:gd name="T10" fmla="*/ 6002 w 235"/>
                <a:gd name="T11" fmla="*/ 8266 h 211"/>
                <a:gd name="T12" fmla="*/ 0 w 235"/>
                <a:gd name="T13" fmla="*/ 10033 h 211"/>
                <a:gd name="T14" fmla="*/ 75 w 235"/>
                <a:gd name="T15" fmla="*/ 10089 h 211"/>
                <a:gd name="T16" fmla="*/ 6077 w 235"/>
                <a:gd name="T17" fmla="*/ 10486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211">
                  <a:moveTo>
                    <a:pt x="156" y="207"/>
                  </a:moveTo>
                  <a:cubicBezTo>
                    <a:pt x="156" y="206"/>
                    <a:pt x="156" y="205"/>
                    <a:pt x="155" y="204"/>
                  </a:cubicBezTo>
                  <a:cubicBezTo>
                    <a:pt x="154" y="201"/>
                    <a:pt x="152" y="196"/>
                    <a:pt x="159" y="197"/>
                  </a:cubicBezTo>
                  <a:cubicBezTo>
                    <a:pt x="193" y="198"/>
                    <a:pt x="221" y="184"/>
                    <a:pt x="235" y="177"/>
                  </a:cubicBezTo>
                  <a:cubicBezTo>
                    <a:pt x="234" y="136"/>
                    <a:pt x="231" y="37"/>
                    <a:pt x="226" y="0"/>
                  </a:cubicBezTo>
                  <a:cubicBezTo>
                    <a:pt x="222" y="64"/>
                    <a:pt x="208" y="122"/>
                    <a:pt x="154" y="163"/>
                  </a:cubicBezTo>
                  <a:cubicBezTo>
                    <a:pt x="101" y="204"/>
                    <a:pt x="0" y="198"/>
                    <a:pt x="0" y="198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5" y="208"/>
                    <a:pt x="95" y="211"/>
                    <a:pt x="156" y="207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5">
              <a:extLst>
                <a:ext uri="{FF2B5EF4-FFF2-40B4-BE49-F238E27FC236}">
                  <a16:creationId xmlns:a16="http://schemas.microsoft.com/office/drawing/2014/main" id="{A52FDD5B-BF57-41BD-99B1-04FC7ED5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75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8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0"/>
                    <a:pt x="4" y="2"/>
                    <a:pt x="4" y="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6">
              <a:extLst>
                <a:ext uri="{FF2B5EF4-FFF2-40B4-BE49-F238E27FC236}">
                  <a16:creationId xmlns:a16="http://schemas.microsoft.com/office/drawing/2014/main" id="{F096B0CB-E9E1-453F-B557-A8E61178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1300 w 102"/>
                <a:gd name="T1" fmla="*/ 5969 h 356"/>
                <a:gd name="T2" fmla="*/ 3208 w 102"/>
                <a:gd name="T3" fmla="*/ 17978 h 356"/>
                <a:gd name="T4" fmla="*/ 3988 w 102"/>
                <a:gd name="T5" fmla="*/ 17978 h 356"/>
                <a:gd name="T6" fmla="*/ 2033 w 102"/>
                <a:gd name="T7" fmla="*/ 5857 h 356"/>
                <a:gd name="T8" fmla="*/ 750 w 102"/>
                <a:gd name="T9" fmla="*/ 363 h 356"/>
                <a:gd name="T10" fmla="*/ 520 w 102"/>
                <a:gd name="T11" fmla="*/ 0 h 356"/>
                <a:gd name="T12" fmla="*/ 0 w 102"/>
                <a:gd name="T13" fmla="*/ 704 h 356"/>
                <a:gd name="T14" fmla="*/ 158 w 102"/>
                <a:gd name="T15" fmla="*/ 968 h 356"/>
                <a:gd name="T16" fmla="*/ 1300 w 102"/>
                <a:gd name="T17" fmla="*/ 5969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356">
                  <a:moveTo>
                    <a:pt x="33" y="118"/>
                  </a:moveTo>
                  <a:cubicBezTo>
                    <a:pt x="40" y="184"/>
                    <a:pt x="61" y="292"/>
                    <a:pt x="82" y="356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7">
              <a:extLst>
                <a:ext uri="{FF2B5EF4-FFF2-40B4-BE49-F238E27FC236}">
                  <a16:creationId xmlns:a16="http://schemas.microsoft.com/office/drawing/2014/main" id="{B028F951-D60D-418D-9573-141D4DC6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15"/>
              <a:ext cx="40" cy="32"/>
            </a:xfrm>
            <a:custGeom>
              <a:avLst/>
              <a:gdLst>
                <a:gd name="T0" fmla="*/ 0 w 16"/>
                <a:gd name="T1" fmla="*/ 547 h 12"/>
                <a:gd name="T2" fmla="*/ 625 w 16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2">
                  <a:moveTo>
                    <a:pt x="0" y="11"/>
                  </a:moveTo>
                  <a:cubicBezTo>
                    <a:pt x="6" y="12"/>
                    <a:pt x="14" y="7"/>
                    <a:pt x="16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8">
              <a:extLst>
                <a:ext uri="{FF2B5EF4-FFF2-40B4-BE49-F238E27FC236}">
                  <a16:creationId xmlns:a16="http://schemas.microsoft.com/office/drawing/2014/main" id="{4C583DAB-B98C-4AEC-B568-6A46F8D5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9">
              <a:extLst>
                <a:ext uri="{FF2B5EF4-FFF2-40B4-BE49-F238E27FC236}">
                  <a16:creationId xmlns:a16="http://schemas.microsoft.com/office/drawing/2014/main" id="{FD86FBDD-F9F0-448F-9E81-9DA26321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427"/>
              <a:ext cx="98" cy="152"/>
            </a:xfrm>
            <a:custGeom>
              <a:avLst/>
              <a:gdLst>
                <a:gd name="T0" fmla="*/ 284 w 39"/>
                <a:gd name="T1" fmla="*/ 1059 h 57"/>
                <a:gd name="T2" fmla="*/ 158 w 39"/>
                <a:gd name="T3" fmla="*/ 2880 h 57"/>
                <a:gd name="T4" fmla="*/ 601 w 39"/>
                <a:gd name="T5" fmla="*/ 1515 h 57"/>
                <a:gd name="T6" fmla="*/ 638 w 39"/>
                <a:gd name="T7" fmla="*/ 2637 h 57"/>
                <a:gd name="T8" fmla="*/ 952 w 39"/>
                <a:gd name="T9" fmla="*/ 1763 h 57"/>
                <a:gd name="T10" fmla="*/ 998 w 39"/>
                <a:gd name="T11" fmla="*/ 2069 h 57"/>
                <a:gd name="T12" fmla="*/ 1553 w 39"/>
                <a:gd name="T13" fmla="*/ 1912 h 57"/>
                <a:gd name="T14" fmla="*/ 1186 w 39"/>
                <a:gd name="T15" fmla="*/ 1613 h 57"/>
                <a:gd name="T16" fmla="*/ 998 w 39"/>
                <a:gd name="T17" fmla="*/ 1160 h 57"/>
                <a:gd name="T18" fmla="*/ 952 w 39"/>
                <a:gd name="T19" fmla="*/ 0 h 57"/>
                <a:gd name="T20" fmla="*/ 284 w 39"/>
                <a:gd name="T21" fmla="*/ 1059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57">
                  <a:moveTo>
                    <a:pt x="7" y="21"/>
                  </a:moveTo>
                  <a:cubicBezTo>
                    <a:pt x="4" y="32"/>
                    <a:pt x="0" y="46"/>
                    <a:pt x="4" y="57"/>
                  </a:cubicBezTo>
                  <a:cubicBezTo>
                    <a:pt x="6" y="48"/>
                    <a:pt x="9" y="37"/>
                    <a:pt x="15" y="30"/>
                  </a:cubicBezTo>
                  <a:cubicBezTo>
                    <a:pt x="15" y="37"/>
                    <a:pt x="14" y="45"/>
                    <a:pt x="16" y="52"/>
                  </a:cubicBezTo>
                  <a:cubicBezTo>
                    <a:pt x="19" y="47"/>
                    <a:pt x="18" y="39"/>
                    <a:pt x="24" y="35"/>
                  </a:cubicBezTo>
                  <a:cubicBezTo>
                    <a:pt x="25" y="37"/>
                    <a:pt x="25" y="39"/>
                    <a:pt x="25" y="41"/>
                  </a:cubicBezTo>
                  <a:cubicBezTo>
                    <a:pt x="28" y="35"/>
                    <a:pt x="35" y="34"/>
                    <a:pt x="39" y="38"/>
                  </a:cubicBezTo>
                  <a:cubicBezTo>
                    <a:pt x="36" y="38"/>
                    <a:pt x="33" y="34"/>
                    <a:pt x="30" y="32"/>
                  </a:cubicBezTo>
                  <a:cubicBezTo>
                    <a:pt x="26" y="30"/>
                    <a:pt x="23" y="29"/>
                    <a:pt x="25" y="23"/>
                  </a:cubicBezTo>
                  <a:cubicBezTo>
                    <a:pt x="10" y="31"/>
                    <a:pt x="21" y="6"/>
                    <a:pt x="24" y="0"/>
                  </a:cubicBezTo>
                  <a:cubicBezTo>
                    <a:pt x="21" y="2"/>
                    <a:pt x="13" y="4"/>
                    <a:pt x="7" y="21"/>
                  </a:cubicBezTo>
                </a:path>
              </a:pathLst>
            </a:custGeom>
            <a:solidFill>
              <a:srgbClr val="F2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0">
              <a:extLst>
                <a:ext uri="{FF2B5EF4-FFF2-40B4-BE49-F238E27FC236}">
                  <a16:creationId xmlns:a16="http://schemas.microsoft.com/office/drawing/2014/main" id="{AEBD4B06-730C-4E9F-BBA6-39F4F911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1300 w 102"/>
                <a:gd name="T1" fmla="*/ 5969 h 356"/>
                <a:gd name="T2" fmla="*/ 3208 w 102"/>
                <a:gd name="T3" fmla="*/ 17978 h 356"/>
                <a:gd name="T4" fmla="*/ 3988 w 102"/>
                <a:gd name="T5" fmla="*/ 17978 h 356"/>
                <a:gd name="T6" fmla="*/ 2033 w 102"/>
                <a:gd name="T7" fmla="*/ 5857 h 356"/>
                <a:gd name="T8" fmla="*/ 750 w 102"/>
                <a:gd name="T9" fmla="*/ 363 h 356"/>
                <a:gd name="T10" fmla="*/ 520 w 102"/>
                <a:gd name="T11" fmla="*/ 0 h 356"/>
                <a:gd name="T12" fmla="*/ 0 w 102"/>
                <a:gd name="T13" fmla="*/ 704 h 356"/>
                <a:gd name="T14" fmla="*/ 158 w 102"/>
                <a:gd name="T15" fmla="*/ 968 h 356"/>
                <a:gd name="T16" fmla="*/ 1300 w 102"/>
                <a:gd name="T17" fmla="*/ 5969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356">
                  <a:moveTo>
                    <a:pt x="33" y="118"/>
                  </a:moveTo>
                  <a:cubicBezTo>
                    <a:pt x="40" y="184"/>
                    <a:pt x="61" y="292"/>
                    <a:pt x="82" y="356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1">
              <a:extLst>
                <a:ext uri="{FF2B5EF4-FFF2-40B4-BE49-F238E27FC236}">
                  <a16:creationId xmlns:a16="http://schemas.microsoft.com/office/drawing/2014/main" id="{7C8B1727-50A8-465F-9A07-0A45E6F7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80" cy="96"/>
            </a:xfrm>
            <a:custGeom>
              <a:avLst/>
              <a:gdLst>
                <a:gd name="T0" fmla="*/ 750 w 32"/>
                <a:gd name="T1" fmla="*/ 363 h 36"/>
                <a:gd name="T2" fmla="*/ 520 w 32"/>
                <a:gd name="T3" fmla="*/ 0 h 36"/>
                <a:gd name="T4" fmla="*/ 0 w 32"/>
                <a:gd name="T5" fmla="*/ 704 h 36"/>
                <a:gd name="T6" fmla="*/ 158 w 32"/>
                <a:gd name="T7" fmla="*/ 968 h 36"/>
                <a:gd name="T8" fmla="*/ 625 w 32"/>
                <a:gd name="T9" fmla="*/ 1763 h 36"/>
                <a:gd name="T10" fmla="*/ 625 w 32"/>
                <a:gd name="T11" fmla="*/ 1763 h 36"/>
                <a:gd name="T12" fmla="*/ 1250 w 32"/>
                <a:gd name="T13" fmla="*/ 1216 h 36"/>
                <a:gd name="T14" fmla="*/ 1250 w 32"/>
                <a:gd name="T15" fmla="*/ 1216 h 36"/>
                <a:gd name="T16" fmla="*/ 750 w 32"/>
                <a:gd name="T17" fmla="*/ 363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36">
                  <a:moveTo>
                    <a:pt x="19" y="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9" y="24"/>
                    <a:pt x="12" y="28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36"/>
                    <a:pt x="30" y="3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8" y="17"/>
                    <a:pt x="24" y="12"/>
                    <a:pt x="19" y="7"/>
                  </a:cubicBezTo>
                  <a:close/>
                </a:path>
              </a:pathLst>
            </a:custGeom>
            <a:solidFill>
              <a:srgbClr val="A4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2">
              <a:extLst>
                <a:ext uri="{FF2B5EF4-FFF2-40B4-BE49-F238E27FC236}">
                  <a16:creationId xmlns:a16="http://schemas.microsoft.com/office/drawing/2014/main" id="{52690552-CF25-48ED-A03D-98CC9A99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475"/>
              <a:ext cx="10" cy="24"/>
            </a:xfrm>
            <a:custGeom>
              <a:avLst/>
              <a:gdLst>
                <a:gd name="T0" fmla="*/ 125 w 4"/>
                <a:gd name="T1" fmla="*/ 0 h 9"/>
                <a:gd name="T2" fmla="*/ 0 w 4"/>
                <a:gd name="T3" fmla="*/ 205 h 9"/>
                <a:gd name="T4" fmla="*/ 158 w 4"/>
                <a:gd name="T5" fmla="*/ 456 h 9"/>
                <a:gd name="T6" fmla="*/ 125 w 4"/>
                <a:gd name="T7" fmla="*/ 9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2" y="0"/>
                    <a:pt x="0" y="3"/>
                    <a:pt x="0" y="4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" y="6"/>
                    <a:pt x="3" y="4"/>
                    <a:pt x="3" y="2"/>
                  </a:cubicBezTo>
                </a:path>
              </a:pathLst>
            </a:custGeom>
            <a:solidFill>
              <a:srgbClr val="006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3">
              <a:extLst>
                <a:ext uri="{FF2B5EF4-FFF2-40B4-BE49-F238E27FC236}">
                  <a16:creationId xmlns:a16="http://schemas.microsoft.com/office/drawing/2014/main" id="{429A345A-A743-43A6-83B1-68C700CA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973"/>
              <a:ext cx="245" cy="566"/>
            </a:xfrm>
            <a:custGeom>
              <a:avLst/>
              <a:gdLst>
                <a:gd name="T0" fmla="*/ 2000 w 98"/>
                <a:gd name="T1" fmla="*/ 9096 h 212"/>
                <a:gd name="T2" fmla="*/ 0 w 98"/>
                <a:gd name="T3" fmla="*/ 0 h 212"/>
                <a:gd name="T4" fmla="*/ 1220 w 98"/>
                <a:gd name="T5" fmla="*/ 9950 h 212"/>
                <a:gd name="T6" fmla="*/ 3833 w 98"/>
                <a:gd name="T7" fmla="*/ 9950 h 212"/>
                <a:gd name="T8" fmla="*/ 2000 w 98"/>
                <a:gd name="T9" fmla="*/ 9096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212">
                  <a:moveTo>
                    <a:pt x="51" y="179"/>
                  </a:moveTo>
                  <a:cubicBezTo>
                    <a:pt x="21" y="122"/>
                    <a:pt x="0" y="0"/>
                    <a:pt x="0" y="0"/>
                  </a:cubicBezTo>
                  <a:cubicBezTo>
                    <a:pt x="8" y="42"/>
                    <a:pt x="20" y="180"/>
                    <a:pt x="31" y="196"/>
                  </a:cubicBezTo>
                  <a:cubicBezTo>
                    <a:pt x="42" y="212"/>
                    <a:pt x="98" y="196"/>
                    <a:pt x="98" y="196"/>
                  </a:cubicBezTo>
                  <a:cubicBezTo>
                    <a:pt x="84" y="198"/>
                    <a:pt x="61" y="199"/>
                    <a:pt x="51" y="179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4">
              <a:extLst>
                <a:ext uri="{FF2B5EF4-FFF2-40B4-BE49-F238E27FC236}">
                  <a16:creationId xmlns:a16="http://schemas.microsoft.com/office/drawing/2014/main" id="{115110CF-BB25-45C1-B97E-E7D2B53F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228" cy="344"/>
            </a:xfrm>
            <a:custGeom>
              <a:avLst/>
              <a:gdLst>
                <a:gd name="T0" fmla="*/ 3540 w 91"/>
                <a:gd name="T1" fmla="*/ 456 h 129"/>
                <a:gd name="T2" fmla="*/ 3585 w 91"/>
                <a:gd name="T3" fmla="*/ 149 h 129"/>
                <a:gd name="T4" fmla="*/ 3382 w 91"/>
                <a:gd name="T5" fmla="*/ 248 h 129"/>
                <a:gd name="T6" fmla="*/ 2047 w 91"/>
                <a:gd name="T7" fmla="*/ 149 h 129"/>
                <a:gd name="T8" fmla="*/ 1701 w 91"/>
                <a:gd name="T9" fmla="*/ 0 h 129"/>
                <a:gd name="T10" fmla="*/ 1338 w 91"/>
                <a:gd name="T11" fmla="*/ 93 h 129"/>
                <a:gd name="T12" fmla="*/ 596 w 91"/>
                <a:gd name="T13" fmla="*/ 56 h 129"/>
                <a:gd name="T14" fmla="*/ 0 w 91"/>
                <a:gd name="T15" fmla="*/ 205 h 129"/>
                <a:gd name="T16" fmla="*/ 0 w 91"/>
                <a:gd name="T17" fmla="*/ 205 h 129"/>
                <a:gd name="T18" fmla="*/ 1225 w 91"/>
                <a:gd name="T19" fmla="*/ 853 h 129"/>
                <a:gd name="T20" fmla="*/ 1381 w 91"/>
                <a:gd name="T21" fmla="*/ 2483 h 129"/>
                <a:gd name="T22" fmla="*/ 283 w 91"/>
                <a:gd name="T23" fmla="*/ 6520 h 129"/>
                <a:gd name="T24" fmla="*/ 283 w 91"/>
                <a:gd name="T25" fmla="*/ 6520 h 129"/>
                <a:gd name="T26" fmla="*/ 1776 w 91"/>
                <a:gd name="T27" fmla="*/ 3947 h 129"/>
                <a:gd name="T28" fmla="*/ 2122 w 91"/>
                <a:gd name="T29" fmla="*/ 1459 h 129"/>
                <a:gd name="T30" fmla="*/ 3540 w 91"/>
                <a:gd name="T31" fmla="*/ 456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129">
                  <a:moveTo>
                    <a:pt x="90" y="9"/>
                  </a:moveTo>
                  <a:cubicBezTo>
                    <a:pt x="91" y="7"/>
                    <a:pt x="91" y="5"/>
                    <a:pt x="91" y="3"/>
                  </a:cubicBezTo>
                  <a:cubicBezTo>
                    <a:pt x="89" y="4"/>
                    <a:pt x="88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2" y="11"/>
                    <a:pt x="21" y="4"/>
                    <a:pt x="31" y="17"/>
                  </a:cubicBezTo>
                  <a:cubicBezTo>
                    <a:pt x="39" y="28"/>
                    <a:pt x="37" y="37"/>
                    <a:pt x="35" y="4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3" y="114"/>
                    <a:pt x="40" y="100"/>
                    <a:pt x="45" y="78"/>
                  </a:cubicBezTo>
                  <a:cubicBezTo>
                    <a:pt x="49" y="63"/>
                    <a:pt x="47" y="42"/>
                    <a:pt x="54" y="29"/>
                  </a:cubicBezTo>
                  <a:cubicBezTo>
                    <a:pt x="62" y="15"/>
                    <a:pt x="86" y="23"/>
                    <a:pt x="90" y="9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5">
              <a:extLst>
                <a:ext uri="{FF2B5EF4-FFF2-40B4-BE49-F238E27FC236}">
                  <a16:creationId xmlns:a16="http://schemas.microsoft.com/office/drawing/2014/main" id="{5A082DC0-9BEE-4F17-87B3-48EF8C1B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088"/>
              <a:ext cx="255" cy="432"/>
            </a:xfrm>
            <a:custGeom>
              <a:avLst/>
              <a:gdLst>
                <a:gd name="T0" fmla="*/ 0 w 102"/>
                <a:gd name="T1" fmla="*/ 8192 h 162"/>
                <a:gd name="T2" fmla="*/ 3800 w 102"/>
                <a:gd name="T3" fmla="*/ 2184 h 162"/>
                <a:gd name="T4" fmla="*/ 3875 w 102"/>
                <a:gd name="T5" fmla="*/ 661 h 162"/>
                <a:gd name="T6" fmla="*/ 3208 w 102"/>
                <a:gd name="T7" fmla="*/ 248 h 162"/>
                <a:gd name="T8" fmla="*/ 3050 w 102"/>
                <a:gd name="T9" fmla="*/ 2675 h 162"/>
                <a:gd name="T10" fmla="*/ 2083 w 102"/>
                <a:gd name="T11" fmla="*/ 525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62">
                  <a:moveTo>
                    <a:pt x="0" y="162"/>
                  </a:moveTo>
                  <a:cubicBezTo>
                    <a:pt x="53" y="141"/>
                    <a:pt x="83" y="97"/>
                    <a:pt x="97" y="43"/>
                  </a:cubicBezTo>
                  <a:cubicBezTo>
                    <a:pt x="99" y="35"/>
                    <a:pt x="102" y="21"/>
                    <a:pt x="99" y="13"/>
                  </a:cubicBezTo>
                  <a:cubicBezTo>
                    <a:pt x="97" y="8"/>
                    <a:pt x="88" y="0"/>
                    <a:pt x="82" y="5"/>
                  </a:cubicBezTo>
                  <a:cubicBezTo>
                    <a:pt x="75" y="11"/>
                    <a:pt x="80" y="44"/>
                    <a:pt x="78" y="53"/>
                  </a:cubicBezTo>
                  <a:cubicBezTo>
                    <a:pt x="75" y="74"/>
                    <a:pt x="67" y="89"/>
                    <a:pt x="53" y="10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6">
              <a:extLst>
                <a:ext uri="{FF2B5EF4-FFF2-40B4-BE49-F238E27FC236}">
                  <a16:creationId xmlns:a16="http://schemas.microsoft.com/office/drawing/2014/main" id="{083CD828-E195-4E5B-AC48-75D04EE0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213"/>
              <a:ext cx="135" cy="240"/>
            </a:xfrm>
            <a:custGeom>
              <a:avLst/>
              <a:gdLst>
                <a:gd name="T0" fmla="*/ 2113 w 54"/>
                <a:gd name="T1" fmla="*/ 0 h 90"/>
                <a:gd name="T2" fmla="*/ 0 w 54"/>
                <a:gd name="T3" fmla="*/ 4552 h 90"/>
                <a:gd name="T4" fmla="*/ 2113 w 54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90">
                  <a:moveTo>
                    <a:pt x="54" y="0"/>
                  </a:moveTo>
                  <a:cubicBezTo>
                    <a:pt x="52" y="19"/>
                    <a:pt x="26" y="71"/>
                    <a:pt x="0" y="90"/>
                  </a:cubicBezTo>
                  <a:cubicBezTo>
                    <a:pt x="35" y="60"/>
                    <a:pt x="49" y="46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7">
              <a:extLst>
                <a:ext uri="{FF2B5EF4-FFF2-40B4-BE49-F238E27FC236}">
                  <a16:creationId xmlns:a16="http://schemas.microsoft.com/office/drawing/2014/main" id="{B825E418-2D23-49A6-BE5D-0B35FBE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261"/>
              <a:ext cx="73" cy="144"/>
            </a:xfrm>
            <a:custGeom>
              <a:avLst/>
              <a:gdLst>
                <a:gd name="T0" fmla="*/ 1115 w 29"/>
                <a:gd name="T1" fmla="*/ 0 h 54"/>
                <a:gd name="T2" fmla="*/ 0 w 29"/>
                <a:gd name="T3" fmla="*/ 2731 h 54"/>
                <a:gd name="T4" fmla="*/ 1115 w 29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54">
                  <a:moveTo>
                    <a:pt x="28" y="0"/>
                  </a:moveTo>
                  <a:cubicBezTo>
                    <a:pt x="24" y="27"/>
                    <a:pt x="10" y="45"/>
                    <a:pt x="0" y="54"/>
                  </a:cubicBezTo>
                  <a:cubicBezTo>
                    <a:pt x="23" y="38"/>
                    <a:pt x="29" y="2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">
              <a:extLst>
                <a:ext uri="{FF2B5EF4-FFF2-40B4-BE49-F238E27FC236}">
                  <a16:creationId xmlns:a16="http://schemas.microsoft.com/office/drawing/2014/main" id="{96A600F2-8BFF-426D-8105-5BE335BA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333"/>
              <a:ext cx="130" cy="64"/>
            </a:xfrm>
            <a:custGeom>
              <a:avLst/>
              <a:gdLst>
                <a:gd name="T0" fmla="*/ 2033 w 52"/>
                <a:gd name="T1" fmla="*/ 1216 h 24"/>
                <a:gd name="T2" fmla="*/ 0 w 52"/>
                <a:gd name="T3" fmla="*/ 56 h 24"/>
                <a:gd name="T4" fmla="*/ 2033 w 52"/>
                <a:gd name="T5" fmla="*/ 121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24">
                  <a:moveTo>
                    <a:pt x="52" y="24"/>
                  </a:moveTo>
                  <a:cubicBezTo>
                    <a:pt x="43" y="9"/>
                    <a:pt x="22" y="0"/>
                    <a:pt x="0" y="1"/>
                  </a:cubicBezTo>
                  <a:cubicBezTo>
                    <a:pt x="11" y="1"/>
                    <a:pt x="47" y="18"/>
                    <a:pt x="52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9">
              <a:extLst>
                <a:ext uri="{FF2B5EF4-FFF2-40B4-BE49-F238E27FC236}">
                  <a16:creationId xmlns:a16="http://schemas.microsoft.com/office/drawing/2014/main" id="{DD5E6E68-8494-4E21-9FD0-AE205943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877"/>
              <a:ext cx="68" cy="472"/>
            </a:xfrm>
            <a:custGeom>
              <a:avLst/>
              <a:gdLst>
                <a:gd name="T0" fmla="*/ 481 w 27"/>
                <a:gd name="T1" fmla="*/ 0 h 177"/>
                <a:gd name="T2" fmla="*/ 526 w 27"/>
                <a:gd name="T3" fmla="*/ 4757 h 177"/>
                <a:gd name="T4" fmla="*/ 0 w 27"/>
                <a:gd name="T5" fmla="*/ 8952 h 177"/>
                <a:gd name="T6" fmla="*/ 798 w 27"/>
                <a:gd name="T7" fmla="*/ 3848 h 177"/>
                <a:gd name="T8" fmla="*/ 481 w 27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7">
                  <a:moveTo>
                    <a:pt x="12" y="0"/>
                  </a:moveTo>
                  <a:cubicBezTo>
                    <a:pt x="8" y="24"/>
                    <a:pt x="11" y="50"/>
                    <a:pt x="13" y="94"/>
                  </a:cubicBezTo>
                  <a:cubicBezTo>
                    <a:pt x="16" y="138"/>
                    <a:pt x="0" y="177"/>
                    <a:pt x="0" y="177"/>
                  </a:cubicBezTo>
                  <a:cubicBezTo>
                    <a:pt x="27" y="121"/>
                    <a:pt x="21" y="96"/>
                    <a:pt x="20" y="76"/>
                  </a:cubicBezTo>
                  <a:cubicBezTo>
                    <a:pt x="19" y="56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0">
              <a:extLst>
                <a:ext uri="{FF2B5EF4-FFF2-40B4-BE49-F238E27FC236}">
                  <a16:creationId xmlns:a16="http://schemas.microsoft.com/office/drawing/2014/main" id="{AC748970-58F6-4BA8-A578-23810274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155"/>
              <a:ext cx="98" cy="669"/>
            </a:xfrm>
            <a:custGeom>
              <a:avLst/>
              <a:gdLst>
                <a:gd name="T0" fmla="*/ 1510 w 39"/>
                <a:gd name="T1" fmla="*/ 12666 h 251"/>
                <a:gd name="T2" fmla="*/ 0 w 39"/>
                <a:gd name="T3" fmla="*/ 0 h 251"/>
                <a:gd name="T4" fmla="*/ 1510 w 39"/>
                <a:gd name="T5" fmla="*/ 12666 h 2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51">
                  <a:moveTo>
                    <a:pt x="38" y="251"/>
                  </a:moveTo>
                  <a:cubicBezTo>
                    <a:pt x="34" y="86"/>
                    <a:pt x="11" y="24"/>
                    <a:pt x="0" y="0"/>
                  </a:cubicBezTo>
                  <a:cubicBezTo>
                    <a:pt x="5" y="26"/>
                    <a:pt x="39" y="188"/>
                    <a:pt x="38" y="251"/>
                  </a:cubicBezTo>
                  <a:close/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1">
              <a:extLst>
                <a:ext uri="{FF2B5EF4-FFF2-40B4-BE49-F238E27FC236}">
                  <a16:creationId xmlns:a16="http://schemas.microsoft.com/office/drawing/2014/main" id="{5D5A6DF4-A68B-412E-A8E7-539D5D51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093"/>
              <a:ext cx="30" cy="16"/>
            </a:xfrm>
            <a:custGeom>
              <a:avLst/>
              <a:gdLst>
                <a:gd name="T0" fmla="*/ 0 w 12"/>
                <a:gd name="T1" fmla="*/ 0 h 6"/>
                <a:gd name="T2" fmla="*/ 470 w 12"/>
                <a:gd name="T3" fmla="*/ 307 h 6"/>
                <a:gd name="T4" fmla="*/ 470 w 12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5" y="0"/>
                    <a:pt x="9" y="3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2">
              <a:extLst>
                <a:ext uri="{FF2B5EF4-FFF2-40B4-BE49-F238E27FC236}">
                  <a16:creationId xmlns:a16="http://schemas.microsoft.com/office/drawing/2014/main" id="{1059DD7F-E056-4B23-A51A-7C213C4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2096"/>
              <a:ext cx="50" cy="72"/>
            </a:xfrm>
            <a:custGeom>
              <a:avLst/>
              <a:gdLst>
                <a:gd name="T0" fmla="*/ 158 w 20"/>
                <a:gd name="T1" fmla="*/ 0 h 27"/>
                <a:gd name="T2" fmla="*/ 125 w 20"/>
                <a:gd name="T3" fmla="*/ 1365 h 27"/>
                <a:gd name="T4" fmla="*/ 238 w 20"/>
                <a:gd name="T5" fmla="*/ 397 h 27"/>
                <a:gd name="T6" fmla="*/ 783 w 20"/>
                <a:gd name="T7" fmla="*/ 93 h 27"/>
                <a:gd name="T8" fmla="*/ 283 w 20"/>
                <a:gd name="T9" fmla="*/ 5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4" y="0"/>
                  </a:moveTo>
                  <a:cubicBezTo>
                    <a:pt x="4" y="8"/>
                    <a:pt x="0" y="19"/>
                    <a:pt x="3" y="27"/>
                  </a:cubicBezTo>
                  <a:cubicBezTo>
                    <a:pt x="2" y="21"/>
                    <a:pt x="3" y="12"/>
                    <a:pt x="6" y="8"/>
                  </a:cubicBezTo>
                  <a:cubicBezTo>
                    <a:pt x="9" y="4"/>
                    <a:pt x="16" y="4"/>
                    <a:pt x="20" y="2"/>
                  </a:cubicBezTo>
                  <a:cubicBezTo>
                    <a:pt x="16" y="0"/>
                    <a:pt x="12" y="2"/>
                    <a:pt x="7" y="1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3">
              <a:extLst>
                <a:ext uri="{FF2B5EF4-FFF2-40B4-BE49-F238E27FC236}">
                  <a16:creationId xmlns:a16="http://schemas.microsoft.com/office/drawing/2014/main" id="{C8D67115-0FA0-484B-9B79-996C07F2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96"/>
              <a:ext cx="22" cy="21"/>
            </a:xfrm>
            <a:custGeom>
              <a:avLst/>
              <a:gdLst>
                <a:gd name="T0" fmla="*/ 0 w 9"/>
                <a:gd name="T1" fmla="*/ 144 h 8"/>
                <a:gd name="T2" fmla="*/ 323 w 9"/>
                <a:gd name="T3" fmla="*/ 378 h 8"/>
                <a:gd name="T4" fmla="*/ 293 w 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4" y="3"/>
                    <a:pt x="8" y="4"/>
                    <a:pt x="9" y="8"/>
                  </a:cubicBezTo>
                  <a:cubicBezTo>
                    <a:pt x="8" y="6"/>
                    <a:pt x="7" y="3"/>
                    <a:pt x="8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4">
              <a:extLst>
                <a:ext uri="{FF2B5EF4-FFF2-40B4-BE49-F238E27FC236}">
                  <a16:creationId xmlns:a16="http://schemas.microsoft.com/office/drawing/2014/main" id="{9FD0087E-7C75-489C-B617-6BD53194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104"/>
              <a:ext cx="57" cy="40"/>
            </a:xfrm>
            <a:custGeom>
              <a:avLst/>
              <a:gdLst>
                <a:gd name="T0" fmla="*/ 0 w 23"/>
                <a:gd name="T1" fmla="*/ 0 h 15"/>
                <a:gd name="T2" fmla="*/ 30 w 23"/>
                <a:gd name="T3" fmla="*/ 760 h 15"/>
                <a:gd name="T4" fmla="*/ 865 w 23"/>
                <a:gd name="T5" fmla="*/ 93 h 15"/>
                <a:gd name="T6" fmla="*/ 74 w 23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0" y="5"/>
                    <a:pt x="1" y="10"/>
                    <a:pt x="1" y="15"/>
                  </a:cubicBezTo>
                  <a:cubicBezTo>
                    <a:pt x="5" y="5"/>
                    <a:pt x="14" y="3"/>
                    <a:pt x="23" y="2"/>
                  </a:cubicBezTo>
                  <a:cubicBezTo>
                    <a:pt x="17" y="2"/>
                    <a:pt x="7" y="4"/>
                    <a:pt x="2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5">
              <a:extLst>
                <a:ext uri="{FF2B5EF4-FFF2-40B4-BE49-F238E27FC236}">
                  <a16:creationId xmlns:a16="http://schemas.microsoft.com/office/drawing/2014/main" id="{3857A1DE-29C4-41F0-BB20-F0D06D2A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464"/>
              <a:ext cx="120" cy="208"/>
            </a:xfrm>
            <a:custGeom>
              <a:avLst/>
              <a:gdLst>
                <a:gd name="T0" fmla="*/ 0 w 48"/>
                <a:gd name="T1" fmla="*/ 93 h 78"/>
                <a:gd name="T2" fmla="*/ 908 w 48"/>
                <a:gd name="T3" fmla="*/ 363 h 78"/>
                <a:gd name="T4" fmla="*/ 1333 w 48"/>
                <a:gd name="T5" fmla="*/ 1421 h 78"/>
                <a:gd name="T6" fmla="*/ 1533 w 48"/>
                <a:gd name="T7" fmla="*/ 704 h 78"/>
                <a:gd name="T8" fmla="*/ 1563 w 48"/>
                <a:gd name="T9" fmla="*/ 1912 h 78"/>
                <a:gd name="T10" fmla="*/ 1770 w 48"/>
                <a:gd name="T11" fmla="*/ 1003 h 78"/>
                <a:gd name="T12" fmla="*/ 1800 w 48"/>
                <a:gd name="T13" fmla="*/ 2219 h 78"/>
                <a:gd name="T14" fmla="*/ 1333 w 48"/>
                <a:gd name="T15" fmla="*/ 3549 h 78"/>
                <a:gd name="T16" fmla="*/ 1458 w 48"/>
                <a:gd name="T17" fmla="*/ 2675 h 78"/>
                <a:gd name="T18" fmla="*/ 1220 w 48"/>
                <a:gd name="T19" fmla="*/ 2979 h 78"/>
                <a:gd name="T20" fmla="*/ 783 w 48"/>
                <a:gd name="T21" fmla="*/ 3947 h 78"/>
                <a:gd name="T22" fmla="*/ 395 w 48"/>
                <a:gd name="T23" fmla="*/ 1763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78">
                  <a:moveTo>
                    <a:pt x="0" y="2"/>
                  </a:moveTo>
                  <a:cubicBezTo>
                    <a:pt x="6" y="3"/>
                    <a:pt x="12" y="0"/>
                    <a:pt x="23" y="7"/>
                  </a:cubicBezTo>
                  <a:cubicBezTo>
                    <a:pt x="30" y="12"/>
                    <a:pt x="36" y="23"/>
                    <a:pt x="34" y="28"/>
                  </a:cubicBezTo>
                  <a:cubicBezTo>
                    <a:pt x="38" y="24"/>
                    <a:pt x="40" y="19"/>
                    <a:pt x="39" y="14"/>
                  </a:cubicBezTo>
                  <a:cubicBezTo>
                    <a:pt x="41" y="20"/>
                    <a:pt x="43" y="31"/>
                    <a:pt x="40" y="38"/>
                  </a:cubicBezTo>
                  <a:cubicBezTo>
                    <a:pt x="44" y="32"/>
                    <a:pt x="43" y="26"/>
                    <a:pt x="45" y="20"/>
                  </a:cubicBezTo>
                  <a:cubicBezTo>
                    <a:pt x="46" y="28"/>
                    <a:pt x="48" y="36"/>
                    <a:pt x="46" y="44"/>
                  </a:cubicBezTo>
                  <a:cubicBezTo>
                    <a:pt x="43" y="54"/>
                    <a:pt x="39" y="62"/>
                    <a:pt x="34" y="70"/>
                  </a:cubicBezTo>
                  <a:cubicBezTo>
                    <a:pt x="35" y="65"/>
                    <a:pt x="39" y="58"/>
                    <a:pt x="37" y="53"/>
                  </a:cubicBezTo>
                  <a:cubicBezTo>
                    <a:pt x="34" y="53"/>
                    <a:pt x="33" y="57"/>
                    <a:pt x="31" y="59"/>
                  </a:cubicBezTo>
                  <a:cubicBezTo>
                    <a:pt x="28" y="65"/>
                    <a:pt x="25" y="73"/>
                    <a:pt x="20" y="78"/>
                  </a:cubicBezTo>
                  <a:cubicBezTo>
                    <a:pt x="20" y="64"/>
                    <a:pt x="15" y="48"/>
                    <a:pt x="10" y="35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6">
              <a:extLst>
                <a:ext uri="{FF2B5EF4-FFF2-40B4-BE49-F238E27FC236}">
                  <a16:creationId xmlns:a16="http://schemas.microsoft.com/office/drawing/2014/main" id="{755B30AB-B434-441B-81FD-3602761E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381"/>
              <a:ext cx="63" cy="51"/>
            </a:xfrm>
            <a:custGeom>
              <a:avLst/>
              <a:gdLst>
                <a:gd name="T0" fmla="*/ 0 w 25"/>
                <a:gd name="T1" fmla="*/ 620 h 19"/>
                <a:gd name="T2" fmla="*/ 1011 w 25"/>
                <a:gd name="T3" fmla="*/ 0 h 19"/>
                <a:gd name="T4" fmla="*/ 451 w 25"/>
                <a:gd name="T5" fmla="*/ 620 h 19"/>
                <a:gd name="T6" fmla="*/ 718 w 25"/>
                <a:gd name="T7" fmla="*/ 462 h 19"/>
                <a:gd name="T8" fmla="*/ 484 w 25"/>
                <a:gd name="T9" fmla="*/ 988 h 19"/>
                <a:gd name="T10" fmla="*/ 50 w 25"/>
                <a:gd name="T11" fmla="*/ 62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0" y="12"/>
                  </a:moveTo>
                  <a:cubicBezTo>
                    <a:pt x="5" y="5"/>
                    <a:pt x="18" y="2"/>
                    <a:pt x="25" y="0"/>
                  </a:cubicBezTo>
                  <a:cubicBezTo>
                    <a:pt x="20" y="3"/>
                    <a:pt x="13" y="6"/>
                    <a:pt x="11" y="12"/>
                  </a:cubicBezTo>
                  <a:cubicBezTo>
                    <a:pt x="13" y="10"/>
                    <a:pt x="15" y="9"/>
                    <a:pt x="18" y="9"/>
                  </a:cubicBezTo>
                  <a:cubicBezTo>
                    <a:pt x="13" y="10"/>
                    <a:pt x="11" y="15"/>
                    <a:pt x="12" y="19"/>
                  </a:cubicBezTo>
                  <a:cubicBezTo>
                    <a:pt x="9" y="14"/>
                    <a:pt x="7" y="11"/>
                    <a:pt x="1" y="12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7">
              <a:extLst>
                <a:ext uri="{FF2B5EF4-FFF2-40B4-BE49-F238E27FC236}">
                  <a16:creationId xmlns:a16="http://schemas.microsoft.com/office/drawing/2014/main" id="{A9DBAEEE-E3F3-4163-80D7-E1A81941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565"/>
              <a:ext cx="80" cy="115"/>
            </a:xfrm>
            <a:custGeom>
              <a:avLst/>
              <a:gdLst>
                <a:gd name="T0" fmla="*/ 0 w 32"/>
                <a:gd name="T1" fmla="*/ 973 h 43"/>
                <a:gd name="T2" fmla="*/ 783 w 32"/>
                <a:gd name="T3" fmla="*/ 2204 h 43"/>
                <a:gd name="T4" fmla="*/ 783 w 32"/>
                <a:gd name="T5" fmla="*/ 1589 h 43"/>
                <a:gd name="T6" fmla="*/ 1145 w 32"/>
                <a:gd name="T7" fmla="*/ 516 h 43"/>
                <a:gd name="T8" fmla="*/ 1250 w 32"/>
                <a:gd name="T9" fmla="*/ 0 h 43"/>
                <a:gd name="T10" fmla="*/ 158 w 32"/>
                <a:gd name="T11" fmla="*/ 113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3">
                  <a:moveTo>
                    <a:pt x="0" y="19"/>
                  </a:moveTo>
                  <a:cubicBezTo>
                    <a:pt x="4" y="29"/>
                    <a:pt x="10" y="38"/>
                    <a:pt x="20" y="43"/>
                  </a:cubicBezTo>
                  <a:cubicBezTo>
                    <a:pt x="21" y="40"/>
                    <a:pt x="19" y="35"/>
                    <a:pt x="20" y="31"/>
                  </a:cubicBezTo>
                  <a:cubicBezTo>
                    <a:pt x="22" y="24"/>
                    <a:pt x="27" y="18"/>
                    <a:pt x="29" y="10"/>
                  </a:cubicBezTo>
                  <a:cubicBezTo>
                    <a:pt x="30" y="7"/>
                    <a:pt x="31" y="3"/>
                    <a:pt x="32" y="0"/>
                  </a:cubicBezTo>
                  <a:cubicBezTo>
                    <a:pt x="24" y="7"/>
                    <a:pt x="18" y="33"/>
                    <a:pt x="4" y="22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8">
              <a:extLst>
                <a:ext uri="{FF2B5EF4-FFF2-40B4-BE49-F238E27FC236}">
                  <a16:creationId xmlns:a16="http://schemas.microsoft.com/office/drawing/2014/main" id="{2F4E7283-CBE9-448D-B79F-51D4CB39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616"/>
              <a:ext cx="37" cy="56"/>
            </a:xfrm>
            <a:custGeom>
              <a:avLst/>
              <a:gdLst>
                <a:gd name="T0" fmla="*/ 30 w 15"/>
                <a:gd name="T1" fmla="*/ 704 h 21"/>
                <a:gd name="T2" fmla="*/ 183 w 15"/>
                <a:gd name="T3" fmla="*/ 909 h 21"/>
                <a:gd name="T4" fmla="*/ 377 w 15"/>
                <a:gd name="T5" fmla="*/ 1059 h 21"/>
                <a:gd name="T6" fmla="*/ 481 w 15"/>
                <a:gd name="T7" fmla="*/ 397 h 21"/>
                <a:gd name="T8" fmla="*/ 523 w 15"/>
                <a:gd name="T9" fmla="*/ 0 h 21"/>
                <a:gd name="T10" fmla="*/ 0 w 15"/>
                <a:gd name="T11" fmla="*/ 6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1">
                  <a:moveTo>
                    <a:pt x="1" y="14"/>
                  </a:move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0"/>
                    <a:pt x="10" y="21"/>
                  </a:cubicBezTo>
                  <a:cubicBezTo>
                    <a:pt x="11" y="17"/>
                    <a:pt x="12" y="13"/>
                    <a:pt x="13" y="8"/>
                  </a:cubicBezTo>
                  <a:cubicBezTo>
                    <a:pt x="13" y="6"/>
                    <a:pt x="15" y="3"/>
                    <a:pt x="14" y="0"/>
                  </a:cubicBezTo>
                  <a:cubicBezTo>
                    <a:pt x="11" y="6"/>
                    <a:pt x="8" y="13"/>
                    <a:pt x="0" y="12"/>
                  </a:cubicBezTo>
                </a:path>
              </a:pathLst>
            </a:custGeom>
            <a:solidFill>
              <a:srgbClr val="859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9">
              <a:extLst>
                <a:ext uri="{FF2B5EF4-FFF2-40B4-BE49-F238E27FC236}">
                  <a16:creationId xmlns:a16="http://schemas.microsoft.com/office/drawing/2014/main" id="{A29B5C2D-FE24-4373-B0F6-28CBC0E8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544"/>
              <a:ext cx="35" cy="85"/>
            </a:xfrm>
            <a:custGeom>
              <a:avLst/>
              <a:gdLst>
                <a:gd name="T0" fmla="*/ 158 w 14"/>
                <a:gd name="T1" fmla="*/ 0 h 32"/>
                <a:gd name="T2" fmla="*/ 125 w 14"/>
                <a:gd name="T3" fmla="*/ 805 h 32"/>
                <a:gd name="T4" fmla="*/ 0 w 14"/>
                <a:gd name="T5" fmla="*/ 1594 h 32"/>
                <a:gd name="T6" fmla="*/ 283 w 14"/>
                <a:gd name="T7" fmla="*/ 996 h 32"/>
                <a:gd name="T8" fmla="*/ 520 w 14"/>
                <a:gd name="T9" fmla="*/ 1086 h 32"/>
                <a:gd name="T10" fmla="*/ 550 w 14"/>
                <a:gd name="T11" fmla="*/ 545 h 32"/>
                <a:gd name="T12" fmla="*/ 438 w 14"/>
                <a:gd name="T13" fmla="*/ 691 h 32"/>
                <a:gd name="T14" fmla="*/ 363 w 14"/>
                <a:gd name="T15" fmla="*/ 93 h 32"/>
                <a:gd name="T16" fmla="*/ 283 w 14"/>
                <a:gd name="T17" fmla="*/ 656 h 32"/>
                <a:gd name="T18" fmla="*/ 208 w 14"/>
                <a:gd name="T19" fmla="*/ 14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32">
                  <a:moveTo>
                    <a:pt x="4" y="0"/>
                  </a:moveTo>
                  <a:cubicBezTo>
                    <a:pt x="5" y="5"/>
                    <a:pt x="4" y="11"/>
                    <a:pt x="3" y="16"/>
                  </a:cubicBezTo>
                  <a:cubicBezTo>
                    <a:pt x="2" y="21"/>
                    <a:pt x="0" y="27"/>
                    <a:pt x="0" y="32"/>
                  </a:cubicBezTo>
                  <a:cubicBezTo>
                    <a:pt x="1" y="28"/>
                    <a:pt x="3" y="23"/>
                    <a:pt x="7" y="20"/>
                  </a:cubicBezTo>
                  <a:cubicBezTo>
                    <a:pt x="10" y="18"/>
                    <a:pt x="12" y="18"/>
                    <a:pt x="13" y="22"/>
                  </a:cubicBezTo>
                  <a:cubicBezTo>
                    <a:pt x="12" y="18"/>
                    <a:pt x="14" y="15"/>
                    <a:pt x="14" y="11"/>
                  </a:cubicBezTo>
                  <a:cubicBezTo>
                    <a:pt x="13" y="12"/>
                    <a:pt x="12" y="14"/>
                    <a:pt x="11" y="14"/>
                  </a:cubicBezTo>
                  <a:cubicBezTo>
                    <a:pt x="8" y="13"/>
                    <a:pt x="10" y="4"/>
                    <a:pt x="9" y="2"/>
                  </a:cubicBezTo>
                  <a:cubicBezTo>
                    <a:pt x="8" y="6"/>
                    <a:pt x="9" y="9"/>
                    <a:pt x="7" y="13"/>
                  </a:cubicBezTo>
                  <a:cubicBezTo>
                    <a:pt x="5" y="11"/>
                    <a:pt x="5" y="5"/>
                    <a:pt x="5" y="3"/>
                  </a:cubicBezTo>
                </a:path>
              </a:pathLst>
            </a:custGeom>
            <a:solidFill>
              <a:srgbClr val="859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0">
              <a:extLst>
                <a:ext uri="{FF2B5EF4-FFF2-40B4-BE49-F238E27FC236}">
                  <a16:creationId xmlns:a16="http://schemas.microsoft.com/office/drawing/2014/main" id="{F9B7D1C9-99C9-4D91-9F86-AFD11246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464"/>
              <a:ext cx="22" cy="61"/>
            </a:xfrm>
            <a:custGeom>
              <a:avLst/>
              <a:gdLst>
                <a:gd name="T0" fmla="*/ 252 w 9"/>
                <a:gd name="T1" fmla="*/ 0 h 23"/>
                <a:gd name="T2" fmla="*/ 29 w 9"/>
                <a:gd name="T3" fmla="*/ 1140 h 23"/>
                <a:gd name="T4" fmla="*/ 323 w 9"/>
                <a:gd name="T5" fmla="*/ 634 h 23"/>
                <a:gd name="T6" fmla="*/ 293 w 9"/>
                <a:gd name="T7" fmla="*/ 9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7" y="0"/>
                  </a:moveTo>
                  <a:cubicBezTo>
                    <a:pt x="2" y="2"/>
                    <a:pt x="0" y="18"/>
                    <a:pt x="1" y="23"/>
                  </a:cubicBezTo>
                  <a:cubicBezTo>
                    <a:pt x="2" y="21"/>
                    <a:pt x="5" y="8"/>
                    <a:pt x="9" y="13"/>
                  </a:cubicBezTo>
                  <a:cubicBezTo>
                    <a:pt x="5" y="10"/>
                    <a:pt x="7" y="5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1">
              <a:extLst>
                <a:ext uri="{FF2B5EF4-FFF2-40B4-BE49-F238E27FC236}">
                  <a16:creationId xmlns:a16="http://schemas.microsoft.com/office/drawing/2014/main" id="{C2E27C9C-8BF0-4283-9084-0AD95095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664"/>
              <a:ext cx="77" cy="69"/>
            </a:xfrm>
            <a:custGeom>
              <a:avLst/>
              <a:gdLst>
                <a:gd name="T0" fmla="*/ 462 w 31"/>
                <a:gd name="T1" fmla="*/ 56 h 26"/>
                <a:gd name="T2" fmla="*/ 765 w 31"/>
                <a:gd name="T3" fmla="*/ 1290 h 26"/>
                <a:gd name="T4" fmla="*/ 462 w 31"/>
                <a:gd name="T5" fmla="*/ 451 h 26"/>
                <a:gd name="T6" fmla="*/ 0 w 31"/>
                <a:gd name="T7" fmla="*/ 395 h 26"/>
                <a:gd name="T8" fmla="*/ 34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12" y="1"/>
                  </a:moveTo>
                  <a:cubicBezTo>
                    <a:pt x="17" y="9"/>
                    <a:pt x="31" y="18"/>
                    <a:pt x="20" y="26"/>
                  </a:cubicBezTo>
                  <a:cubicBezTo>
                    <a:pt x="20" y="21"/>
                    <a:pt x="16" y="13"/>
                    <a:pt x="12" y="9"/>
                  </a:cubicBezTo>
                  <a:cubicBezTo>
                    <a:pt x="8" y="6"/>
                    <a:pt x="5" y="8"/>
                    <a:pt x="0" y="8"/>
                  </a:cubicBezTo>
                  <a:cubicBezTo>
                    <a:pt x="3" y="5"/>
                    <a:pt x="7" y="1"/>
                    <a:pt x="9" y="0"/>
                  </a:cubicBezTo>
                </a:path>
              </a:pathLst>
            </a:custGeom>
            <a:solidFill>
              <a:srgbClr val="869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2">
              <a:extLst>
                <a:ext uri="{FF2B5EF4-FFF2-40B4-BE49-F238E27FC236}">
                  <a16:creationId xmlns:a16="http://schemas.microsoft.com/office/drawing/2014/main" id="{6D3B9615-093A-481B-8D90-3B54FB14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125"/>
              <a:ext cx="360" cy="414"/>
            </a:xfrm>
            <a:custGeom>
              <a:avLst/>
              <a:gdLst>
                <a:gd name="T0" fmla="*/ 5550 w 144"/>
                <a:gd name="T1" fmla="*/ 5144 h 155"/>
                <a:gd name="T2" fmla="*/ 5595 w 144"/>
                <a:gd name="T3" fmla="*/ 2134 h 155"/>
                <a:gd name="T4" fmla="*/ 5470 w 144"/>
                <a:gd name="T5" fmla="*/ 0 h 155"/>
                <a:gd name="T6" fmla="*/ 5438 w 144"/>
                <a:gd name="T7" fmla="*/ 1311 h 155"/>
                <a:gd name="T8" fmla="*/ 3208 w 144"/>
                <a:gd name="T9" fmla="*/ 6613 h 155"/>
                <a:gd name="T10" fmla="*/ 1645 w 144"/>
                <a:gd name="T11" fmla="*/ 7185 h 155"/>
                <a:gd name="T12" fmla="*/ 0 w 144"/>
                <a:gd name="T13" fmla="*/ 7642 h 155"/>
                <a:gd name="T14" fmla="*/ 50 w 144"/>
                <a:gd name="T15" fmla="*/ 7732 h 155"/>
                <a:gd name="T16" fmla="*/ 2625 w 144"/>
                <a:gd name="T17" fmla="*/ 7642 h 155"/>
                <a:gd name="T18" fmla="*/ 2583 w 144"/>
                <a:gd name="T19" fmla="*/ 7492 h 155"/>
                <a:gd name="T20" fmla="*/ 2738 w 144"/>
                <a:gd name="T21" fmla="*/ 7126 h 155"/>
                <a:gd name="T22" fmla="*/ 5520 w 144"/>
                <a:gd name="T23" fmla="*/ 6213 h 155"/>
                <a:gd name="T24" fmla="*/ 5550 w 144"/>
                <a:gd name="T25" fmla="*/ 514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55">
                  <a:moveTo>
                    <a:pt x="142" y="101"/>
                  </a:moveTo>
                  <a:cubicBezTo>
                    <a:pt x="142" y="82"/>
                    <a:pt x="142" y="62"/>
                    <a:pt x="143" y="42"/>
                  </a:cubicBezTo>
                  <a:cubicBezTo>
                    <a:pt x="144" y="28"/>
                    <a:pt x="140" y="13"/>
                    <a:pt x="140" y="0"/>
                  </a:cubicBezTo>
                  <a:cubicBezTo>
                    <a:pt x="139" y="5"/>
                    <a:pt x="141" y="23"/>
                    <a:pt x="139" y="26"/>
                  </a:cubicBezTo>
                  <a:cubicBezTo>
                    <a:pt x="139" y="68"/>
                    <a:pt x="129" y="121"/>
                    <a:pt x="82" y="130"/>
                  </a:cubicBezTo>
                  <a:cubicBezTo>
                    <a:pt x="68" y="133"/>
                    <a:pt x="56" y="136"/>
                    <a:pt x="42" y="141"/>
                  </a:cubicBezTo>
                  <a:cubicBezTo>
                    <a:pt x="33" y="144"/>
                    <a:pt x="9" y="155"/>
                    <a:pt x="0" y="150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22" y="152"/>
                    <a:pt x="45" y="151"/>
                    <a:pt x="67" y="150"/>
                  </a:cubicBezTo>
                  <a:cubicBezTo>
                    <a:pt x="67" y="149"/>
                    <a:pt x="67" y="148"/>
                    <a:pt x="66" y="147"/>
                  </a:cubicBezTo>
                  <a:cubicBezTo>
                    <a:pt x="65" y="144"/>
                    <a:pt x="63" y="139"/>
                    <a:pt x="70" y="140"/>
                  </a:cubicBezTo>
                  <a:cubicBezTo>
                    <a:pt x="101" y="141"/>
                    <a:pt x="126" y="130"/>
                    <a:pt x="141" y="122"/>
                  </a:cubicBezTo>
                  <a:cubicBezTo>
                    <a:pt x="142" y="115"/>
                    <a:pt x="143" y="108"/>
                    <a:pt x="142" y="101"/>
                  </a:cubicBezTo>
                  <a:close/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3">
              <a:extLst>
                <a:ext uri="{FF2B5EF4-FFF2-40B4-BE49-F238E27FC236}">
                  <a16:creationId xmlns:a16="http://schemas.microsoft.com/office/drawing/2014/main" id="{F1F6C9DE-86F4-407C-AD5B-AF938BCF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480"/>
              <a:ext cx="180" cy="624"/>
            </a:xfrm>
            <a:custGeom>
              <a:avLst/>
              <a:gdLst>
                <a:gd name="T0" fmla="*/ 2583 w 72"/>
                <a:gd name="T1" fmla="*/ 0 h 234"/>
                <a:gd name="T2" fmla="*/ 438 w 72"/>
                <a:gd name="T3" fmla="*/ 760 h 234"/>
                <a:gd name="T4" fmla="*/ 1095 w 72"/>
                <a:gd name="T5" fmla="*/ 3037 h 234"/>
                <a:gd name="T6" fmla="*/ 1688 w 72"/>
                <a:gd name="T7" fmla="*/ 9501 h 234"/>
                <a:gd name="T8" fmla="*/ 2813 w 72"/>
                <a:gd name="T9" fmla="*/ 11776 h 234"/>
                <a:gd name="T10" fmla="*/ 2113 w 72"/>
                <a:gd name="T11" fmla="*/ 9309 h 234"/>
                <a:gd name="T12" fmla="*/ 1925 w 72"/>
                <a:gd name="T13" fmla="*/ 2125 h 234"/>
                <a:gd name="T14" fmla="*/ 2583 w 72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234">
                  <a:moveTo>
                    <a:pt x="66" y="0"/>
                  </a:moveTo>
                  <a:cubicBezTo>
                    <a:pt x="42" y="12"/>
                    <a:pt x="22" y="17"/>
                    <a:pt x="11" y="15"/>
                  </a:cubicBezTo>
                  <a:cubicBezTo>
                    <a:pt x="0" y="13"/>
                    <a:pt x="17" y="17"/>
                    <a:pt x="28" y="60"/>
                  </a:cubicBezTo>
                  <a:cubicBezTo>
                    <a:pt x="39" y="103"/>
                    <a:pt x="38" y="152"/>
                    <a:pt x="43" y="188"/>
                  </a:cubicBezTo>
                  <a:cubicBezTo>
                    <a:pt x="48" y="224"/>
                    <a:pt x="37" y="234"/>
                    <a:pt x="72" y="233"/>
                  </a:cubicBezTo>
                  <a:cubicBezTo>
                    <a:pt x="57" y="232"/>
                    <a:pt x="57" y="220"/>
                    <a:pt x="54" y="184"/>
                  </a:cubicBezTo>
                  <a:cubicBezTo>
                    <a:pt x="51" y="148"/>
                    <a:pt x="44" y="68"/>
                    <a:pt x="49" y="42"/>
                  </a:cubicBezTo>
                  <a:cubicBezTo>
                    <a:pt x="54" y="16"/>
                    <a:pt x="57" y="9"/>
                    <a:pt x="66" y="0"/>
                  </a:cubicBezTo>
                  <a:close/>
                </a:path>
              </a:pathLst>
            </a:custGeom>
            <a:solidFill>
              <a:srgbClr val="C9E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4">
              <a:extLst>
                <a:ext uri="{FF2B5EF4-FFF2-40B4-BE49-F238E27FC236}">
                  <a16:creationId xmlns:a16="http://schemas.microsoft.com/office/drawing/2014/main" id="{8CE5E301-7F6B-4271-9C74-40DFA71B4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517"/>
              <a:ext cx="112" cy="595"/>
            </a:xfrm>
            <a:custGeom>
              <a:avLst/>
              <a:gdLst>
                <a:gd name="T0" fmla="*/ 383 w 45"/>
                <a:gd name="T1" fmla="*/ 0 h 223"/>
                <a:gd name="T2" fmla="*/ 1389 w 45"/>
                <a:gd name="T3" fmla="*/ 7596 h 223"/>
                <a:gd name="T4" fmla="*/ 0 w 45"/>
                <a:gd name="T5" fmla="*/ 11148 h 223"/>
                <a:gd name="T6" fmla="*/ 383 w 45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223">
                  <a:moveTo>
                    <a:pt x="10" y="0"/>
                  </a:moveTo>
                  <a:cubicBezTo>
                    <a:pt x="25" y="36"/>
                    <a:pt x="41" y="77"/>
                    <a:pt x="36" y="150"/>
                  </a:cubicBezTo>
                  <a:cubicBezTo>
                    <a:pt x="31" y="223"/>
                    <a:pt x="14" y="217"/>
                    <a:pt x="0" y="220"/>
                  </a:cubicBezTo>
                  <a:cubicBezTo>
                    <a:pt x="16" y="204"/>
                    <a:pt x="45" y="135"/>
                    <a:pt x="10" y="0"/>
                  </a:cubicBezTo>
                  <a:close/>
                </a:path>
              </a:pathLst>
            </a:custGeom>
            <a:solidFill>
              <a:srgbClr val="45A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5">
              <a:extLst>
                <a:ext uri="{FF2B5EF4-FFF2-40B4-BE49-F238E27FC236}">
                  <a16:creationId xmlns:a16="http://schemas.microsoft.com/office/drawing/2014/main" id="{551C8B93-19E0-4B52-BB9B-95E72BFA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456"/>
              <a:ext cx="497" cy="648"/>
            </a:xfrm>
            <a:custGeom>
              <a:avLst/>
              <a:gdLst>
                <a:gd name="T0" fmla="*/ 937 w 199"/>
                <a:gd name="T1" fmla="*/ 11891 h 243"/>
                <a:gd name="T2" fmla="*/ 2215 w 199"/>
                <a:gd name="T3" fmla="*/ 11741 h 243"/>
                <a:gd name="T4" fmla="*/ 3069 w 199"/>
                <a:gd name="T5" fmla="*/ 11891 h 243"/>
                <a:gd name="T6" fmla="*/ 4236 w 199"/>
                <a:gd name="T7" fmla="*/ 11891 h 243"/>
                <a:gd name="T8" fmla="*/ 5065 w 199"/>
                <a:gd name="T9" fmla="*/ 12040 h 243"/>
                <a:gd name="T10" fmla="*/ 7118 w 199"/>
                <a:gd name="T11" fmla="*/ 12195 h 243"/>
                <a:gd name="T12" fmla="*/ 7740 w 199"/>
                <a:gd name="T13" fmla="*/ 12195 h 243"/>
                <a:gd name="T14" fmla="*/ 7323 w 199"/>
                <a:gd name="T15" fmla="*/ 4493 h 243"/>
                <a:gd name="T16" fmla="*/ 6386 w 199"/>
                <a:gd name="T17" fmla="*/ 1309 h 243"/>
                <a:gd name="T18" fmla="*/ 6386 w 199"/>
                <a:gd name="T19" fmla="*/ 1309 h 243"/>
                <a:gd name="T20" fmla="*/ 7118 w 199"/>
                <a:gd name="T21" fmla="*/ 5368 h 243"/>
                <a:gd name="T22" fmla="*/ 6698 w 199"/>
                <a:gd name="T23" fmla="*/ 9763 h 243"/>
                <a:gd name="T24" fmla="*/ 2290 w 199"/>
                <a:gd name="T25" fmla="*/ 10560 h 243"/>
                <a:gd name="T26" fmla="*/ 0 w 199"/>
                <a:gd name="T27" fmla="*/ 8099 h 243"/>
                <a:gd name="T28" fmla="*/ 854 w 199"/>
                <a:gd name="T29" fmla="*/ 12083 h 243"/>
                <a:gd name="T30" fmla="*/ 937 w 199"/>
                <a:gd name="T31" fmla="*/ 11891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243">
                  <a:moveTo>
                    <a:pt x="24" y="235"/>
                  </a:moveTo>
                  <a:cubicBezTo>
                    <a:pt x="44" y="229"/>
                    <a:pt x="48" y="233"/>
                    <a:pt x="57" y="232"/>
                  </a:cubicBezTo>
                  <a:cubicBezTo>
                    <a:pt x="66" y="231"/>
                    <a:pt x="72" y="231"/>
                    <a:pt x="79" y="235"/>
                  </a:cubicBezTo>
                  <a:cubicBezTo>
                    <a:pt x="86" y="238"/>
                    <a:pt x="100" y="235"/>
                    <a:pt x="109" y="235"/>
                  </a:cubicBezTo>
                  <a:cubicBezTo>
                    <a:pt x="118" y="235"/>
                    <a:pt x="120" y="233"/>
                    <a:pt x="130" y="238"/>
                  </a:cubicBezTo>
                  <a:cubicBezTo>
                    <a:pt x="140" y="243"/>
                    <a:pt x="171" y="243"/>
                    <a:pt x="183" y="241"/>
                  </a:cubicBezTo>
                  <a:cubicBezTo>
                    <a:pt x="195" y="240"/>
                    <a:pt x="199" y="241"/>
                    <a:pt x="199" y="241"/>
                  </a:cubicBezTo>
                  <a:cubicBezTo>
                    <a:pt x="199" y="241"/>
                    <a:pt x="199" y="123"/>
                    <a:pt x="188" y="89"/>
                  </a:cubicBezTo>
                  <a:cubicBezTo>
                    <a:pt x="178" y="55"/>
                    <a:pt x="164" y="26"/>
                    <a:pt x="164" y="26"/>
                  </a:cubicBezTo>
                  <a:cubicBezTo>
                    <a:pt x="164" y="26"/>
                    <a:pt x="157" y="0"/>
                    <a:pt x="164" y="26"/>
                  </a:cubicBezTo>
                  <a:cubicBezTo>
                    <a:pt x="168" y="38"/>
                    <a:pt x="180" y="71"/>
                    <a:pt x="183" y="106"/>
                  </a:cubicBezTo>
                  <a:cubicBezTo>
                    <a:pt x="186" y="142"/>
                    <a:pt x="180" y="179"/>
                    <a:pt x="172" y="193"/>
                  </a:cubicBezTo>
                  <a:cubicBezTo>
                    <a:pt x="154" y="221"/>
                    <a:pt x="90" y="195"/>
                    <a:pt x="59" y="209"/>
                  </a:cubicBezTo>
                  <a:cubicBezTo>
                    <a:pt x="28" y="224"/>
                    <a:pt x="10" y="197"/>
                    <a:pt x="0" y="160"/>
                  </a:cubicBezTo>
                  <a:cubicBezTo>
                    <a:pt x="0" y="185"/>
                    <a:pt x="10" y="225"/>
                    <a:pt x="22" y="239"/>
                  </a:cubicBezTo>
                  <a:cubicBezTo>
                    <a:pt x="21" y="236"/>
                    <a:pt x="24" y="235"/>
                    <a:pt x="24" y="235"/>
                  </a:cubicBezTo>
                  <a:close/>
                </a:path>
              </a:pathLst>
            </a:custGeom>
            <a:solidFill>
              <a:srgbClr val="45A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6">
              <a:extLst>
                <a:ext uri="{FF2B5EF4-FFF2-40B4-BE49-F238E27FC236}">
                  <a16:creationId xmlns:a16="http://schemas.microsoft.com/office/drawing/2014/main" id="{B1E18934-C3E7-45DC-9116-ED10365C8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512"/>
              <a:ext cx="375" cy="221"/>
            </a:xfrm>
            <a:custGeom>
              <a:avLst/>
              <a:gdLst>
                <a:gd name="T0" fmla="*/ 0 w 150"/>
                <a:gd name="T1" fmla="*/ 4170 h 83"/>
                <a:gd name="T2" fmla="*/ 520 w 150"/>
                <a:gd name="T3" fmla="*/ 205 h 83"/>
                <a:gd name="T4" fmla="*/ 5863 w 150"/>
                <a:gd name="T5" fmla="*/ 602 h 83"/>
                <a:gd name="T6" fmla="*/ 1533 w 150"/>
                <a:gd name="T7" fmla="*/ 1262 h 83"/>
                <a:gd name="T8" fmla="*/ 0 w 150"/>
                <a:gd name="T9" fmla="*/ 417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83">
                  <a:moveTo>
                    <a:pt x="0" y="83"/>
                  </a:moveTo>
                  <a:cubicBezTo>
                    <a:pt x="0" y="42"/>
                    <a:pt x="2" y="0"/>
                    <a:pt x="13" y="4"/>
                  </a:cubicBezTo>
                  <a:cubicBezTo>
                    <a:pt x="23" y="7"/>
                    <a:pt x="74" y="21"/>
                    <a:pt x="150" y="12"/>
                  </a:cubicBezTo>
                  <a:cubicBezTo>
                    <a:pt x="113" y="20"/>
                    <a:pt x="62" y="27"/>
                    <a:pt x="39" y="25"/>
                  </a:cubicBezTo>
                  <a:cubicBezTo>
                    <a:pt x="17" y="23"/>
                    <a:pt x="1" y="42"/>
                    <a:pt x="0" y="83"/>
                  </a:cubicBezTo>
                  <a:close/>
                </a:path>
              </a:pathLst>
            </a:custGeom>
            <a:solidFill>
              <a:srgbClr val="C9E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7">
              <a:extLst>
                <a:ext uri="{FF2B5EF4-FFF2-40B4-BE49-F238E27FC236}">
                  <a16:creationId xmlns:a16="http://schemas.microsoft.com/office/drawing/2014/main" id="{0B87EE16-3866-4484-ABF8-1B8F0579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536"/>
              <a:ext cx="88" cy="45"/>
            </a:xfrm>
            <a:custGeom>
              <a:avLst/>
              <a:gdLst>
                <a:gd name="T0" fmla="*/ 0 w 35"/>
                <a:gd name="T1" fmla="*/ 834 h 17"/>
                <a:gd name="T2" fmla="*/ 367 w 35"/>
                <a:gd name="T3" fmla="*/ 56 h 17"/>
                <a:gd name="T4" fmla="*/ 1398 w 35"/>
                <a:gd name="T5" fmla="*/ 294 h 17"/>
                <a:gd name="T6" fmla="*/ 525 w 35"/>
                <a:gd name="T7" fmla="*/ 238 h 17"/>
                <a:gd name="T8" fmla="*/ 126 w 35"/>
                <a:gd name="T9" fmla="*/ 4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0" y="17"/>
                  </a:moveTo>
                  <a:cubicBezTo>
                    <a:pt x="0" y="12"/>
                    <a:pt x="3" y="2"/>
                    <a:pt x="9" y="1"/>
                  </a:cubicBezTo>
                  <a:cubicBezTo>
                    <a:pt x="17" y="0"/>
                    <a:pt x="27" y="4"/>
                    <a:pt x="35" y="6"/>
                  </a:cubicBezTo>
                  <a:cubicBezTo>
                    <a:pt x="28" y="6"/>
                    <a:pt x="20" y="4"/>
                    <a:pt x="13" y="5"/>
                  </a:cubicBezTo>
                  <a:cubicBezTo>
                    <a:pt x="10" y="5"/>
                    <a:pt x="5" y="5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8">
              <a:extLst>
                <a:ext uri="{FF2B5EF4-FFF2-40B4-BE49-F238E27FC236}">
                  <a16:creationId xmlns:a16="http://schemas.microsoft.com/office/drawing/2014/main" id="{1D6A29BE-F68E-4F63-9142-B2D3BC89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549"/>
              <a:ext cx="17" cy="8"/>
            </a:xfrm>
            <a:custGeom>
              <a:avLst/>
              <a:gdLst>
                <a:gd name="T0" fmla="*/ 0 w 7"/>
                <a:gd name="T1" fmla="*/ 56 h 3"/>
                <a:gd name="T2" fmla="*/ 243 w 7"/>
                <a:gd name="T3" fmla="*/ 93 h 3"/>
                <a:gd name="T4" fmla="*/ 70 w 7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1" y="3"/>
                    <a:pt x="5" y="3"/>
                    <a:pt x="7" y="2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9">
              <a:extLst>
                <a:ext uri="{FF2B5EF4-FFF2-40B4-BE49-F238E27FC236}">
                  <a16:creationId xmlns:a16="http://schemas.microsoft.com/office/drawing/2014/main" id="{C8156ED2-4D59-4057-B442-A4915A42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672"/>
              <a:ext cx="30" cy="291"/>
            </a:xfrm>
            <a:custGeom>
              <a:avLst/>
              <a:gdLst>
                <a:gd name="T0" fmla="*/ 0 w 12"/>
                <a:gd name="T1" fmla="*/ 0 h 109"/>
                <a:gd name="T2" fmla="*/ 470 w 12"/>
                <a:gd name="T3" fmla="*/ 5537 h 1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9">
                  <a:moveTo>
                    <a:pt x="0" y="0"/>
                  </a:moveTo>
                  <a:cubicBezTo>
                    <a:pt x="6" y="14"/>
                    <a:pt x="11" y="89"/>
                    <a:pt x="12" y="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50">
              <a:extLst>
                <a:ext uri="{FF2B5EF4-FFF2-40B4-BE49-F238E27FC236}">
                  <a16:creationId xmlns:a16="http://schemas.microsoft.com/office/drawing/2014/main" id="{D7B224ED-623E-4F2E-A0B5-6C71ACBA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773"/>
              <a:ext cx="133" cy="326"/>
            </a:xfrm>
            <a:custGeom>
              <a:avLst/>
              <a:gdLst>
                <a:gd name="T0" fmla="*/ 1789 w 53"/>
                <a:gd name="T1" fmla="*/ 0 h 122"/>
                <a:gd name="T2" fmla="*/ 1865 w 53"/>
                <a:gd name="T3" fmla="*/ 2135 h 122"/>
                <a:gd name="T4" fmla="*/ 1819 w 53"/>
                <a:gd name="T5" fmla="*/ 4428 h 122"/>
                <a:gd name="T6" fmla="*/ 1109 w 53"/>
                <a:gd name="T7" fmla="*/ 5970 h 122"/>
                <a:gd name="T8" fmla="*/ 0 w 53"/>
                <a:gd name="T9" fmla="*/ 6218 h 122"/>
                <a:gd name="T10" fmla="*/ 1265 w 53"/>
                <a:gd name="T11" fmla="*/ 6218 h 122"/>
                <a:gd name="T12" fmla="*/ 1977 w 53"/>
                <a:gd name="T13" fmla="*/ 6218 h 122"/>
                <a:gd name="T14" fmla="*/ 1945 w 53"/>
                <a:gd name="T15" fmla="*/ 439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22">
                  <a:moveTo>
                    <a:pt x="45" y="0"/>
                  </a:moveTo>
                  <a:cubicBezTo>
                    <a:pt x="46" y="14"/>
                    <a:pt x="46" y="28"/>
                    <a:pt x="47" y="42"/>
                  </a:cubicBezTo>
                  <a:cubicBezTo>
                    <a:pt x="48" y="57"/>
                    <a:pt x="49" y="73"/>
                    <a:pt x="46" y="87"/>
                  </a:cubicBezTo>
                  <a:cubicBezTo>
                    <a:pt x="44" y="99"/>
                    <a:pt x="38" y="111"/>
                    <a:pt x="28" y="117"/>
                  </a:cubicBezTo>
                  <a:cubicBezTo>
                    <a:pt x="19" y="122"/>
                    <a:pt x="9" y="119"/>
                    <a:pt x="0" y="122"/>
                  </a:cubicBezTo>
                  <a:cubicBezTo>
                    <a:pt x="10" y="122"/>
                    <a:pt x="21" y="122"/>
                    <a:pt x="32" y="122"/>
                  </a:cubicBezTo>
                  <a:cubicBezTo>
                    <a:pt x="37" y="122"/>
                    <a:pt x="45" y="120"/>
                    <a:pt x="50" y="122"/>
                  </a:cubicBezTo>
                  <a:cubicBezTo>
                    <a:pt x="53" y="113"/>
                    <a:pt x="51" y="96"/>
                    <a:pt x="49" y="86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51">
              <a:extLst>
                <a:ext uri="{FF2B5EF4-FFF2-40B4-BE49-F238E27FC236}">
                  <a16:creationId xmlns:a16="http://schemas.microsoft.com/office/drawing/2014/main" id="{1D6F22AF-7835-47DD-B5A2-5954C3CA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059"/>
              <a:ext cx="32" cy="29"/>
            </a:xfrm>
            <a:custGeom>
              <a:avLst/>
              <a:gdLst>
                <a:gd name="T0" fmla="*/ 74 w 13"/>
                <a:gd name="T1" fmla="*/ 200 h 11"/>
                <a:gd name="T2" fmla="*/ 448 w 13"/>
                <a:gd name="T3" fmla="*/ 527 h 11"/>
                <a:gd name="T4" fmla="*/ 377 w 13"/>
                <a:gd name="T5" fmla="*/ 90 h 11"/>
                <a:gd name="T6" fmla="*/ 0 w 13"/>
                <a:gd name="T7" fmla="*/ 20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2" y="4"/>
                  </a:moveTo>
                  <a:cubicBezTo>
                    <a:pt x="6" y="6"/>
                    <a:pt x="10" y="7"/>
                    <a:pt x="12" y="11"/>
                  </a:cubicBezTo>
                  <a:cubicBezTo>
                    <a:pt x="13" y="9"/>
                    <a:pt x="12" y="4"/>
                    <a:pt x="10" y="2"/>
                  </a:cubicBezTo>
                  <a:cubicBezTo>
                    <a:pt x="6" y="0"/>
                    <a:pt x="4" y="4"/>
                    <a:pt x="0" y="4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2">
              <a:extLst>
                <a:ext uri="{FF2B5EF4-FFF2-40B4-BE49-F238E27FC236}">
                  <a16:creationId xmlns:a16="http://schemas.microsoft.com/office/drawing/2014/main" id="{6B833C27-EEAB-493E-BAEE-EF5DDBE9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69"/>
              <a:ext cx="25" cy="24"/>
            </a:xfrm>
            <a:custGeom>
              <a:avLst/>
              <a:gdLst>
                <a:gd name="T0" fmla="*/ 0 w 10"/>
                <a:gd name="T1" fmla="*/ 149 h 9"/>
                <a:gd name="T2" fmla="*/ 395 w 10"/>
                <a:gd name="T3" fmla="*/ 456 h 9"/>
                <a:gd name="T4" fmla="*/ 0 w 10"/>
                <a:gd name="T5" fmla="*/ 9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4" y="4"/>
                    <a:pt x="6" y="8"/>
                    <a:pt x="10" y="9"/>
                  </a:cubicBezTo>
                  <a:cubicBezTo>
                    <a:pt x="7" y="2"/>
                    <a:pt x="9" y="0"/>
                    <a:pt x="0" y="2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53">
              <a:extLst>
                <a:ext uri="{FF2B5EF4-FFF2-40B4-BE49-F238E27FC236}">
                  <a16:creationId xmlns:a16="http://schemas.microsoft.com/office/drawing/2014/main" id="{96FAB91C-4FF7-464D-89E9-F9504BAF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976"/>
              <a:ext cx="60" cy="128"/>
            </a:xfrm>
            <a:custGeom>
              <a:avLst/>
              <a:gdLst>
                <a:gd name="T0" fmla="*/ 938 w 24"/>
                <a:gd name="T1" fmla="*/ 0 h 48"/>
                <a:gd name="T2" fmla="*/ 0 w 24"/>
                <a:gd name="T3" fmla="*/ 2424 h 48"/>
                <a:gd name="T4" fmla="*/ 395 w 24"/>
                <a:gd name="T5" fmla="*/ 1821 h 48"/>
                <a:gd name="T6" fmla="*/ 863 w 24"/>
                <a:gd name="T7" fmla="*/ 205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24" y="0"/>
                  </a:moveTo>
                  <a:cubicBezTo>
                    <a:pt x="21" y="16"/>
                    <a:pt x="23" y="46"/>
                    <a:pt x="0" y="48"/>
                  </a:cubicBezTo>
                  <a:cubicBezTo>
                    <a:pt x="2" y="44"/>
                    <a:pt x="7" y="41"/>
                    <a:pt x="10" y="36"/>
                  </a:cubicBezTo>
                  <a:cubicBezTo>
                    <a:pt x="17" y="27"/>
                    <a:pt x="20" y="15"/>
                    <a:pt x="22" y="4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4">
              <a:extLst>
                <a:ext uri="{FF2B5EF4-FFF2-40B4-BE49-F238E27FC236}">
                  <a16:creationId xmlns:a16="http://schemas.microsoft.com/office/drawing/2014/main" id="{66C57226-29AB-4B45-B956-8512F3F3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55">
              <a:extLst>
                <a:ext uri="{FF2B5EF4-FFF2-40B4-BE49-F238E27FC236}">
                  <a16:creationId xmlns:a16="http://schemas.microsoft.com/office/drawing/2014/main" id="{0E68C36A-0DEC-469B-A1AD-3A7CBC3E4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04"/>
              <a:ext cx="80" cy="16"/>
            </a:xfrm>
            <a:custGeom>
              <a:avLst/>
              <a:gdLst>
                <a:gd name="T0" fmla="*/ 0 w 32"/>
                <a:gd name="T1" fmla="*/ 0 h 6"/>
                <a:gd name="T2" fmla="*/ 1250 w 32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6">
                  <a:moveTo>
                    <a:pt x="0" y="0"/>
                  </a:moveTo>
                  <a:cubicBezTo>
                    <a:pt x="12" y="6"/>
                    <a:pt x="27" y="5"/>
                    <a:pt x="32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6">
              <a:extLst>
                <a:ext uri="{FF2B5EF4-FFF2-40B4-BE49-F238E27FC236}">
                  <a16:creationId xmlns:a16="http://schemas.microsoft.com/office/drawing/2014/main" id="{32C2698B-466B-4A7D-92E3-89A174801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27"/>
              <a:ext cx="352" cy="704"/>
            </a:xfrm>
            <a:custGeom>
              <a:avLst/>
              <a:gdLst>
                <a:gd name="T0" fmla="*/ 262 w 141"/>
                <a:gd name="T1" fmla="*/ 1365 h 264"/>
                <a:gd name="T2" fmla="*/ 105 w 141"/>
                <a:gd name="T3" fmla="*/ 1728 h 264"/>
                <a:gd name="T4" fmla="*/ 1403 w 141"/>
                <a:gd name="T5" fmla="*/ 8397 h 264"/>
                <a:gd name="T6" fmla="*/ 1590 w 141"/>
                <a:gd name="T7" fmla="*/ 12685 h 264"/>
                <a:gd name="T8" fmla="*/ 1820 w 141"/>
                <a:gd name="T9" fmla="*/ 13256 h 264"/>
                <a:gd name="T10" fmla="*/ 4618 w 141"/>
                <a:gd name="T11" fmla="*/ 12835 h 264"/>
                <a:gd name="T12" fmla="*/ 5168 w 141"/>
                <a:gd name="T13" fmla="*/ 5555 h 264"/>
                <a:gd name="T14" fmla="*/ 3657 w 141"/>
                <a:gd name="T15" fmla="*/ 205 h 264"/>
                <a:gd name="T16" fmla="*/ 262 w 141"/>
                <a:gd name="T17" fmla="*/ 1365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64">
                  <a:moveTo>
                    <a:pt x="7" y="27"/>
                  </a:moveTo>
                  <a:cubicBezTo>
                    <a:pt x="0" y="26"/>
                    <a:pt x="2" y="31"/>
                    <a:pt x="3" y="34"/>
                  </a:cubicBezTo>
                  <a:cubicBezTo>
                    <a:pt x="18" y="68"/>
                    <a:pt x="30" y="86"/>
                    <a:pt x="36" y="166"/>
                  </a:cubicBezTo>
                  <a:cubicBezTo>
                    <a:pt x="39" y="197"/>
                    <a:pt x="41" y="242"/>
                    <a:pt x="41" y="251"/>
                  </a:cubicBezTo>
                  <a:cubicBezTo>
                    <a:pt x="41" y="260"/>
                    <a:pt x="43" y="262"/>
                    <a:pt x="47" y="262"/>
                  </a:cubicBezTo>
                  <a:cubicBezTo>
                    <a:pt x="62" y="263"/>
                    <a:pt x="106" y="264"/>
                    <a:pt x="119" y="254"/>
                  </a:cubicBezTo>
                  <a:cubicBezTo>
                    <a:pt x="136" y="241"/>
                    <a:pt x="141" y="166"/>
                    <a:pt x="133" y="110"/>
                  </a:cubicBezTo>
                  <a:cubicBezTo>
                    <a:pt x="126" y="54"/>
                    <a:pt x="100" y="7"/>
                    <a:pt x="94" y="4"/>
                  </a:cubicBezTo>
                  <a:cubicBezTo>
                    <a:pt x="89" y="0"/>
                    <a:pt x="55" y="29"/>
                    <a:pt x="7" y="2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7">
              <a:extLst>
                <a:ext uri="{FF2B5EF4-FFF2-40B4-BE49-F238E27FC236}">
                  <a16:creationId xmlns:a16="http://schemas.microsoft.com/office/drawing/2014/main" id="{9C472462-13A4-46BD-8B71-199E9C52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485"/>
              <a:ext cx="537" cy="640"/>
            </a:xfrm>
            <a:custGeom>
              <a:avLst/>
              <a:gdLst>
                <a:gd name="T0" fmla="*/ 8365 w 215"/>
                <a:gd name="T1" fmla="*/ 11584 h 240"/>
                <a:gd name="T2" fmla="*/ 8177 w 215"/>
                <a:gd name="T3" fmla="*/ 7283 h 240"/>
                <a:gd name="T4" fmla="*/ 6931 w 215"/>
                <a:gd name="T5" fmla="*/ 760 h 240"/>
                <a:gd name="T6" fmla="*/ 624 w 215"/>
                <a:gd name="T7" fmla="*/ 0 h 240"/>
                <a:gd name="T8" fmla="*/ 230 w 215"/>
                <a:gd name="T9" fmla="*/ 2275 h 240"/>
                <a:gd name="T10" fmla="*/ 1509 w 215"/>
                <a:gd name="T11" fmla="*/ 12139 h 240"/>
                <a:gd name="T12" fmla="*/ 2103 w 215"/>
                <a:gd name="T13" fmla="*/ 11435 h 240"/>
                <a:gd name="T14" fmla="*/ 2837 w 215"/>
                <a:gd name="T15" fmla="*/ 11469 h 240"/>
                <a:gd name="T16" fmla="*/ 3195 w 215"/>
                <a:gd name="T17" fmla="*/ 11379 h 240"/>
                <a:gd name="T18" fmla="*/ 3537 w 215"/>
                <a:gd name="T19" fmla="*/ 11528 h 240"/>
                <a:gd name="T20" fmla="*/ 4860 w 215"/>
                <a:gd name="T21" fmla="*/ 11627 h 240"/>
                <a:gd name="T22" fmla="*/ 5223 w 215"/>
                <a:gd name="T23" fmla="*/ 11469 h 240"/>
                <a:gd name="T24" fmla="*/ 5482 w 215"/>
                <a:gd name="T25" fmla="*/ 11683 h 240"/>
                <a:gd name="T26" fmla="*/ 7980 w 215"/>
                <a:gd name="T27" fmla="*/ 11832 h 240"/>
                <a:gd name="T28" fmla="*/ 8365 w 215"/>
                <a:gd name="T29" fmla="*/ 11832 h 240"/>
                <a:gd name="T30" fmla="*/ 8365 w 215"/>
                <a:gd name="T31" fmla="*/ 11584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" h="240">
                  <a:moveTo>
                    <a:pt x="215" y="229"/>
                  </a:moveTo>
                  <a:cubicBezTo>
                    <a:pt x="215" y="220"/>
                    <a:pt x="213" y="175"/>
                    <a:pt x="210" y="144"/>
                  </a:cubicBezTo>
                  <a:cubicBezTo>
                    <a:pt x="205" y="66"/>
                    <a:pt x="193" y="47"/>
                    <a:pt x="178" y="15"/>
                  </a:cubicBezTo>
                  <a:cubicBezTo>
                    <a:pt x="105" y="20"/>
                    <a:pt x="19" y="15"/>
                    <a:pt x="16" y="0"/>
                  </a:cubicBezTo>
                  <a:cubicBezTo>
                    <a:pt x="13" y="4"/>
                    <a:pt x="7" y="30"/>
                    <a:pt x="6" y="45"/>
                  </a:cubicBezTo>
                  <a:cubicBezTo>
                    <a:pt x="0" y="112"/>
                    <a:pt x="14" y="225"/>
                    <a:pt x="39" y="240"/>
                  </a:cubicBezTo>
                  <a:cubicBezTo>
                    <a:pt x="36" y="232"/>
                    <a:pt x="35" y="226"/>
                    <a:pt x="54" y="226"/>
                  </a:cubicBezTo>
                  <a:cubicBezTo>
                    <a:pt x="57" y="226"/>
                    <a:pt x="64" y="227"/>
                    <a:pt x="73" y="227"/>
                  </a:cubicBezTo>
                  <a:cubicBezTo>
                    <a:pt x="75" y="227"/>
                    <a:pt x="76" y="225"/>
                    <a:pt x="82" y="225"/>
                  </a:cubicBezTo>
                  <a:cubicBezTo>
                    <a:pt x="87" y="225"/>
                    <a:pt x="88" y="228"/>
                    <a:pt x="91" y="228"/>
                  </a:cubicBezTo>
                  <a:cubicBezTo>
                    <a:pt x="101" y="229"/>
                    <a:pt x="113" y="229"/>
                    <a:pt x="125" y="230"/>
                  </a:cubicBezTo>
                  <a:cubicBezTo>
                    <a:pt x="128" y="230"/>
                    <a:pt x="128" y="227"/>
                    <a:pt x="134" y="227"/>
                  </a:cubicBezTo>
                  <a:cubicBezTo>
                    <a:pt x="139" y="228"/>
                    <a:pt x="139" y="230"/>
                    <a:pt x="141" y="231"/>
                  </a:cubicBezTo>
                  <a:cubicBezTo>
                    <a:pt x="168" y="237"/>
                    <a:pt x="187" y="234"/>
                    <a:pt x="205" y="234"/>
                  </a:cubicBezTo>
                  <a:cubicBezTo>
                    <a:pt x="209" y="234"/>
                    <a:pt x="212" y="234"/>
                    <a:pt x="215" y="234"/>
                  </a:cubicBezTo>
                  <a:cubicBezTo>
                    <a:pt x="215" y="233"/>
                    <a:pt x="215" y="231"/>
                    <a:pt x="215" y="22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8">
              <a:extLst>
                <a:ext uri="{FF2B5EF4-FFF2-40B4-BE49-F238E27FC236}">
                  <a16:creationId xmlns:a16="http://schemas.microsoft.com/office/drawing/2014/main" id="{682F31F3-EC28-411A-90C0-344C05FB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813" cy="1515"/>
            </a:xfrm>
            <a:custGeom>
              <a:avLst/>
              <a:gdLst>
                <a:gd name="T0" fmla="*/ 12728 w 325"/>
                <a:gd name="T1" fmla="*/ 28748 h 568"/>
                <a:gd name="T2" fmla="*/ 12177 w 325"/>
                <a:gd name="T3" fmla="*/ 26827 h 568"/>
                <a:gd name="T4" fmla="*/ 11552 w 325"/>
                <a:gd name="T5" fmla="*/ 22376 h 568"/>
                <a:gd name="T6" fmla="*/ 10927 w 325"/>
                <a:gd name="T7" fmla="*/ 7954 h 568"/>
                <a:gd name="T8" fmla="*/ 9593 w 325"/>
                <a:gd name="T9" fmla="*/ 547 h 568"/>
                <a:gd name="T10" fmla="*/ 7122 w 325"/>
                <a:gd name="T11" fmla="*/ 760 h 568"/>
                <a:gd name="T12" fmla="*/ 6889 w 325"/>
                <a:gd name="T13" fmla="*/ 456 h 568"/>
                <a:gd name="T14" fmla="*/ 6496 w 325"/>
                <a:gd name="T15" fmla="*/ 456 h 568"/>
                <a:gd name="T16" fmla="*/ 3992 w 325"/>
                <a:gd name="T17" fmla="*/ 307 h 568"/>
                <a:gd name="T18" fmla="*/ 3722 w 325"/>
                <a:gd name="T19" fmla="*/ 93 h 568"/>
                <a:gd name="T20" fmla="*/ 3367 w 325"/>
                <a:gd name="T21" fmla="*/ 248 h 568"/>
                <a:gd name="T22" fmla="*/ 2034 w 325"/>
                <a:gd name="T23" fmla="*/ 149 h 568"/>
                <a:gd name="T24" fmla="*/ 1689 w 325"/>
                <a:gd name="T25" fmla="*/ 0 h 568"/>
                <a:gd name="T26" fmla="*/ 1333 w 325"/>
                <a:gd name="T27" fmla="*/ 93 h 568"/>
                <a:gd name="T28" fmla="*/ 595 w 325"/>
                <a:gd name="T29" fmla="*/ 56 h 568"/>
                <a:gd name="T30" fmla="*/ 0 w 325"/>
                <a:gd name="T31" fmla="*/ 205 h 568"/>
                <a:gd name="T32" fmla="*/ 675 w 325"/>
                <a:gd name="T33" fmla="*/ 9503 h 568"/>
                <a:gd name="T34" fmla="*/ 1063 w 325"/>
                <a:gd name="T35" fmla="*/ 11176 h 568"/>
                <a:gd name="T36" fmla="*/ 1021 w 325"/>
                <a:gd name="T37" fmla="*/ 13112 h 568"/>
                <a:gd name="T38" fmla="*/ 2584 w 325"/>
                <a:gd name="T39" fmla="*/ 19586 h 568"/>
                <a:gd name="T40" fmla="*/ 3835 w 325"/>
                <a:gd name="T41" fmla="*/ 26315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5" h="568">
                  <a:moveTo>
                    <a:pt x="325" y="568"/>
                  </a:moveTo>
                  <a:cubicBezTo>
                    <a:pt x="319" y="558"/>
                    <a:pt x="314" y="550"/>
                    <a:pt x="311" y="530"/>
                  </a:cubicBezTo>
                  <a:cubicBezTo>
                    <a:pt x="308" y="504"/>
                    <a:pt x="305" y="498"/>
                    <a:pt x="295" y="442"/>
                  </a:cubicBezTo>
                  <a:cubicBezTo>
                    <a:pt x="286" y="385"/>
                    <a:pt x="284" y="233"/>
                    <a:pt x="279" y="157"/>
                  </a:cubicBezTo>
                  <a:cubicBezTo>
                    <a:pt x="276" y="111"/>
                    <a:pt x="259" y="57"/>
                    <a:pt x="245" y="11"/>
                  </a:cubicBezTo>
                  <a:cubicBezTo>
                    <a:pt x="227" y="17"/>
                    <a:pt x="195" y="16"/>
                    <a:pt x="182" y="15"/>
                  </a:cubicBezTo>
                  <a:cubicBezTo>
                    <a:pt x="179" y="15"/>
                    <a:pt x="177" y="14"/>
                    <a:pt x="176" y="9"/>
                  </a:cubicBezTo>
                  <a:cubicBezTo>
                    <a:pt x="173" y="9"/>
                    <a:pt x="170" y="9"/>
                    <a:pt x="166" y="9"/>
                  </a:cubicBezTo>
                  <a:cubicBezTo>
                    <a:pt x="148" y="9"/>
                    <a:pt x="129" y="12"/>
                    <a:pt x="102" y="6"/>
                  </a:cubicBezTo>
                  <a:cubicBezTo>
                    <a:pt x="100" y="5"/>
                    <a:pt x="100" y="3"/>
                    <a:pt x="95" y="2"/>
                  </a:cubicBezTo>
                  <a:cubicBezTo>
                    <a:pt x="89" y="2"/>
                    <a:pt x="89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2" y="76"/>
                    <a:pt x="7" y="153"/>
                    <a:pt x="17" y="188"/>
                  </a:cubicBezTo>
                  <a:cubicBezTo>
                    <a:pt x="20" y="199"/>
                    <a:pt x="23" y="211"/>
                    <a:pt x="27" y="221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98" y="520"/>
                    <a:pt x="98" y="520"/>
                    <a:pt x="98" y="5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9">
              <a:extLst>
                <a:ext uri="{FF2B5EF4-FFF2-40B4-BE49-F238E27FC236}">
                  <a16:creationId xmlns:a16="http://schemas.microsoft.com/office/drawing/2014/main" id="{6B38FE7B-0028-4FA0-BDF7-4638EE9AA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963"/>
              <a:ext cx="670" cy="573"/>
            </a:xfrm>
            <a:custGeom>
              <a:avLst/>
              <a:gdLst>
                <a:gd name="T0" fmla="*/ 0 w 268"/>
                <a:gd name="T1" fmla="*/ 0 h 215"/>
                <a:gd name="T2" fmla="*/ 1020 w 268"/>
                <a:gd name="T3" fmla="*/ 10186 h 215"/>
                <a:gd name="T4" fmla="*/ 7113 w 268"/>
                <a:gd name="T5" fmla="*/ 10639 h 215"/>
                <a:gd name="T6" fmla="*/ 7083 w 268"/>
                <a:gd name="T7" fmla="*/ 10485 h 215"/>
                <a:gd name="T8" fmla="*/ 7238 w 268"/>
                <a:gd name="T9" fmla="*/ 10149 h 215"/>
                <a:gd name="T10" fmla="*/ 10470 w 268"/>
                <a:gd name="T11" fmla="*/ 8971 h 215"/>
                <a:gd name="T12" fmla="*/ 10208 w 268"/>
                <a:gd name="T13" fmla="*/ 0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8" h="215">
                  <a:moveTo>
                    <a:pt x="0" y="0"/>
                  </a:moveTo>
                  <a:cubicBezTo>
                    <a:pt x="6" y="51"/>
                    <a:pt x="20" y="152"/>
                    <a:pt x="26" y="202"/>
                  </a:cubicBezTo>
                  <a:cubicBezTo>
                    <a:pt x="46" y="212"/>
                    <a:pt x="119" y="215"/>
                    <a:pt x="182" y="211"/>
                  </a:cubicBezTo>
                  <a:cubicBezTo>
                    <a:pt x="182" y="210"/>
                    <a:pt x="182" y="209"/>
                    <a:pt x="181" y="208"/>
                  </a:cubicBezTo>
                  <a:cubicBezTo>
                    <a:pt x="180" y="205"/>
                    <a:pt x="178" y="200"/>
                    <a:pt x="185" y="201"/>
                  </a:cubicBezTo>
                  <a:cubicBezTo>
                    <a:pt x="226" y="203"/>
                    <a:pt x="256" y="182"/>
                    <a:pt x="268" y="178"/>
                  </a:cubicBezTo>
                  <a:cubicBezTo>
                    <a:pt x="266" y="118"/>
                    <a:pt x="263" y="44"/>
                    <a:pt x="26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60">
              <a:extLst>
                <a:ext uri="{FF2B5EF4-FFF2-40B4-BE49-F238E27FC236}">
                  <a16:creationId xmlns:a16="http://schemas.microsoft.com/office/drawing/2014/main" id="{56FCA47E-9CDD-48BB-B843-BD35037D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75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0"/>
                    <a:pt x="4" y="0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61">
              <a:extLst>
                <a:ext uri="{FF2B5EF4-FFF2-40B4-BE49-F238E27FC236}">
                  <a16:creationId xmlns:a16="http://schemas.microsoft.com/office/drawing/2014/main" id="{77B6AA7D-FB5C-4245-A5BB-FC1FB382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3988 w 102"/>
                <a:gd name="T1" fmla="*/ 17978 h 356"/>
                <a:gd name="T2" fmla="*/ 2033 w 102"/>
                <a:gd name="T3" fmla="*/ 5857 h 356"/>
                <a:gd name="T4" fmla="*/ 750 w 102"/>
                <a:gd name="T5" fmla="*/ 363 h 356"/>
                <a:gd name="T6" fmla="*/ 520 w 102"/>
                <a:gd name="T7" fmla="*/ 0 h 356"/>
                <a:gd name="T8" fmla="*/ 0 w 102"/>
                <a:gd name="T9" fmla="*/ 704 h 356"/>
                <a:gd name="T10" fmla="*/ 158 w 102"/>
                <a:gd name="T11" fmla="*/ 968 h 356"/>
                <a:gd name="T12" fmla="*/ 1300 w 102"/>
                <a:gd name="T13" fmla="*/ 5969 h 356"/>
                <a:gd name="T14" fmla="*/ 3208 w 102"/>
                <a:gd name="T15" fmla="*/ 17978 h 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356">
                  <a:moveTo>
                    <a:pt x="102" y="356"/>
                  </a:move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ubicBezTo>
                    <a:pt x="40" y="184"/>
                    <a:pt x="61" y="292"/>
                    <a:pt x="82" y="3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2">
              <a:extLst>
                <a:ext uri="{FF2B5EF4-FFF2-40B4-BE49-F238E27FC236}">
                  <a16:creationId xmlns:a16="http://schemas.microsoft.com/office/drawing/2014/main" id="{B42D3EDD-6C40-4C60-8C68-AFC32B61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15"/>
              <a:ext cx="40" cy="32"/>
            </a:xfrm>
            <a:custGeom>
              <a:avLst/>
              <a:gdLst>
                <a:gd name="T0" fmla="*/ 0 w 16"/>
                <a:gd name="T1" fmla="*/ 547 h 12"/>
                <a:gd name="T2" fmla="*/ 625 w 16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2">
                  <a:moveTo>
                    <a:pt x="0" y="11"/>
                  </a:moveTo>
                  <a:cubicBezTo>
                    <a:pt x="6" y="12"/>
                    <a:pt x="14" y="7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63">
              <a:extLst>
                <a:ext uri="{FF2B5EF4-FFF2-40B4-BE49-F238E27FC236}">
                  <a16:creationId xmlns:a16="http://schemas.microsoft.com/office/drawing/2014/main" id="{658E7B3E-2F61-49A6-8BA0-B637A810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085"/>
              <a:ext cx="290" cy="542"/>
            </a:xfrm>
            <a:custGeom>
              <a:avLst/>
              <a:gdLst>
                <a:gd name="T0" fmla="*/ 4270 w 116"/>
                <a:gd name="T1" fmla="*/ 0 h 203"/>
                <a:gd name="T2" fmla="*/ 3988 w 116"/>
                <a:gd name="T3" fmla="*/ 93 h 203"/>
                <a:gd name="T4" fmla="*/ 3988 w 116"/>
                <a:gd name="T5" fmla="*/ 93 h 203"/>
                <a:gd name="T6" fmla="*/ 3333 w 116"/>
                <a:gd name="T7" fmla="*/ 4568 h 203"/>
                <a:gd name="T8" fmla="*/ 2083 w 116"/>
                <a:gd name="T9" fmla="*/ 6509 h 203"/>
                <a:gd name="T10" fmla="*/ 0 w 116"/>
                <a:gd name="T11" fmla="*/ 9652 h 203"/>
                <a:gd name="T12" fmla="*/ 395 w 116"/>
                <a:gd name="T13" fmla="*/ 10314 h 203"/>
                <a:gd name="T14" fmla="*/ 2425 w 116"/>
                <a:gd name="T15" fmla="*/ 7009 h 203"/>
                <a:gd name="T16" fmla="*/ 3833 w 116"/>
                <a:gd name="T17" fmla="*/ 4934 h 203"/>
                <a:gd name="T18" fmla="*/ 4533 w 116"/>
                <a:gd name="T19" fmla="*/ 150 h 203"/>
                <a:gd name="T20" fmla="*/ 4270 w 116"/>
                <a:gd name="T21" fmla="*/ 0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203">
                  <a:moveTo>
                    <a:pt x="109" y="0"/>
                  </a:moveTo>
                  <a:cubicBezTo>
                    <a:pt x="105" y="0"/>
                    <a:pt x="103" y="1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0" y="32"/>
                    <a:pt x="98" y="66"/>
                    <a:pt x="85" y="90"/>
                  </a:cubicBezTo>
                  <a:cubicBezTo>
                    <a:pt x="78" y="104"/>
                    <a:pt x="66" y="115"/>
                    <a:pt x="53" y="128"/>
                  </a:cubicBezTo>
                  <a:cubicBezTo>
                    <a:pt x="36" y="143"/>
                    <a:pt x="16" y="161"/>
                    <a:pt x="0" y="190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25" y="172"/>
                    <a:pt x="45" y="154"/>
                    <a:pt x="62" y="138"/>
                  </a:cubicBezTo>
                  <a:cubicBezTo>
                    <a:pt x="76" y="125"/>
                    <a:pt x="90" y="113"/>
                    <a:pt x="98" y="97"/>
                  </a:cubicBezTo>
                  <a:cubicBezTo>
                    <a:pt x="112" y="70"/>
                    <a:pt x="114" y="34"/>
                    <a:pt x="116" y="3"/>
                  </a:cubicBezTo>
                  <a:cubicBezTo>
                    <a:pt x="114" y="2"/>
                    <a:pt x="113" y="0"/>
                    <a:pt x="109" y="0"/>
                  </a:cubicBez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4">
              <a:extLst>
                <a:ext uri="{FF2B5EF4-FFF2-40B4-BE49-F238E27FC236}">
                  <a16:creationId xmlns:a16="http://schemas.microsoft.com/office/drawing/2014/main" id="{3F0D9A70-49F8-4747-AAF5-A19BADB5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91"/>
              <a:ext cx="380" cy="589"/>
            </a:xfrm>
            <a:custGeom>
              <a:avLst/>
              <a:gdLst>
                <a:gd name="T0" fmla="*/ 5908 w 152"/>
                <a:gd name="T1" fmla="*/ 205 h 221"/>
                <a:gd name="T2" fmla="*/ 5675 w 152"/>
                <a:gd name="T3" fmla="*/ 0 h 221"/>
                <a:gd name="T4" fmla="*/ 5363 w 152"/>
                <a:gd name="T5" fmla="*/ 149 h 221"/>
                <a:gd name="T6" fmla="*/ 5363 w 152"/>
                <a:gd name="T7" fmla="*/ 512 h 221"/>
                <a:gd name="T8" fmla="*/ 3988 w 152"/>
                <a:gd name="T9" fmla="*/ 5639 h 221"/>
                <a:gd name="T10" fmla="*/ 2500 w 152"/>
                <a:gd name="T11" fmla="*/ 7308 h 221"/>
                <a:gd name="T12" fmla="*/ 0 w 152"/>
                <a:gd name="T13" fmla="*/ 10541 h 221"/>
                <a:gd name="T14" fmla="*/ 363 w 152"/>
                <a:gd name="T15" fmla="*/ 11151 h 221"/>
                <a:gd name="T16" fmla="*/ 2863 w 152"/>
                <a:gd name="T17" fmla="*/ 7913 h 221"/>
                <a:gd name="T18" fmla="*/ 4425 w 152"/>
                <a:gd name="T19" fmla="*/ 6151 h 221"/>
                <a:gd name="T20" fmla="*/ 5908 w 152"/>
                <a:gd name="T21" fmla="*/ 512 h 221"/>
                <a:gd name="T22" fmla="*/ 5908 w 152"/>
                <a:gd name="T23" fmla="*/ 205 h 2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221">
                  <a:moveTo>
                    <a:pt x="151" y="4"/>
                  </a:moveTo>
                  <a:cubicBezTo>
                    <a:pt x="150" y="3"/>
                    <a:pt x="150" y="1"/>
                    <a:pt x="145" y="0"/>
                  </a:cubicBezTo>
                  <a:cubicBezTo>
                    <a:pt x="139" y="0"/>
                    <a:pt x="139" y="3"/>
                    <a:pt x="137" y="3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36"/>
                    <a:pt x="138" y="71"/>
                    <a:pt x="102" y="112"/>
                  </a:cubicBezTo>
                  <a:cubicBezTo>
                    <a:pt x="91" y="125"/>
                    <a:pt x="78" y="135"/>
                    <a:pt x="64" y="145"/>
                  </a:cubicBezTo>
                  <a:cubicBezTo>
                    <a:pt x="43" y="161"/>
                    <a:pt x="20" y="178"/>
                    <a:pt x="0" y="209"/>
                  </a:cubicBezTo>
                  <a:cubicBezTo>
                    <a:pt x="9" y="221"/>
                    <a:pt x="9" y="221"/>
                    <a:pt x="9" y="221"/>
                  </a:cubicBezTo>
                  <a:cubicBezTo>
                    <a:pt x="29" y="190"/>
                    <a:pt x="51" y="173"/>
                    <a:pt x="73" y="157"/>
                  </a:cubicBezTo>
                  <a:cubicBezTo>
                    <a:pt x="87" y="146"/>
                    <a:pt x="101" y="136"/>
                    <a:pt x="113" y="122"/>
                  </a:cubicBezTo>
                  <a:cubicBezTo>
                    <a:pt x="152" y="76"/>
                    <a:pt x="152" y="36"/>
                    <a:pt x="151" y="10"/>
                  </a:cubicBezTo>
                  <a:lnTo>
                    <a:pt x="151" y="4"/>
                  </a:ln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5">
              <a:extLst>
                <a:ext uri="{FF2B5EF4-FFF2-40B4-BE49-F238E27FC236}">
                  <a16:creationId xmlns:a16="http://schemas.microsoft.com/office/drawing/2014/main" id="{17B5AAE3-C569-4404-BB29-BDC8DEB5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085"/>
              <a:ext cx="290" cy="542"/>
            </a:xfrm>
            <a:custGeom>
              <a:avLst/>
              <a:gdLst>
                <a:gd name="T0" fmla="*/ 395 w 116"/>
                <a:gd name="T1" fmla="*/ 10314 h 203"/>
                <a:gd name="T2" fmla="*/ 2425 w 116"/>
                <a:gd name="T3" fmla="*/ 7009 h 203"/>
                <a:gd name="T4" fmla="*/ 3833 w 116"/>
                <a:gd name="T5" fmla="*/ 4934 h 203"/>
                <a:gd name="T6" fmla="*/ 4533 w 116"/>
                <a:gd name="T7" fmla="*/ 150 h 203"/>
                <a:gd name="T8" fmla="*/ 4270 w 116"/>
                <a:gd name="T9" fmla="*/ 0 h 203"/>
                <a:gd name="T10" fmla="*/ 3988 w 116"/>
                <a:gd name="T11" fmla="*/ 93 h 203"/>
                <a:gd name="T12" fmla="*/ 3988 w 116"/>
                <a:gd name="T13" fmla="*/ 93 h 203"/>
                <a:gd name="T14" fmla="*/ 3333 w 116"/>
                <a:gd name="T15" fmla="*/ 4568 h 203"/>
                <a:gd name="T16" fmla="*/ 2083 w 116"/>
                <a:gd name="T17" fmla="*/ 6509 h 203"/>
                <a:gd name="T18" fmla="*/ 0 w 116"/>
                <a:gd name="T19" fmla="*/ 9652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03">
                  <a:moveTo>
                    <a:pt x="10" y="203"/>
                  </a:moveTo>
                  <a:cubicBezTo>
                    <a:pt x="25" y="172"/>
                    <a:pt x="45" y="154"/>
                    <a:pt x="62" y="138"/>
                  </a:cubicBezTo>
                  <a:cubicBezTo>
                    <a:pt x="76" y="125"/>
                    <a:pt x="90" y="113"/>
                    <a:pt x="98" y="97"/>
                  </a:cubicBezTo>
                  <a:cubicBezTo>
                    <a:pt x="112" y="70"/>
                    <a:pt x="114" y="34"/>
                    <a:pt x="116" y="3"/>
                  </a:cubicBezTo>
                  <a:cubicBezTo>
                    <a:pt x="114" y="2"/>
                    <a:pt x="113" y="0"/>
                    <a:pt x="109" y="0"/>
                  </a:cubicBezTo>
                  <a:cubicBezTo>
                    <a:pt x="105" y="0"/>
                    <a:pt x="103" y="1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0" y="32"/>
                    <a:pt x="98" y="66"/>
                    <a:pt x="85" y="90"/>
                  </a:cubicBezTo>
                  <a:cubicBezTo>
                    <a:pt x="78" y="104"/>
                    <a:pt x="66" y="115"/>
                    <a:pt x="53" y="128"/>
                  </a:cubicBezTo>
                  <a:cubicBezTo>
                    <a:pt x="36" y="143"/>
                    <a:pt x="16" y="161"/>
                    <a:pt x="0" y="19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6">
              <a:extLst>
                <a:ext uri="{FF2B5EF4-FFF2-40B4-BE49-F238E27FC236}">
                  <a16:creationId xmlns:a16="http://schemas.microsoft.com/office/drawing/2014/main" id="{A75704B2-5547-44DF-BE87-00483108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91"/>
              <a:ext cx="380" cy="589"/>
            </a:xfrm>
            <a:custGeom>
              <a:avLst/>
              <a:gdLst>
                <a:gd name="T0" fmla="*/ 363 w 152"/>
                <a:gd name="T1" fmla="*/ 11151 h 221"/>
                <a:gd name="T2" fmla="*/ 2863 w 152"/>
                <a:gd name="T3" fmla="*/ 7913 h 221"/>
                <a:gd name="T4" fmla="*/ 4425 w 152"/>
                <a:gd name="T5" fmla="*/ 6151 h 221"/>
                <a:gd name="T6" fmla="*/ 5908 w 152"/>
                <a:gd name="T7" fmla="*/ 512 h 221"/>
                <a:gd name="T8" fmla="*/ 5908 w 152"/>
                <a:gd name="T9" fmla="*/ 205 h 221"/>
                <a:gd name="T10" fmla="*/ 5675 w 152"/>
                <a:gd name="T11" fmla="*/ 0 h 221"/>
                <a:gd name="T12" fmla="*/ 5363 w 152"/>
                <a:gd name="T13" fmla="*/ 149 h 221"/>
                <a:gd name="T14" fmla="*/ 5363 w 152"/>
                <a:gd name="T15" fmla="*/ 512 h 221"/>
                <a:gd name="T16" fmla="*/ 3988 w 152"/>
                <a:gd name="T17" fmla="*/ 5639 h 221"/>
                <a:gd name="T18" fmla="*/ 2500 w 152"/>
                <a:gd name="T19" fmla="*/ 7308 h 221"/>
                <a:gd name="T20" fmla="*/ 0 w 152"/>
                <a:gd name="T21" fmla="*/ 10541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2" h="221">
                  <a:moveTo>
                    <a:pt x="9" y="221"/>
                  </a:moveTo>
                  <a:cubicBezTo>
                    <a:pt x="29" y="190"/>
                    <a:pt x="51" y="173"/>
                    <a:pt x="73" y="157"/>
                  </a:cubicBezTo>
                  <a:cubicBezTo>
                    <a:pt x="87" y="146"/>
                    <a:pt x="101" y="136"/>
                    <a:pt x="113" y="122"/>
                  </a:cubicBezTo>
                  <a:cubicBezTo>
                    <a:pt x="152" y="76"/>
                    <a:pt x="152" y="36"/>
                    <a:pt x="151" y="10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50" y="1"/>
                    <a:pt x="145" y="0"/>
                  </a:cubicBezTo>
                  <a:cubicBezTo>
                    <a:pt x="139" y="0"/>
                    <a:pt x="139" y="3"/>
                    <a:pt x="137" y="3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36"/>
                    <a:pt x="138" y="71"/>
                    <a:pt x="102" y="112"/>
                  </a:cubicBezTo>
                  <a:cubicBezTo>
                    <a:pt x="91" y="125"/>
                    <a:pt x="78" y="135"/>
                    <a:pt x="64" y="145"/>
                  </a:cubicBezTo>
                  <a:cubicBezTo>
                    <a:pt x="43" y="161"/>
                    <a:pt x="20" y="178"/>
                    <a:pt x="0" y="20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7">
              <a:extLst>
                <a:ext uri="{FF2B5EF4-FFF2-40B4-BE49-F238E27FC236}">
                  <a16:creationId xmlns:a16="http://schemas.microsoft.com/office/drawing/2014/main" id="{2431AD40-5A70-49F8-B7D7-D653BF80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131"/>
              <a:ext cx="80" cy="234"/>
            </a:xfrm>
            <a:custGeom>
              <a:avLst/>
              <a:gdLst>
                <a:gd name="T0" fmla="*/ 1095 w 32"/>
                <a:gd name="T1" fmla="*/ 0 h 88"/>
                <a:gd name="T2" fmla="*/ 0 w 32"/>
                <a:gd name="T3" fmla="*/ 4398 h 88"/>
                <a:gd name="T4" fmla="*/ 1095 w 32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88">
                  <a:moveTo>
                    <a:pt x="28" y="0"/>
                  </a:moveTo>
                  <a:cubicBezTo>
                    <a:pt x="28" y="32"/>
                    <a:pt x="22" y="65"/>
                    <a:pt x="0" y="88"/>
                  </a:cubicBezTo>
                  <a:cubicBezTo>
                    <a:pt x="23" y="66"/>
                    <a:pt x="32" y="46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8">
              <a:extLst>
                <a:ext uri="{FF2B5EF4-FFF2-40B4-BE49-F238E27FC236}">
                  <a16:creationId xmlns:a16="http://schemas.microsoft.com/office/drawing/2014/main" id="{FA09EC0A-CF21-4880-B642-9842D9F68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304"/>
              <a:ext cx="145" cy="179"/>
            </a:xfrm>
            <a:custGeom>
              <a:avLst/>
              <a:gdLst>
                <a:gd name="T0" fmla="*/ 2270 w 58"/>
                <a:gd name="T1" fmla="*/ 0 h 67"/>
                <a:gd name="T2" fmla="*/ 1300 w 58"/>
                <a:gd name="T3" fmla="*/ 1827 h 67"/>
                <a:gd name="T4" fmla="*/ 0 w 58"/>
                <a:gd name="T5" fmla="*/ 3412 h 67"/>
                <a:gd name="T6" fmla="*/ 1408 w 58"/>
                <a:gd name="T7" fmla="*/ 1948 h 67"/>
                <a:gd name="T8" fmla="*/ 2270 w 5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7">
                  <a:moveTo>
                    <a:pt x="58" y="0"/>
                  </a:moveTo>
                  <a:cubicBezTo>
                    <a:pt x="51" y="15"/>
                    <a:pt x="43" y="27"/>
                    <a:pt x="33" y="36"/>
                  </a:cubicBezTo>
                  <a:cubicBezTo>
                    <a:pt x="21" y="48"/>
                    <a:pt x="0" y="67"/>
                    <a:pt x="0" y="67"/>
                  </a:cubicBezTo>
                  <a:cubicBezTo>
                    <a:pt x="14" y="56"/>
                    <a:pt x="25" y="47"/>
                    <a:pt x="36" y="38"/>
                  </a:cubicBezTo>
                  <a:cubicBezTo>
                    <a:pt x="49" y="24"/>
                    <a:pt x="57" y="7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9">
              <a:extLst>
                <a:ext uri="{FF2B5EF4-FFF2-40B4-BE49-F238E27FC236}">
                  <a16:creationId xmlns:a16="http://schemas.microsoft.com/office/drawing/2014/main" id="{6CD5268E-952D-47F2-B22E-41459742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883"/>
              <a:ext cx="117" cy="677"/>
            </a:xfrm>
            <a:custGeom>
              <a:avLst/>
              <a:gdLst>
                <a:gd name="T0" fmla="*/ 0 w 47"/>
                <a:gd name="T1" fmla="*/ 0 h 254"/>
                <a:gd name="T2" fmla="*/ 1802 w 47"/>
                <a:gd name="T3" fmla="*/ 12815 h 254"/>
                <a:gd name="T4" fmla="*/ 0 w 47"/>
                <a:gd name="T5" fmla="*/ 0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254">
                  <a:moveTo>
                    <a:pt x="0" y="0"/>
                  </a:moveTo>
                  <a:cubicBezTo>
                    <a:pt x="3" y="28"/>
                    <a:pt x="18" y="158"/>
                    <a:pt x="47" y="254"/>
                  </a:cubicBezTo>
                  <a:cubicBezTo>
                    <a:pt x="33" y="201"/>
                    <a:pt x="1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70">
              <a:extLst>
                <a:ext uri="{FF2B5EF4-FFF2-40B4-BE49-F238E27FC236}">
                  <a16:creationId xmlns:a16="http://schemas.microsoft.com/office/drawing/2014/main" id="{02C23F89-EEF9-4960-AA3B-03847588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461"/>
              <a:ext cx="558" cy="1139"/>
            </a:xfrm>
            <a:custGeom>
              <a:avLst/>
              <a:gdLst>
                <a:gd name="T0" fmla="*/ 83 w 223"/>
                <a:gd name="T1" fmla="*/ 10267 h 427"/>
                <a:gd name="T2" fmla="*/ 676 w 223"/>
                <a:gd name="T3" fmla="*/ 12908 h 427"/>
                <a:gd name="T4" fmla="*/ 1772 w 223"/>
                <a:gd name="T5" fmla="*/ 17269 h 427"/>
                <a:gd name="T6" fmla="*/ 1534 w 223"/>
                <a:gd name="T7" fmla="*/ 19702 h 427"/>
                <a:gd name="T8" fmla="*/ 1251 w 223"/>
                <a:gd name="T9" fmla="*/ 21617 h 427"/>
                <a:gd name="T10" fmla="*/ 6781 w 223"/>
                <a:gd name="T11" fmla="*/ 21617 h 427"/>
                <a:gd name="T12" fmla="*/ 6861 w 223"/>
                <a:gd name="T13" fmla="*/ 20614 h 427"/>
                <a:gd name="T14" fmla="*/ 7257 w 223"/>
                <a:gd name="T15" fmla="*/ 16608 h 427"/>
                <a:gd name="T16" fmla="*/ 7444 w 223"/>
                <a:gd name="T17" fmla="*/ 12358 h 427"/>
                <a:gd name="T18" fmla="*/ 7257 w 223"/>
                <a:gd name="T19" fmla="*/ 9811 h 427"/>
                <a:gd name="T20" fmla="*/ 7364 w 223"/>
                <a:gd name="T21" fmla="*/ 7536 h 427"/>
                <a:gd name="T22" fmla="*/ 7644 w 223"/>
                <a:gd name="T23" fmla="*/ 5564 h 427"/>
                <a:gd name="T24" fmla="*/ 8540 w 223"/>
                <a:gd name="T25" fmla="*/ 2675 h 427"/>
                <a:gd name="T26" fmla="*/ 7882 w 223"/>
                <a:gd name="T27" fmla="*/ 363 h 427"/>
                <a:gd name="T28" fmla="*/ 6268 w 223"/>
                <a:gd name="T29" fmla="*/ 1672 h 427"/>
                <a:gd name="T30" fmla="*/ 5402 w 223"/>
                <a:gd name="T31" fmla="*/ 4404 h 427"/>
                <a:gd name="T32" fmla="*/ 5140 w 223"/>
                <a:gd name="T33" fmla="*/ 5522 h 427"/>
                <a:gd name="T34" fmla="*/ 4276 w 223"/>
                <a:gd name="T35" fmla="*/ 8253 h 427"/>
                <a:gd name="T36" fmla="*/ 3025 w 223"/>
                <a:gd name="T37" fmla="*/ 8504 h 427"/>
                <a:gd name="T38" fmla="*/ 2430 w 223"/>
                <a:gd name="T39" fmla="*/ 7992 h 427"/>
                <a:gd name="T40" fmla="*/ 2004 w 223"/>
                <a:gd name="T41" fmla="*/ 6986 h 427"/>
                <a:gd name="T42" fmla="*/ 1146 w 223"/>
                <a:gd name="T43" fmla="*/ 4041 h 427"/>
                <a:gd name="T44" fmla="*/ 283 w 223"/>
                <a:gd name="T45" fmla="*/ 5065 h 427"/>
                <a:gd name="T46" fmla="*/ 158 w 223"/>
                <a:gd name="T47" fmla="*/ 6132 h 427"/>
                <a:gd name="T48" fmla="*/ 208 w 223"/>
                <a:gd name="T49" fmla="*/ 8709 h 427"/>
                <a:gd name="T50" fmla="*/ 83 w 223"/>
                <a:gd name="T51" fmla="*/ 10267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3" h="427">
                  <a:moveTo>
                    <a:pt x="2" y="203"/>
                  </a:moveTo>
                  <a:cubicBezTo>
                    <a:pt x="3" y="210"/>
                    <a:pt x="13" y="240"/>
                    <a:pt x="17" y="255"/>
                  </a:cubicBezTo>
                  <a:cubicBezTo>
                    <a:pt x="22" y="271"/>
                    <a:pt x="41" y="326"/>
                    <a:pt x="45" y="341"/>
                  </a:cubicBezTo>
                  <a:cubicBezTo>
                    <a:pt x="48" y="356"/>
                    <a:pt x="44" y="360"/>
                    <a:pt x="39" y="389"/>
                  </a:cubicBezTo>
                  <a:cubicBezTo>
                    <a:pt x="37" y="401"/>
                    <a:pt x="34" y="415"/>
                    <a:pt x="32" y="427"/>
                  </a:cubicBezTo>
                  <a:cubicBezTo>
                    <a:pt x="173" y="427"/>
                    <a:pt x="173" y="427"/>
                    <a:pt x="173" y="427"/>
                  </a:cubicBezTo>
                  <a:cubicBezTo>
                    <a:pt x="174" y="419"/>
                    <a:pt x="175" y="412"/>
                    <a:pt x="175" y="407"/>
                  </a:cubicBezTo>
                  <a:cubicBezTo>
                    <a:pt x="176" y="387"/>
                    <a:pt x="182" y="346"/>
                    <a:pt x="185" y="328"/>
                  </a:cubicBezTo>
                  <a:cubicBezTo>
                    <a:pt x="187" y="309"/>
                    <a:pt x="194" y="265"/>
                    <a:pt x="190" y="244"/>
                  </a:cubicBezTo>
                  <a:cubicBezTo>
                    <a:pt x="188" y="231"/>
                    <a:pt x="186" y="211"/>
                    <a:pt x="185" y="194"/>
                  </a:cubicBezTo>
                  <a:cubicBezTo>
                    <a:pt x="187" y="168"/>
                    <a:pt x="188" y="156"/>
                    <a:pt x="188" y="149"/>
                  </a:cubicBezTo>
                  <a:cubicBezTo>
                    <a:pt x="188" y="142"/>
                    <a:pt x="191" y="119"/>
                    <a:pt x="195" y="110"/>
                  </a:cubicBezTo>
                  <a:cubicBezTo>
                    <a:pt x="199" y="102"/>
                    <a:pt x="212" y="77"/>
                    <a:pt x="218" y="53"/>
                  </a:cubicBezTo>
                  <a:cubicBezTo>
                    <a:pt x="223" y="29"/>
                    <a:pt x="219" y="16"/>
                    <a:pt x="201" y="7"/>
                  </a:cubicBezTo>
                  <a:cubicBezTo>
                    <a:pt x="183" y="0"/>
                    <a:pt x="175" y="11"/>
                    <a:pt x="160" y="33"/>
                  </a:cubicBezTo>
                  <a:cubicBezTo>
                    <a:pt x="145" y="55"/>
                    <a:pt x="141" y="75"/>
                    <a:pt x="138" y="87"/>
                  </a:cubicBezTo>
                  <a:cubicBezTo>
                    <a:pt x="137" y="90"/>
                    <a:pt x="134" y="100"/>
                    <a:pt x="131" y="109"/>
                  </a:cubicBezTo>
                  <a:cubicBezTo>
                    <a:pt x="128" y="120"/>
                    <a:pt x="119" y="155"/>
                    <a:pt x="109" y="163"/>
                  </a:cubicBezTo>
                  <a:cubicBezTo>
                    <a:pt x="98" y="171"/>
                    <a:pt x="87" y="172"/>
                    <a:pt x="77" y="168"/>
                  </a:cubicBezTo>
                  <a:cubicBezTo>
                    <a:pt x="67" y="163"/>
                    <a:pt x="66" y="165"/>
                    <a:pt x="62" y="158"/>
                  </a:cubicBezTo>
                  <a:cubicBezTo>
                    <a:pt x="59" y="150"/>
                    <a:pt x="54" y="141"/>
                    <a:pt x="51" y="138"/>
                  </a:cubicBezTo>
                  <a:cubicBezTo>
                    <a:pt x="48" y="134"/>
                    <a:pt x="38" y="106"/>
                    <a:pt x="29" y="80"/>
                  </a:cubicBezTo>
                  <a:cubicBezTo>
                    <a:pt x="19" y="89"/>
                    <a:pt x="10" y="93"/>
                    <a:pt x="7" y="100"/>
                  </a:cubicBezTo>
                  <a:cubicBezTo>
                    <a:pt x="4" y="106"/>
                    <a:pt x="4" y="114"/>
                    <a:pt x="4" y="121"/>
                  </a:cubicBezTo>
                  <a:cubicBezTo>
                    <a:pt x="4" y="129"/>
                    <a:pt x="5" y="161"/>
                    <a:pt x="5" y="172"/>
                  </a:cubicBezTo>
                  <a:cubicBezTo>
                    <a:pt x="4" y="184"/>
                    <a:pt x="0" y="197"/>
                    <a:pt x="2" y="203"/>
                  </a:cubicBezTo>
                  <a:close/>
                </a:path>
              </a:pathLst>
            </a:custGeom>
            <a:solidFill>
              <a:srgbClr val="ED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71">
              <a:extLst>
                <a:ext uri="{FF2B5EF4-FFF2-40B4-BE49-F238E27FC236}">
                  <a16:creationId xmlns:a16="http://schemas.microsoft.com/office/drawing/2014/main" id="{3A06B371-9722-4BED-87CC-331D6A1A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53"/>
              <a:ext cx="132" cy="139"/>
            </a:xfrm>
            <a:custGeom>
              <a:avLst/>
              <a:gdLst>
                <a:gd name="T0" fmla="*/ 341 w 53"/>
                <a:gd name="T1" fmla="*/ 1986 h 52"/>
                <a:gd name="T2" fmla="*/ 1345 w 53"/>
                <a:gd name="T3" fmla="*/ 2558 h 52"/>
                <a:gd name="T4" fmla="*/ 1930 w 53"/>
                <a:gd name="T5" fmla="*/ 1794 h 52"/>
                <a:gd name="T6" fmla="*/ 1502 w 53"/>
                <a:gd name="T7" fmla="*/ 559 h 52"/>
                <a:gd name="T8" fmla="*/ 341 w 53"/>
                <a:gd name="T9" fmla="*/ 198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9" y="39"/>
                  </a:moveTo>
                  <a:cubicBezTo>
                    <a:pt x="20" y="41"/>
                    <a:pt x="30" y="48"/>
                    <a:pt x="35" y="50"/>
                  </a:cubicBezTo>
                  <a:cubicBezTo>
                    <a:pt x="40" y="52"/>
                    <a:pt x="48" y="40"/>
                    <a:pt x="50" y="35"/>
                  </a:cubicBezTo>
                  <a:cubicBezTo>
                    <a:pt x="52" y="30"/>
                    <a:pt x="53" y="19"/>
                    <a:pt x="39" y="11"/>
                  </a:cubicBezTo>
                  <a:cubicBezTo>
                    <a:pt x="21" y="0"/>
                    <a:pt x="0" y="34"/>
                    <a:pt x="9" y="39"/>
                  </a:cubicBezTo>
                  <a:close/>
                </a:path>
              </a:pathLst>
            </a:custGeom>
            <a:solidFill>
              <a:srgbClr val="F2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72">
              <a:extLst>
                <a:ext uri="{FF2B5EF4-FFF2-40B4-BE49-F238E27FC236}">
                  <a16:creationId xmlns:a16="http://schemas.microsoft.com/office/drawing/2014/main" id="{B2F72C64-49EB-4846-9333-DAAC66E2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605"/>
              <a:ext cx="140" cy="851"/>
            </a:xfrm>
            <a:custGeom>
              <a:avLst/>
              <a:gdLst>
                <a:gd name="T0" fmla="*/ 2188 w 56"/>
                <a:gd name="T1" fmla="*/ 0 h 319"/>
                <a:gd name="T2" fmla="*/ 1375 w 56"/>
                <a:gd name="T3" fmla="*/ 2940 h 319"/>
                <a:gd name="T4" fmla="*/ 1145 w 56"/>
                <a:gd name="T5" fmla="*/ 5066 h 319"/>
                <a:gd name="T6" fmla="*/ 988 w 56"/>
                <a:gd name="T7" fmla="*/ 7443 h 319"/>
                <a:gd name="T8" fmla="*/ 1250 w 56"/>
                <a:gd name="T9" fmla="*/ 10484 h 319"/>
                <a:gd name="T10" fmla="*/ 863 w 56"/>
                <a:gd name="T11" fmla="*/ 14731 h 319"/>
                <a:gd name="T12" fmla="*/ 520 w 56"/>
                <a:gd name="T13" fmla="*/ 16156 h 319"/>
                <a:gd name="T14" fmla="*/ 470 w 56"/>
                <a:gd name="T15" fmla="*/ 8867 h 319"/>
                <a:gd name="T16" fmla="*/ 470 w 56"/>
                <a:gd name="T17" fmla="*/ 4348 h 319"/>
                <a:gd name="T18" fmla="*/ 2188 w 56"/>
                <a:gd name="T19" fmla="*/ 0 h 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319">
                  <a:moveTo>
                    <a:pt x="56" y="0"/>
                  </a:moveTo>
                  <a:cubicBezTo>
                    <a:pt x="55" y="16"/>
                    <a:pt x="41" y="40"/>
                    <a:pt x="35" y="58"/>
                  </a:cubicBezTo>
                  <a:cubicBezTo>
                    <a:pt x="29" y="76"/>
                    <a:pt x="30" y="83"/>
                    <a:pt x="29" y="100"/>
                  </a:cubicBezTo>
                  <a:cubicBezTo>
                    <a:pt x="28" y="118"/>
                    <a:pt x="25" y="133"/>
                    <a:pt x="25" y="147"/>
                  </a:cubicBezTo>
                  <a:cubicBezTo>
                    <a:pt x="25" y="161"/>
                    <a:pt x="32" y="187"/>
                    <a:pt x="32" y="207"/>
                  </a:cubicBezTo>
                  <a:cubicBezTo>
                    <a:pt x="32" y="227"/>
                    <a:pt x="29" y="268"/>
                    <a:pt x="22" y="291"/>
                  </a:cubicBezTo>
                  <a:cubicBezTo>
                    <a:pt x="16" y="314"/>
                    <a:pt x="13" y="319"/>
                    <a:pt x="13" y="319"/>
                  </a:cubicBezTo>
                  <a:cubicBezTo>
                    <a:pt x="20" y="273"/>
                    <a:pt x="20" y="210"/>
                    <a:pt x="12" y="175"/>
                  </a:cubicBezTo>
                  <a:cubicBezTo>
                    <a:pt x="3" y="140"/>
                    <a:pt x="0" y="116"/>
                    <a:pt x="12" y="86"/>
                  </a:cubicBezTo>
                  <a:cubicBezTo>
                    <a:pt x="24" y="57"/>
                    <a:pt x="50" y="20"/>
                    <a:pt x="56" y="0"/>
                  </a:cubicBezTo>
                  <a:close/>
                </a:path>
              </a:pathLst>
            </a:custGeom>
            <a:solidFill>
              <a:srgbClr val="E6C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73">
              <a:extLst>
                <a:ext uri="{FF2B5EF4-FFF2-40B4-BE49-F238E27FC236}">
                  <a16:creationId xmlns:a16="http://schemas.microsoft.com/office/drawing/2014/main" id="{B3AD4BA6-E619-4DE7-ACA1-30A7285E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768"/>
              <a:ext cx="115" cy="155"/>
            </a:xfrm>
            <a:custGeom>
              <a:avLst/>
              <a:gdLst>
                <a:gd name="T0" fmla="*/ 625 w 46"/>
                <a:gd name="T1" fmla="*/ 2499 h 58"/>
                <a:gd name="T2" fmla="*/ 1800 w 46"/>
                <a:gd name="T3" fmla="*/ 2956 h 58"/>
                <a:gd name="T4" fmla="*/ 1020 w 46"/>
                <a:gd name="T5" fmla="*/ 2408 h 58"/>
                <a:gd name="T6" fmla="*/ 470 w 46"/>
                <a:gd name="T7" fmla="*/ 1277 h 58"/>
                <a:gd name="T8" fmla="*/ 125 w 46"/>
                <a:gd name="T9" fmla="*/ 0 h 58"/>
                <a:gd name="T10" fmla="*/ 625 w 46"/>
                <a:gd name="T11" fmla="*/ 2499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16" y="49"/>
                  </a:moveTo>
                  <a:cubicBezTo>
                    <a:pt x="23" y="55"/>
                    <a:pt x="31" y="57"/>
                    <a:pt x="46" y="58"/>
                  </a:cubicBezTo>
                  <a:cubicBezTo>
                    <a:pt x="46" y="58"/>
                    <a:pt x="32" y="53"/>
                    <a:pt x="26" y="47"/>
                  </a:cubicBezTo>
                  <a:cubicBezTo>
                    <a:pt x="20" y="41"/>
                    <a:pt x="15" y="30"/>
                    <a:pt x="12" y="25"/>
                  </a:cubicBezTo>
                  <a:cubicBezTo>
                    <a:pt x="10" y="19"/>
                    <a:pt x="5" y="13"/>
                    <a:pt x="3" y="0"/>
                  </a:cubicBezTo>
                  <a:cubicBezTo>
                    <a:pt x="0" y="13"/>
                    <a:pt x="2" y="37"/>
                    <a:pt x="16" y="49"/>
                  </a:cubicBezTo>
                  <a:close/>
                </a:path>
              </a:pathLst>
            </a:custGeom>
            <a:solidFill>
              <a:srgbClr val="E6C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74">
              <a:extLst>
                <a:ext uri="{FF2B5EF4-FFF2-40B4-BE49-F238E27FC236}">
                  <a16:creationId xmlns:a16="http://schemas.microsoft.com/office/drawing/2014/main" id="{BFE1C452-16B7-4BED-BF2A-AEA1484FD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803"/>
              <a:ext cx="113" cy="552"/>
            </a:xfrm>
            <a:custGeom>
              <a:avLst/>
              <a:gdLst>
                <a:gd name="T0" fmla="*/ 208 w 45"/>
                <a:gd name="T1" fmla="*/ 0 h 207"/>
                <a:gd name="T2" fmla="*/ 126 w 45"/>
                <a:gd name="T3" fmla="*/ 3435 h 207"/>
                <a:gd name="T4" fmla="*/ 922 w 45"/>
                <a:gd name="T5" fmla="*/ 6976 h 207"/>
                <a:gd name="T6" fmla="*/ 1790 w 45"/>
                <a:gd name="T7" fmla="*/ 10467 h 207"/>
                <a:gd name="T8" fmla="*/ 600 w 45"/>
                <a:gd name="T9" fmla="*/ 4608 h 207"/>
                <a:gd name="T10" fmla="*/ 208 w 45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07">
                  <a:moveTo>
                    <a:pt x="5" y="0"/>
                  </a:moveTo>
                  <a:cubicBezTo>
                    <a:pt x="7" y="18"/>
                    <a:pt x="5" y="57"/>
                    <a:pt x="3" y="68"/>
                  </a:cubicBezTo>
                  <a:cubicBezTo>
                    <a:pt x="0" y="80"/>
                    <a:pt x="11" y="104"/>
                    <a:pt x="23" y="138"/>
                  </a:cubicBezTo>
                  <a:cubicBezTo>
                    <a:pt x="34" y="173"/>
                    <a:pt x="45" y="207"/>
                    <a:pt x="45" y="207"/>
                  </a:cubicBezTo>
                  <a:cubicBezTo>
                    <a:pt x="40" y="188"/>
                    <a:pt x="21" y="112"/>
                    <a:pt x="15" y="91"/>
                  </a:cubicBezTo>
                  <a:cubicBezTo>
                    <a:pt x="10" y="70"/>
                    <a:pt x="9" y="28"/>
                    <a:pt x="5" y="0"/>
                  </a:cubicBezTo>
                  <a:close/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75">
              <a:extLst>
                <a:ext uri="{FF2B5EF4-FFF2-40B4-BE49-F238E27FC236}">
                  <a16:creationId xmlns:a16="http://schemas.microsoft.com/office/drawing/2014/main" id="{20C8A4A3-3392-442B-9405-B2C00CE4F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565"/>
              <a:ext cx="130" cy="342"/>
            </a:xfrm>
            <a:custGeom>
              <a:avLst/>
              <a:gdLst>
                <a:gd name="T0" fmla="*/ 2033 w 52"/>
                <a:gd name="T1" fmla="*/ 0 h 128"/>
                <a:gd name="T2" fmla="*/ 1408 w 52"/>
                <a:gd name="T3" fmla="*/ 1678 h 128"/>
                <a:gd name="T4" fmla="*/ 938 w 52"/>
                <a:gd name="T5" fmla="*/ 3928 h 128"/>
                <a:gd name="T6" fmla="*/ 0 w 52"/>
                <a:gd name="T7" fmla="*/ 6525 h 128"/>
                <a:gd name="T8" fmla="*/ 1408 w 52"/>
                <a:gd name="T9" fmla="*/ 3206 h 128"/>
                <a:gd name="T10" fmla="*/ 2033 w 5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128">
                  <a:moveTo>
                    <a:pt x="52" y="0"/>
                  </a:moveTo>
                  <a:cubicBezTo>
                    <a:pt x="44" y="9"/>
                    <a:pt x="40" y="22"/>
                    <a:pt x="36" y="33"/>
                  </a:cubicBezTo>
                  <a:cubicBezTo>
                    <a:pt x="32" y="45"/>
                    <a:pt x="28" y="65"/>
                    <a:pt x="24" y="77"/>
                  </a:cubicBezTo>
                  <a:cubicBezTo>
                    <a:pt x="21" y="89"/>
                    <a:pt x="10" y="118"/>
                    <a:pt x="0" y="128"/>
                  </a:cubicBezTo>
                  <a:cubicBezTo>
                    <a:pt x="17" y="117"/>
                    <a:pt x="28" y="91"/>
                    <a:pt x="36" y="63"/>
                  </a:cubicBezTo>
                  <a:cubicBezTo>
                    <a:pt x="38" y="51"/>
                    <a:pt x="46" y="9"/>
                    <a:pt x="52" y="0"/>
                  </a:cubicBezTo>
                  <a:close/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76">
              <a:extLst>
                <a:ext uri="{FF2B5EF4-FFF2-40B4-BE49-F238E27FC236}">
                  <a16:creationId xmlns:a16="http://schemas.microsoft.com/office/drawing/2014/main" id="{9013349E-AED7-462B-8A32-7184312EF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536"/>
              <a:ext cx="53" cy="37"/>
            </a:xfrm>
            <a:custGeom>
              <a:avLst/>
              <a:gdLst>
                <a:gd name="T0" fmla="*/ 0 w 21"/>
                <a:gd name="T1" fmla="*/ 204 h 14"/>
                <a:gd name="T2" fmla="*/ 853 w 21"/>
                <a:gd name="T3" fmla="*/ 685 h 14"/>
                <a:gd name="T4" fmla="*/ 83 w 21"/>
                <a:gd name="T5" fmla="*/ 29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4">
                  <a:moveTo>
                    <a:pt x="0" y="4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16" y="12"/>
                    <a:pt x="8" y="7"/>
                    <a:pt x="2" y="6"/>
                  </a:cubicBezTo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77">
              <a:extLst>
                <a:ext uri="{FF2B5EF4-FFF2-40B4-BE49-F238E27FC236}">
                  <a16:creationId xmlns:a16="http://schemas.microsoft.com/office/drawing/2014/main" id="{2A4FB322-8D1A-490A-A955-8B704A48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68"/>
              <a:ext cx="55" cy="35"/>
            </a:xfrm>
            <a:custGeom>
              <a:avLst/>
              <a:gdLst>
                <a:gd name="T0" fmla="*/ 0 w 22"/>
                <a:gd name="T1" fmla="*/ 369 h 13"/>
                <a:gd name="T2" fmla="*/ 520 w 22"/>
                <a:gd name="T3" fmla="*/ 471 h 13"/>
                <a:gd name="T4" fmla="*/ 863 w 22"/>
                <a:gd name="T5" fmla="*/ 0 h 13"/>
                <a:gd name="T6" fmla="*/ 470 w 22"/>
                <a:gd name="T7" fmla="*/ 625 h 13"/>
                <a:gd name="T8" fmla="*/ 50 w 22"/>
                <a:gd name="T9" fmla="*/ 4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0" y="7"/>
                  </a:moveTo>
                  <a:cubicBezTo>
                    <a:pt x="5" y="8"/>
                    <a:pt x="8" y="11"/>
                    <a:pt x="13" y="9"/>
                  </a:cubicBezTo>
                  <a:cubicBezTo>
                    <a:pt x="16" y="8"/>
                    <a:pt x="19" y="2"/>
                    <a:pt x="22" y="0"/>
                  </a:cubicBezTo>
                  <a:cubicBezTo>
                    <a:pt x="20" y="3"/>
                    <a:pt x="17" y="10"/>
                    <a:pt x="12" y="12"/>
                  </a:cubicBezTo>
                  <a:cubicBezTo>
                    <a:pt x="7" y="13"/>
                    <a:pt x="4" y="9"/>
                    <a:pt x="1" y="8"/>
                  </a:cubicBezTo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8">
              <a:extLst>
                <a:ext uri="{FF2B5EF4-FFF2-40B4-BE49-F238E27FC236}">
                  <a16:creationId xmlns:a16="http://schemas.microsoft.com/office/drawing/2014/main" id="{9A45F24F-897C-4143-9DD2-B89A013B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717"/>
              <a:ext cx="17" cy="19"/>
            </a:xfrm>
            <a:custGeom>
              <a:avLst/>
              <a:gdLst>
                <a:gd name="T0" fmla="*/ 0 w 7"/>
                <a:gd name="T1" fmla="*/ 0 h 7"/>
                <a:gd name="T2" fmla="*/ 243 w 7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1"/>
                    <a:pt x="6" y="3"/>
                    <a:pt x="7" y="7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79">
              <a:extLst>
                <a:ext uri="{FF2B5EF4-FFF2-40B4-BE49-F238E27FC236}">
                  <a16:creationId xmlns:a16="http://schemas.microsoft.com/office/drawing/2014/main" id="{29E18670-CF0F-41A0-8867-B762333F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739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4"/>
                    <a:pt x="3" y="2"/>
                    <a:pt x="4" y="0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80">
              <a:extLst>
                <a:ext uri="{FF2B5EF4-FFF2-40B4-BE49-F238E27FC236}">
                  <a16:creationId xmlns:a16="http://schemas.microsoft.com/office/drawing/2014/main" id="{14AB9859-1115-4F52-923E-7E374695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371"/>
              <a:ext cx="30" cy="112"/>
            </a:xfrm>
            <a:custGeom>
              <a:avLst/>
              <a:gdLst>
                <a:gd name="T0" fmla="*/ 0 w 12"/>
                <a:gd name="T1" fmla="*/ 2125 h 42"/>
                <a:gd name="T2" fmla="*/ 470 w 12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cubicBezTo>
                    <a:pt x="4" y="28"/>
                    <a:pt x="8" y="14"/>
                    <a:pt x="12" y="0"/>
                  </a:cubicBezTo>
                </a:path>
              </a:pathLst>
            </a:custGeom>
            <a:solidFill>
              <a:srgbClr val="E8E2BB"/>
            </a:solidFill>
            <a:ln w="7938" cap="rnd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81">
              <a:extLst>
                <a:ext uri="{FF2B5EF4-FFF2-40B4-BE49-F238E27FC236}">
                  <a16:creationId xmlns:a16="http://schemas.microsoft.com/office/drawing/2014/main" id="{E4F5398F-D116-4DD0-84C7-AF6D7D4A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371"/>
              <a:ext cx="30" cy="112"/>
            </a:xfrm>
            <a:custGeom>
              <a:avLst/>
              <a:gdLst>
                <a:gd name="T0" fmla="*/ 0 w 12"/>
                <a:gd name="T1" fmla="*/ 2125 h 42"/>
                <a:gd name="T2" fmla="*/ 470 w 12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cubicBezTo>
                    <a:pt x="4" y="28"/>
                    <a:pt x="8" y="14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82">
              <a:extLst>
                <a:ext uri="{FF2B5EF4-FFF2-40B4-BE49-F238E27FC236}">
                  <a16:creationId xmlns:a16="http://schemas.microsoft.com/office/drawing/2014/main" id="{1A027DDD-2302-430E-B625-4A24DC94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53"/>
              <a:ext cx="132" cy="139"/>
            </a:xfrm>
            <a:custGeom>
              <a:avLst/>
              <a:gdLst>
                <a:gd name="T0" fmla="*/ 341 w 53"/>
                <a:gd name="T1" fmla="*/ 1986 h 52"/>
                <a:gd name="T2" fmla="*/ 1345 w 53"/>
                <a:gd name="T3" fmla="*/ 2558 h 52"/>
                <a:gd name="T4" fmla="*/ 1930 w 53"/>
                <a:gd name="T5" fmla="*/ 1794 h 52"/>
                <a:gd name="T6" fmla="*/ 1502 w 53"/>
                <a:gd name="T7" fmla="*/ 559 h 52"/>
                <a:gd name="T8" fmla="*/ 341 w 53"/>
                <a:gd name="T9" fmla="*/ 198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9" y="39"/>
                  </a:moveTo>
                  <a:cubicBezTo>
                    <a:pt x="20" y="41"/>
                    <a:pt x="30" y="48"/>
                    <a:pt x="35" y="50"/>
                  </a:cubicBezTo>
                  <a:cubicBezTo>
                    <a:pt x="40" y="52"/>
                    <a:pt x="48" y="40"/>
                    <a:pt x="50" y="35"/>
                  </a:cubicBezTo>
                  <a:cubicBezTo>
                    <a:pt x="52" y="30"/>
                    <a:pt x="53" y="19"/>
                    <a:pt x="39" y="11"/>
                  </a:cubicBezTo>
                  <a:cubicBezTo>
                    <a:pt x="21" y="0"/>
                    <a:pt x="0" y="34"/>
                    <a:pt x="9" y="39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83">
              <a:extLst>
                <a:ext uri="{FF2B5EF4-FFF2-40B4-BE49-F238E27FC236}">
                  <a16:creationId xmlns:a16="http://schemas.microsoft.com/office/drawing/2014/main" id="{81CFC595-C6A5-4051-8D68-BA7710FD5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653"/>
              <a:ext cx="57" cy="22"/>
            </a:xfrm>
            <a:custGeom>
              <a:avLst/>
              <a:gdLst>
                <a:gd name="T0" fmla="*/ 0 w 23"/>
                <a:gd name="T1" fmla="*/ 0 h 8"/>
                <a:gd name="T2" fmla="*/ 865 w 23"/>
                <a:gd name="T3" fmla="*/ 46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7" y="1"/>
                    <a:pt x="19" y="4"/>
                    <a:pt x="23" y="8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84">
              <a:extLst>
                <a:ext uri="{FF2B5EF4-FFF2-40B4-BE49-F238E27FC236}">
                  <a16:creationId xmlns:a16="http://schemas.microsoft.com/office/drawing/2014/main" id="{28B972AB-A494-4C46-89EA-4523847C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461"/>
              <a:ext cx="558" cy="1139"/>
            </a:xfrm>
            <a:custGeom>
              <a:avLst/>
              <a:gdLst>
                <a:gd name="T0" fmla="*/ 6781 w 223"/>
                <a:gd name="T1" fmla="*/ 21617 h 427"/>
                <a:gd name="T2" fmla="*/ 6861 w 223"/>
                <a:gd name="T3" fmla="*/ 20614 h 427"/>
                <a:gd name="T4" fmla="*/ 7257 w 223"/>
                <a:gd name="T5" fmla="*/ 16608 h 427"/>
                <a:gd name="T6" fmla="*/ 7444 w 223"/>
                <a:gd name="T7" fmla="*/ 12358 h 427"/>
                <a:gd name="T8" fmla="*/ 7257 w 223"/>
                <a:gd name="T9" fmla="*/ 9811 h 427"/>
                <a:gd name="T10" fmla="*/ 7364 w 223"/>
                <a:gd name="T11" fmla="*/ 7536 h 427"/>
                <a:gd name="T12" fmla="*/ 7644 w 223"/>
                <a:gd name="T13" fmla="*/ 5564 h 427"/>
                <a:gd name="T14" fmla="*/ 8540 w 223"/>
                <a:gd name="T15" fmla="*/ 2675 h 427"/>
                <a:gd name="T16" fmla="*/ 7882 w 223"/>
                <a:gd name="T17" fmla="*/ 363 h 427"/>
                <a:gd name="T18" fmla="*/ 6268 w 223"/>
                <a:gd name="T19" fmla="*/ 1672 h 427"/>
                <a:gd name="T20" fmla="*/ 5402 w 223"/>
                <a:gd name="T21" fmla="*/ 4404 h 427"/>
                <a:gd name="T22" fmla="*/ 5140 w 223"/>
                <a:gd name="T23" fmla="*/ 5522 h 427"/>
                <a:gd name="T24" fmla="*/ 4276 w 223"/>
                <a:gd name="T25" fmla="*/ 8253 h 427"/>
                <a:gd name="T26" fmla="*/ 3025 w 223"/>
                <a:gd name="T27" fmla="*/ 8504 h 427"/>
                <a:gd name="T28" fmla="*/ 2430 w 223"/>
                <a:gd name="T29" fmla="*/ 7992 h 427"/>
                <a:gd name="T30" fmla="*/ 2004 w 223"/>
                <a:gd name="T31" fmla="*/ 6986 h 427"/>
                <a:gd name="T32" fmla="*/ 1146 w 223"/>
                <a:gd name="T33" fmla="*/ 4041 h 427"/>
                <a:gd name="T34" fmla="*/ 283 w 223"/>
                <a:gd name="T35" fmla="*/ 5065 h 427"/>
                <a:gd name="T36" fmla="*/ 158 w 223"/>
                <a:gd name="T37" fmla="*/ 6132 h 427"/>
                <a:gd name="T38" fmla="*/ 208 w 223"/>
                <a:gd name="T39" fmla="*/ 8709 h 427"/>
                <a:gd name="T40" fmla="*/ 83 w 223"/>
                <a:gd name="T41" fmla="*/ 10267 h 427"/>
                <a:gd name="T42" fmla="*/ 676 w 223"/>
                <a:gd name="T43" fmla="*/ 12908 h 427"/>
                <a:gd name="T44" fmla="*/ 1772 w 223"/>
                <a:gd name="T45" fmla="*/ 17269 h 427"/>
                <a:gd name="T46" fmla="*/ 1534 w 223"/>
                <a:gd name="T47" fmla="*/ 19702 h 427"/>
                <a:gd name="T48" fmla="*/ 1251 w 223"/>
                <a:gd name="T49" fmla="*/ 21617 h 4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3" h="427">
                  <a:moveTo>
                    <a:pt x="173" y="427"/>
                  </a:moveTo>
                  <a:cubicBezTo>
                    <a:pt x="174" y="419"/>
                    <a:pt x="175" y="412"/>
                    <a:pt x="175" y="407"/>
                  </a:cubicBezTo>
                  <a:cubicBezTo>
                    <a:pt x="176" y="387"/>
                    <a:pt x="182" y="346"/>
                    <a:pt x="185" y="328"/>
                  </a:cubicBezTo>
                  <a:cubicBezTo>
                    <a:pt x="187" y="309"/>
                    <a:pt x="194" y="265"/>
                    <a:pt x="190" y="244"/>
                  </a:cubicBezTo>
                  <a:cubicBezTo>
                    <a:pt x="188" y="231"/>
                    <a:pt x="186" y="211"/>
                    <a:pt x="185" y="194"/>
                  </a:cubicBezTo>
                  <a:cubicBezTo>
                    <a:pt x="187" y="168"/>
                    <a:pt x="188" y="156"/>
                    <a:pt x="188" y="149"/>
                  </a:cubicBezTo>
                  <a:cubicBezTo>
                    <a:pt x="188" y="142"/>
                    <a:pt x="191" y="119"/>
                    <a:pt x="195" y="110"/>
                  </a:cubicBezTo>
                  <a:cubicBezTo>
                    <a:pt x="199" y="102"/>
                    <a:pt x="212" y="77"/>
                    <a:pt x="218" y="53"/>
                  </a:cubicBezTo>
                  <a:cubicBezTo>
                    <a:pt x="223" y="29"/>
                    <a:pt x="219" y="16"/>
                    <a:pt x="201" y="7"/>
                  </a:cubicBezTo>
                  <a:cubicBezTo>
                    <a:pt x="183" y="0"/>
                    <a:pt x="175" y="11"/>
                    <a:pt x="160" y="33"/>
                  </a:cubicBezTo>
                  <a:cubicBezTo>
                    <a:pt x="145" y="55"/>
                    <a:pt x="141" y="75"/>
                    <a:pt x="138" y="87"/>
                  </a:cubicBezTo>
                  <a:cubicBezTo>
                    <a:pt x="137" y="90"/>
                    <a:pt x="134" y="100"/>
                    <a:pt x="131" y="109"/>
                  </a:cubicBezTo>
                  <a:cubicBezTo>
                    <a:pt x="128" y="120"/>
                    <a:pt x="119" y="155"/>
                    <a:pt x="109" y="163"/>
                  </a:cubicBezTo>
                  <a:cubicBezTo>
                    <a:pt x="98" y="171"/>
                    <a:pt x="87" y="172"/>
                    <a:pt x="77" y="168"/>
                  </a:cubicBezTo>
                  <a:cubicBezTo>
                    <a:pt x="67" y="163"/>
                    <a:pt x="66" y="165"/>
                    <a:pt x="62" y="158"/>
                  </a:cubicBezTo>
                  <a:cubicBezTo>
                    <a:pt x="59" y="150"/>
                    <a:pt x="54" y="141"/>
                    <a:pt x="51" y="138"/>
                  </a:cubicBezTo>
                  <a:cubicBezTo>
                    <a:pt x="48" y="134"/>
                    <a:pt x="38" y="106"/>
                    <a:pt x="29" y="80"/>
                  </a:cubicBezTo>
                  <a:cubicBezTo>
                    <a:pt x="19" y="89"/>
                    <a:pt x="10" y="93"/>
                    <a:pt x="7" y="100"/>
                  </a:cubicBezTo>
                  <a:cubicBezTo>
                    <a:pt x="4" y="106"/>
                    <a:pt x="4" y="114"/>
                    <a:pt x="4" y="121"/>
                  </a:cubicBezTo>
                  <a:cubicBezTo>
                    <a:pt x="4" y="129"/>
                    <a:pt x="5" y="161"/>
                    <a:pt x="5" y="172"/>
                  </a:cubicBezTo>
                  <a:cubicBezTo>
                    <a:pt x="4" y="184"/>
                    <a:pt x="0" y="197"/>
                    <a:pt x="2" y="203"/>
                  </a:cubicBezTo>
                  <a:cubicBezTo>
                    <a:pt x="3" y="210"/>
                    <a:pt x="13" y="240"/>
                    <a:pt x="17" y="255"/>
                  </a:cubicBezTo>
                  <a:cubicBezTo>
                    <a:pt x="22" y="271"/>
                    <a:pt x="41" y="326"/>
                    <a:pt x="45" y="341"/>
                  </a:cubicBezTo>
                  <a:cubicBezTo>
                    <a:pt x="48" y="356"/>
                    <a:pt x="44" y="360"/>
                    <a:pt x="39" y="389"/>
                  </a:cubicBezTo>
                  <a:cubicBezTo>
                    <a:pt x="37" y="401"/>
                    <a:pt x="34" y="415"/>
                    <a:pt x="32" y="4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85">
              <a:extLst>
                <a:ext uri="{FF2B5EF4-FFF2-40B4-BE49-F238E27FC236}">
                  <a16:creationId xmlns:a16="http://schemas.microsoft.com/office/drawing/2014/main" id="{6CBAAB50-BAE4-4590-B3EF-DE559CB7C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891"/>
              <a:ext cx="115" cy="50"/>
            </a:xfrm>
            <a:custGeom>
              <a:avLst/>
              <a:gdLst>
                <a:gd name="T0" fmla="*/ 0 w 46"/>
                <a:gd name="T1" fmla="*/ 616 h 19"/>
                <a:gd name="T2" fmla="*/ 1800 w 46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19">
                  <a:moveTo>
                    <a:pt x="0" y="13"/>
                  </a:moveTo>
                  <a:cubicBezTo>
                    <a:pt x="13" y="19"/>
                    <a:pt x="36" y="12"/>
                    <a:pt x="4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86">
              <a:extLst>
                <a:ext uri="{FF2B5EF4-FFF2-40B4-BE49-F238E27FC236}">
                  <a16:creationId xmlns:a16="http://schemas.microsoft.com/office/drawing/2014/main" id="{C3820BEB-3B10-4BDC-B927-1F1A6CDE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40"/>
              <a:ext cx="23" cy="37"/>
            </a:xfrm>
            <a:custGeom>
              <a:avLst/>
              <a:gdLst>
                <a:gd name="T0" fmla="*/ 0 w 9"/>
                <a:gd name="T1" fmla="*/ 441 h 14"/>
                <a:gd name="T2" fmla="*/ 169 w 9"/>
                <a:gd name="T3" fmla="*/ 56 h 14"/>
                <a:gd name="T4" fmla="*/ 130 w 9"/>
                <a:gd name="T5" fmla="*/ 68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4">
                  <a:moveTo>
                    <a:pt x="0" y="9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9" y="3"/>
                    <a:pt x="3" y="11"/>
                    <a:pt x="3" y="14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87">
              <a:extLst>
                <a:ext uri="{FF2B5EF4-FFF2-40B4-BE49-F238E27FC236}">
                  <a16:creationId xmlns:a16="http://schemas.microsoft.com/office/drawing/2014/main" id="{57E4BF63-381C-4466-8E65-CDAF43E6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653"/>
              <a:ext cx="10" cy="30"/>
            </a:xfrm>
            <a:custGeom>
              <a:avLst/>
              <a:gdLst>
                <a:gd name="T0" fmla="*/ 0 w 4"/>
                <a:gd name="T1" fmla="*/ 611 h 11"/>
                <a:gd name="T2" fmla="*/ 158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8"/>
                    <a:pt x="3" y="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8">
              <a:extLst>
                <a:ext uri="{FF2B5EF4-FFF2-40B4-BE49-F238E27FC236}">
                  <a16:creationId xmlns:a16="http://schemas.microsoft.com/office/drawing/2014/main" id="{2BF19A9D-B4B2-474D-AB3F-8B5A734F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739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49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2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89">
              <a:extLst>
                <a:ext uri="{FF2B5EF4-FFF2-40B4-BE49-F238E27FC236}">
                  <a16:creationId xmlns:a16="http://schemas.microsoft.com/office/drawing/2014/main" id="{5DC3AFC5-78AB-424D-812D-6264A19D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920"/>
              <a:ext cx="25" cy="27"/>
            </a:xfrm>
            <a:custGeom>
              <a:avLst/>
              <a:gdLst>
                <a:gd name="T0" fmla="*/ 83 w 10"/>
                <a:gd name="T1" fmla="*/ 103 h 10"/>
                <a:gd name="T2" fmla="*/ 83 w 10"/>
                <a:gd name="T3" fmla="*/ 59 h 10"/>
                <a:gd name="T4" fmla="*/ 158 w 10"/>
                <a:gd name="T5" fmla="*/ 532 h 10"/>
                <a:gd name="T6" fmla="*/ 363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1" y="2"/>
                    <a:pt x="3" y="1"/>
                    <a:pt x="2" y="1"/>
                  </a:cubicBezTo>
                  <a:cubicBezTo>
                    <a:pt x="2" y="3"/>
                    <a:pt x="0" y="10"/>
                    <a:pt x="4" y="10"/>
                  </a:cubicBezTo>
                  <a:cubicBezTo>
                    <a:pt x="8" y="10"/>
                    <a:pt x="10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4C0CBA-13DE-49DA-BAE2-4CF93ABD7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Pulse taking (1)</a:t>
            </a:r>
          </a:p>
        </p:txBody>
      </p:sp>
      <p:sp>
        <p:nvSpPr>
          <p:cNvPr id="7171" name="Text Box 188">
            <a:extLst>
              <a:ext uri="{FF2B5EF4-FFF2-40B4-BE49-F238E27FC236}">
                <a16:creationId xmlns:a16="http://schemas.microsoft.com/office/drawing/2014/main" id="{54599009-0BA3-44CC-BE92-0C1983D2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5417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Radial pulse</a:t>
            </a:r>
          </a:p>
        </p:txBody>
      </p:sp>
      <p:sp>
        <p:nvSpPr>
          <p:cNvPr id="21507" name="Line 195">
            <a:extLst>
              <a:ext uri="{FF2B5EF4-FFF2-40B4-BE49-F238E27FC236}">
                <a16:creationId xmlns:a16="http://schemas.microsoft.com/office/drawing/2014/main" id="{B1FAA5D9-50BE-4C36-BC4F-965611746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38" y="39385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196">
            <a:extLst>
              <a:ext uri="{FF2B5EF4-FFF2-40B4-BE49-F238E27FC236}">
                <a16:creationId xmlns:a16="http://schemas.microsoft.com/office/drawing/2014/main" id="{D6CA2106-00F9-47AE-8C87-48A3C2B58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38" y="39385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9" name="Group 406">
            <a:extLst>
              <a:ext uri="{FF2B5EF4-FFF2-40B4-BE49-F238E27FC236}">
                <a16:creationId xmlns:a16="http://schemas.microsoft.com/office/drawing/2014/main" id="{16AF7C08-9017-476A-87E4-327E19CAD8B0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170113"/>
            <a:ext cx="3190875" cy="2928937"/>
            <a:chOff x="3360" y="1296"/>
            <a:chExt cx="2010" cy="1845"/>
          </a:xfrm>
        </p:grpSpPr>
        <p:sp>
          <p:nvSpPr>
            <p:cNvPr id="21814" name="Freeform 190">
              <a:extLst>
                <a:ext uri="{FF2B5EF4-FFF2-40B4-BE49-F238E27FC236}">
                  <a16:creationId xmlns:a16="http://schemas.microsoft.com/office/drawing/2014/main" id="{F8089315-7061-43E7-9CAD-CE7239842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" y="1296"/>
              <a:ext cx="825" cy="1202"/>
            </a:xfrm>
            <a:custGeom>
              <a:avLst/>
              <a:gdLst>
                <a:gd name="T0" fmla="*/ 550 w 330"/>
                <a:gd name="T1" fmla="*/ 2726 h 451"/>
                <a:gd name="T2" fmla="*/ 550 w 330"/>
                <a:gd name="T3" fmla="*/ 2726 h 451"/>
                <a:gd name="T4" fmla="*/ 12158 w 330"/>
                <a:gd name="T5" fmla="*/ 21090 h 451"/>
                <a:gd name="T6" fmla="*/ 11613 w 330"/>
                <a:gd name="T7" fmla="*/ 19179 h 451"/>
                <a:gd name="T8" fmla="*/ 11458 w 330"/>
                <a:gd name="T9" fmla="*/ 17963 h 451"/>
                <a:gd name="T10" fmla="*/ 11563 w 330"/>
                <a:gd name="T11" fmla="*/ 16052 h 451"/>
                <a:gd name="T12" fmla="*/ 11300 w 330"/>
                <a:gd name="T13" fmla="*/ 13822 h 451"/>
                <a:gd name="T14" fmla="*/ 11333 w 330"/>
                <a:gd name="T15" fmla="*/ 12004 h 451"/>
                <a:gd name="T16" fmla="*/ 11095 w 330"/>
                <a:gd name="T17" fmla="*/ 8787 h 451"/>
                <a:gd name="T18" fmla="*/ 10395 w 330"/>
                <a:gd name="T19" fmla="*/ 5549 h 451"/>
                <a:gd name="T20" fmla="*/ 9220 w 330"/>
                <a:gd name="T21" fmla="*/ 3579 h 451"/>
                <a:gd name="T22" fmla="*/ 7583 w 330"/>
                <a:gd name="T23" fmla="*/ 1421 h 451"/>
                <a:gd name="T24" fmla="*/ 6488 w 330"/>
                <a:gd name="T25" fmla="*/ 605 h 451"/>
                <a:gd name="T26" fmla="*/ 5595 w 330"/>
                <a:gd name="T27" fmla="*/ 362 h 451"/>
                <a:gd name="T28" fmla="*/ 5283 w 330"/>
                <a:gd name="T29" fmla="*/ 0 h 451"/>
                <a:gd name="T30" fmla="*/ 4688 w 330"/>
                <a:gd name="T31" fmla="*/ 205 h 451"/>
                <a:gd name="T32" fmla="*/ 4458 w 330"/>
                <a:gd name="T33" fmla="*/ 248 h 451"/>
                <a:gd name="T34" fmla="*/ 4063 w 330"/>
                <a:gd name="T35" fmla="*/ 248 h 451"/>
                <a:gd name="T36" fmla="*/ 3675 w 330"/>
                <a:gd name="T37" fmla="*/ 248 h 451"/>
                <a:gd name="T38" fmla="*/ 2033 w 330"/>
                <a:gd name="T39" fmla="*/ 661 h 451"/>
                <a:gd name="T40" fmla="*/ 2083 w 330"/>
                <a:gd name="T41" fmla="*/ 1215 h 451"/>
                <a:gd name="T42" fmla="*/ 2000 w 330"/>
                <a:gd name="T43" fmla="*/ 1271 h 451"/>
                <a:gd name="T44" fmla="*/ 1688 w 330"/>
                <a:gd name="T45" fmla="*/ 1306 h 451"/>
                <a:gd name="T46" fmla="*/ 1770 w 330"/>
                <a:gd name="T47" fmla="*/ 1421 h 451"/>
                <a:gd name="T48" fmla="*/ 1645 w 330"/>
                <a:gd name="T49" fmla="*/ 1570 h 451"/>
                <a:gd name="T50" fmla="*/ 1488 w 330"/>
                <a:gd name="T51" fmla="*/ 1668 h 451"/>
                <a:gd name="T52" fmla="*/ 1488 w 330"/>
                <a:gd name="T53" fmla="*/ 1727 h 451"/>
                <a:gd name="T54" fmla="*/ 1408 w 330"/>
                <a:gd name="T55" fmla="*/ 1762 h 451"/>
                <a:gd name="T56" fmla="*/ 1300 w 330"/>
                <a:gd name="T57" fmla="*/ 1911 h 451"/>
                <a:gd name="T58" fmla="*/ 750 w 330"/>
                <a:gd name="T59" fmla="*/ 2068 h 451"/>
                <a:gd name="T60" fmla="*/ 863 w 330"/>
                <a:gd name="T61" fmla="*/ 2329 h 451"/>
                <a:gd name="T62" fmla="*/ 550 w 330"/>
                <a:gd name="T63" fmla="*/ 2726 h 451"/>
                <a:gd name="T64" fmla="*/ 675 w 330"/>
                <a:gd name="T65" fmla="*/ 2628 h 451"/>
                <a:gd name="T66" fmla="*/ 675 w 330"/>
                <a:gd name="T67" fmla="*/ 2628 h 451"/>
                <a:gd name="T68" fmla="*/ 0 w 330"/>
                <a:gd name="T69" fmla="*/ 3638 h 451"/>
                <a:gd name="T70" fmla="*/ 8408 w 330"/>
                <a:gd name="T71" fmla="*/ 16244 h 451"/>
                <a:gd name="T72" fmla="*/ 7395 w 330"/>
                <a:gd name="T73" fmla="*/ 17361 h 451"/>
                <a:gd name="T74" fmla="*/ 6800 w 330"/>
                <a:gd name="T75" fmla="*/ 18270 h 451"/>
                <a:gd name="T76" fmla="*/ 6488 w 330"/>
                <a:gd name="T77" fmla="*/ 19123 h 451"/>
                <a:gd name="T78" fmla="*/ 5675 w 330"/>
                <a:gd name="T79" fmla="*/ 20386 h 451"/>
                <a:gd name="T80" fmla="*/ 12658 w 330"/>
                <a:gd name="T81" fmla="*/ 22702 h 451"/>
                <a:gd name="T82" fmla="*/ 12158 w 330"/>
                <a:gd name="T83" fmla="*/ 21090 h 4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0" h="451">
                  <a:moveTo>
                    <a:pt x="14" y="54"/>
                  </a:moveTo>
                  <a:cubicBezTo>
                    <a:pt x="11" y="56"/>
                    <a:pt x="11" y="56"/>
                    <a:pt x="14" y="54"/>
                  </a:cubicBezTo>
                  <a:close/>
                  <a:moveTo>
                    <a:pt x="311" y="418"/>
                  </a:moveTo>
                  <a:cubicBezTo>
                    <a:pt x="308" y="416"/>
                    <a:pt x="297" y="380"/>
                    <a:pt x="297" y="380"/>
                  </a:cubicBezTo>
                  <a:cubicBezTo>
                    <a:pt x="294" y="378"/>
                    <a:pt x="292" y="361"/>
                    <a:pt x="293" y="356"/>
                  </a:cubicBezTo>
                  <a:cubicBezTo>
                    <a:pt x="294" y="342"/>
                    <a:pt x="299" y="333"/>
                    <a:pt x="296" y="318"/>
                  </a:cubicBezTo>
                  <a:cubicBezTo>
                    <a:pt x="292" y="303"/>
                    <a:pt x="289" y="290"/>
                    <a:pt x="289" y="274"/>
                  </a:cubicBezTo>
                  <a:cubicBezTo>
                    <a:pt x="289" y="265"/>
                    <a:pt x="286" y="248"/>
                    <a:pt x="290" y="238"/>
                  </a:cubicBezTo>
                  <a:cubicBezTo>
                    <a:pt x="295" y="217"/>
                    <a:pt x="287" y="195"/>
                    <a:pt x="284" y="174"/>
                  </a:cubicBezTo>
                  <a:cubicBezTo>
                    <a:pt x="280" y="152"/>
                    <a:pt x="277" y="130"/>
                    <a:pt x="266" y="110"/>
                  </a:cubicBezTo>
                  <a:cubicBezTo>
                    <a:pt x="258" y="96"/>
                    <a:pt x="247" y="83"/>
                    <a:pt x="236" y="71"/>
                  </a:cubicBezTo>
                  <a:cubicBezTo>
                    <a:pt x="222" y="56"/>
                    <a:pt x="212" y="39"/>
                    <a:pt x="194" y="28"/>
                  </a:cubicBezTo>
                  <a:cubicBezTo>
                    <a:pt x="183" y="22"/>
                    <a:pt x="178" y="15"/>
                    <a:pt x="166" y="12"/>
                  </a:cubicBezTo>
                  <a:cubicBezTo>
                    <a:pt x="160" y="10"/>
                    <a:pt x="152" y="9"/>
                    <a:pt x="143" y="7"/>
                  </a:cubicBezTo>
                  <a:cubicBezTo>
                    <a:pt x="141" y="5"/>
                    <a:pt x="133" y="4"/>
                    <a:pt x="135" y="0"/>
                  </a:cubicBezTo>
                  <a:cubicBezTo>
                    <a:pt x="131" y="2"/>
                    <a:pt x="124" y="3"/>
                    <a:pt x="120" y="4"/>
                  </a:cubicBezTo>
                  <a:cubicBezTo>
                    <a:pt x="116" y="4"/>
                    <a:pt x="116" y="4"/>
                    <a:pt x="114" y="5"/>
                  </a:cubicBezTo>
                  <a:cubicBezTo>
                    <a:pt x="110" y="5"/>
                    <a:pt x="107" y="5"/>
                    <a:pt x="104" y="5"/>
                  </a:cubicBezTo>
                  <a:cubicBezTo>
                    <a:pt x="101" y="5"/>
                    <a:pt x="97" y="5"/>
                    <a:pt x="94" y="5"/>
                  </a:cubicBezTo>
                  <a:cubicBezTo>
                    <a:pt x="80" y="6"/>
                    <a:pt x="66" y="17"/>
                    <a:pt x="52" y="13"/>
                  </a:cubicBezTo>
                  <a:cubicBezTo>
                    <a:pt x="50" y="16"/>
                    <a:pt x="51" y="20"/>
                    <a:pt x="53" y="24"/>
                  </a:cubicBezTo>
                  <a:cubicBezTo>
                    <a:pt x="52" y="24"/>
                    <a:pt x="52" y="24"/>
                    <a:pt x="51" y="25"/>
                  </a:cubicBezTo>
                  <a:cubicBezTo>
                    <a:pt x="48" y="25"/>
                    <a:pt x="45" y="25"/>
                    <a:pt x="43" y="26"/>
                  </a:cubicBezTo>
                  <a:cubicBezTo>
                    <a:pt x="44" y="26"/>
                    <a:pt x="43" y="28"/>
                    <a:pt x="45" y="28"/>
                  </a:cubicBezTo>
                  <a:cubicBezTo>
                    <a:pt x="44" y="29"/>
                    <a:pt x="43" y="30"/>
                    <a:pt x="42" y="31"/>
                  </a:cubicBezTo>
                  <a:cubicBezTo>
                    <a:pt x="41" y="32"/>
                    <a:pt x="40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4" y="37"/>
                    <a:pt x="33" y="38"/>
                  </a:cubicBezTo>
                  <a:cubicBezTo>
                    <a:pt x="29" y="40"/>
                    <a:pt x="25" y="41"/>
                    <a:pt x="19" y="41"/>
                  </a:cubicBezTo>
                  <a:cubicBezTo>
                    <a:pt x="21" y="46"/>
                    <a:pt x="18" y="47"/>
                    <a:pt x="22" y="46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5" y="53"/>
                    <a:pt x="16" y="53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9" y="59"/>
                    <a:pt x="3" y="67"/>
                    <a:pt x="0" y="72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08" y="328"/>
                    <a:pt x="196" y="337"/>
                    <a:pt x="189" y="344"/>
                  </a:cubicBezTo>
                  <a:cubicBezTo>
                    <a:pt x="183" y="350"/>
                    <a:pt x="178" y="356"/>
                    <a:pt x="174" y="362"/>
                  </a:cubicBezTo>
                  <a:cubicBezTo>
                    <a:pt x="170" y="367"/>
                    <a:pt x="165" y="374"/>
                    <a:pt x="166" y="379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318" y="451"/>
                    <a:pt x="324" y="450"/>
                  </a:cubicBezTo>
                  <a:cubicBezTo>
                    <a:pt x="330" y="449"/>
                    <a:pt x="314" y="420"/>
                    <a:pt x="311" y="418"/>
                  </a:cubicBezTo>
                  <a:close/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91">
              <a:extLst>
                <a:ext uri="{FF2B5EF4-FFF2-40B4-BE49-F238E27FC236}">
                  <a16:creationId xmlns:a16="http://schemas.microsoft.com/office/drawing/2014/main" id="{FCFB1C9C-72A3-415A-8E9C-647E0906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1994"/>
              <a:ext cx="375" cy="459"/>
            </a:xfrm>
            <a:custGeom>
              <a:avLst/>
              <a:gdLst>
                <a:gd name="T0" fmla="*/ 1533 w 150"/>
                <a:gd name="T1" fmla="*/ 3803 h 172"/>
                <a:gd name="T2" fmla="*/ 158 w 150"/>
                <a:gd name="T3" fmla="*/ 5988 h 172"/>
                <a:gd name="T4" fmla="*/ 83 w 150"/>
                <a:gd name="T5" fmla="*/ 6501 h 172"/>
                <a:gd name="T6" fmla="*/ 708 w 150"/>
                <a:gd name="T7" fmla="*/ 6845 h 172"/>
                <a:gd name="T8" fmla="*/ 1875 w 150"/>
                <a:gd name="T9" fmla="*/ 7598 h 172"/>
                <a:gd name="T10" fmla="*/ 3958 w 150"/>
                <a:gd name="T11" fmla="*/ 8518 h 172"/>
                <a:gd name="T12" fmla="*/ 5158 w 150"/>
                <a:gd name="T13" fmla="*/ 8630 h 172"/>
                <a:gd name="T14" fmla="*/ 4895 w 150"/>
                <a:gd name="T15" fmla="*/ 7413 h 172"/>
                <a:gd name="T16" fmla="*/ 4613 w 150"/>
                <a:gd name="T17" fmla="*/ 3803 h 172"/>
                <a:gd name="T18" fmla="*/ 4425 w 150"/>
                <a:gd name="T19" fmla="*/ 1823 h 172"/>
                <a:gd name="T20" fmla="*/ 3875 w 150"/>
                <a:gd name="T21" fmla="*/ 0 h 172"/>
                <a:gd name="T22" fmla="*/ 3833 w 150"/>
                <a:gd name="T23" fmla="*/ 1003 h 172"/>
                <a:gd name="T24" fmla="*/ 3488 w 150"/>
                <a:gd name="T25" fmla="*/ 2036 h 172"/>
                <a:gd name="T26" fmla="*/ 2938 w 150"/>
                <a:gd name="T27" fmla="*/ 2890 h 172"/>
                <a:gd name="T28" fmla="*/ 2083 w 150"/>
                <a:gd name="T29" fmla="*/ 3346 h 1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172">
                  <a:moveTo>
                    <a:pt x="39" y="75"/>
                  </a:moveTo>
                  <a:cubicBezTo>
                    <a:pt x="30" y="91"/>
                    <a:pt x="12" y="102"/>
                    <a:pt x="4" y="118"/>
                  </a:cubicBezTo>
                  <a:cubicBezTo>
                    <a:pt x="2" y="122"/>
                    <a:pt x="0" y="125"/>
                    <a:pt x="2" y="128"/>
                  </a:cubicBezTo>
                  <a:cubicBezTo>
                    <a:pt x="4" y="130"/>
                    <a:pt x="15" y="134"/>
                    <a:pt x="18" y="135"/>
                  </a:cubicBezTo>
                  <a:cubicBezTo>
                    <a:pt x="28" y="140"/>
                    <a:pt x="38" y="144"/>
                    <a:pt x="48" y="150"/>
                  </a:cubicBezTo>
                  <a:cubicBezTo>
                    <a:pt x="65" y="159"/>
                    <a:pt x="82" y="165"/>
                    <a:pt x="101" y="168"/>
                  </a:cubicBezTo>
                  <a:cubicBezTo>
                    <a:pt x="110" y="169"/>
                    <a:pt x="123" y="172"/>
                    <a:pt x="132" y="170"/>
                  </a:cubicBezTo>
                  <a:cubicBezTo>
                    <a:pt x="150" y="165"/>
                    <a:pt x="129" y="155"/>
                    <a:pt x="125" y="146"/>
                  </a:cubicBezTo>
                  <a:cubicBezTo>
                    <a:pt x="114" y="125"/>
                    <a:pt x="117" y="99"/>
                    <a:pt x="118" y="75"/>
                  </a:cubicBezTo>
                  <a:cubicBezTo>
                    <a:pt x="118" y="62"/>
                    <a:pt x="114" y="50"/>
                    <a:pt x="113" y="36"/>
                  </a:cubicBezTo>
                  <a:cubicBezTo>
                    <a:pt x="113" y="23"/>
                    <a:pt x="109" y="8"/>
                    <a:pt x="99" y="0"/>
                  </a:cubicBezTo>
                  <a:cubicBezTo>
                    <a:pt x="98" y="7"/>
                    <a:pt x="100" y="13"/>
                    <a:pt x="98" y="20"/>
                  </a:cubicBezTo>
                  <a:cubicBezTo>
                    <a:pt x="96" y="27"/>
                    <a:pt x="93" y="34"/>
                    <a:pt x="89" y="40"/>
                  </a:cubicBezTo>
                  <a:cubicBezTo>
                    <a:pt x="86" y="47"/>
                    <a:pt x="81" y="53"/>
                    <a:pt x="75" y="57"/>
                  </a:cubicBezTo>
                  <a:cubicBezTo>
                    <a:pt x="68" y="62"/>
                    <a:pt x="60" y="62"/>
                    <a:pt x="53" y="66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92">
              <a:extLst>
                <a:ext uri="{FF2B5EF4-FFF2-40B4-BE49-F238E27FC236}">
                  <a16:creationId xmlns:a16="http://schemas.microsoft.com/office/drawing/2014/main" id="{ECC1ABDC-18D3-4FF2-9D89-B8558F52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314"/>
              <a:ext cx="840" cy="1339"/>
            </a:xfrm>
            <a:custGeom>
              <a:avLst/>
              <a:gdLst>
                <a:gd name="T0" fmla="*/ 3908 w 336"/>
                <a:gd name="T1" fmla="*/ 1971 h 502"/>
                <a:gd name="T2" fmla="*/ 2000 w 336"/>
                <a:gd name="T3" fmla="*/ 4553 h 502"/>
                <a:gd name="T4" fmla="*/ 1645 w 336"/>
                <a:gd name="T5" fmla="*/ 6020 h 502"/>
                <a:gd name="T6" fmla="*/ 470 w 336"/>
                <a:gd name="T7" fmla="*/ 8501 h 502"/>
                <a:gd name="T8" fmla="*/ 208 w 336"/>
                <a:gd name="T9" fmla="*/ 12750 h 502"/>
                <a:gd name="T10" fmla="*/ 1145 w 336"/>
                <a:gd name="T11" fmla="*/ 15943 h 502"/>
                <a:gd name="T12" fmla="*/ 908 w 336"/>
                <a:gd name="T13" fmla="*/ 18335 h 502"/>
                <a:gd name="T14" fmla="*/ 470 w 336"/>
                <a:gd name="T15" fmla="*/ 20306 h 502"/>
                <a:gd name="T16" fmla="*/ 363 w 336"/>
                <a:gd name="T17" fmla="*/ 25414 h 502"/>
                <a:gd name="T18" fmla="*/ 3408 w 336"/>
                <a:gd name="T19" fmla="*/ 23742 h 502"/>
                <a:gd name="T20" fmla="*/ 6688 w 336"/>
                <a:gd name="T21" fmla="*/ 23038 h 502"/>
                <a:gd name="T22" fmla="*/ 7000 w 336"/>
                <a:gd name="T23" fmla="*/ 23286 h 502"/>
                <a:gd name="T24" fmla="*/ 9458 w 336"/>
                <a:gd name="T25" fmla="*/ 21613 h 502"/>
                <a:gd name="T26" fmla="*/ 8833 w 336"/>
                <a:gd name="T27" fmla="*/ 19338 h 502"/>
                <a:gd name="T28" fmla="*/ 9813 w 336"/>
                <a:gd name="T29" fmla="*/ 17154 h 502"/>
                <a:gd name="T30" fmla="*/ 10908 w 336"/>
                <a:gd name="T31" fmla="*/ 15943 h 502"/>
                <a:gd name="T32" fmla="*/ 12395 w 336"/>
                <a:gd name="T33" fmla="*/ 15148 h 502"/>
                <a:gd name="T34" fmla="*/ 12895 w 336"/>
                <a:gd name="T35" fmla="*/ 12451 h 502"/>
                <a:gd name="T36" fmla="*/ 12158 w 336"/>
                <a:gd name="T37" fmla="*/ 11782 h 502"/>
                <a:gd name="T38" fmla="*/ 12113 w 336"/>
                <a:gd name="T39" fmla="*/ 11782 h 502"/>
                <a:gd name="T40" fmla="*/ 11645 w 336"/>
                <a:gd name="T41" fmla="*/ 11632 h 502"/>
                <a:gd name="T42" fmla="*/ 10988 w 336"/>
                <a:gd name="T43" fmla="*/ 12144 h 502"/>
                <a:gd name="T44" fmla="*/ 10395 w 336"/>
                <a:gd name="T45" fmla="*/ 11995 h 502"/>
                <a:gd name="T46" fmla="*/ 10208 w 336"/>
                <a:gd name="T47" fmla="*/ 11539 h 502"/>
                <a:gd name="T48" fmla="*/ 11063 w 336"/>
                <a:gd name="T49" fmla="*/ 9618 h 502"/>
                <a:gd name="T50" fmla="*/ 11063 w 336"/>
                <a:gd name="T51" fmla="*/ 7079 h 502"/>
                <a:gd name="T52" fmla="*/ 10863 w 336"/>
                <a:gd name="T53" fmla="*/ 5372 h 502"/>
                <a:gd name="T54" fmla="*/ 10313 w 336"/>
                <a:gd name="T55" fmla="*/ 6020 h 502"/>
                <a:gd name="T56" fmla="*/ 10395 w 336"/>
                <a:gd name="T57" fmla="*/ 4305 h 502"/>
                <a:gd name="T58" fmla="*/ 9813 w 336"/>
                <a:gd name="T59" fmla="*/ 2219 h 502"/>
                <a:gd name="T60" fmla="*/ 9583 w 336"/>
                <a:gd name="T61" fmla="*/ 2790 h 502"/>
                <a:gd name="T62" fmla="*/ 8645 w 336"/>
                <a:gd name="T63" fmla="*/ 1059 h 502"/>
                <a:gd name="T64" fmla="*/ 8408 w 336"/>
                <a:gd name="T65" fmla="*/ 854 h 502"/>
                <a:gd name="T66" fmla="*/ 8095 w 336"/>
                <a:gd name="T67" fmla="*/ 512 h 502"/>
                <a:gd name="T68" fmla="*/ 6613 w 336"/>
                <a:gd name="T69" fmla="*/ 307 h 502"/>
                <a:gd name="T70" fmla="*/ 6458 w 336"/>
                <a:gd name="T71" fmla="*/ 397 h 502"/>
                <a:gd name="T72" fmla="*/ 5470 w 336"/>
                <a:gd name="T73" fmla="*/ 1118 h 502"/>
                <a:gd name="T74" fmla="*/ 3908 w 336"/>
                <a:gd name="T75" fmla="*/ 1878 h 5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6" h="502">
                  <a:moveTo>
                    <a:pt x="100" y="39"/>
                  </a:moveTo>
                  <a:cubicBezTo>
                    <a:pt x="71" y="55"/>
                    <a:pt x="55" y="73"/>
                    <a:pt x="51" y="90"/>
                  </a:cubicBezTo>
                  <a:cubicBezTo>
                    <a:pt x="50" y="97"/>
                    <a:pt x="44" y="113"/>
                    <a:pt x="42" y="119"/>
                  </a:cubicBezTo>
                  <a:cubicBezTo>
                    <a:pt x="40" y="126"/>
                    <a:pt x="23" y="144"/>
                    <a:pt x="12" y="168"/>
                  </a:cubicBezTo>
                  <a:cubicBezTo>
                    <a:pt x="0" y="192"/>
                    <a:pt x="6" y="208"/>
                    <a:pt x="5" y="252"/>
                  </a:cubicBezTo>
                  <a:cubicBezTo>
                    <a:pt x="3" y="295"/>
                    <a:pt x="31" y="299"/>
                    <a:pt x="29" y="315"/>
                  </a:cubicBezTo>
                  <a:cubicBezTo>
                    <a:pt x="28" y="320"/>
                    <a:pt x="27" y="343"/>
                    <a:pt x="23" y="362"/>
                  </a:cubicBezTo>
                  <a:cubicBezTo>
                    <a:pt x="18" y="382"/>
                    <a:pt x="11" y="398"/>
                    <a:pt x="12" y="401"/>
                  </a:cubicBezTo>
                  <a:cubicBezTo>
                    <a:pt x="20" y="425"/>
                    <a:pt x="28" y="466"/>
                    <a:pt x="9" y="502"/>
                  </a:cubicBezTo>
                  <a:cubicBezTo>
                    <a:pt x="10" y="496"/>
                    <a:pt x="65" y="475"/>
                    <a:pt x="87" y="469"/>
                  </a:cubicBezTo>
                  <a:cubicBezTo>
                    <a:pt x="131" y="458"/>
                    <a:pt x="156" y="453"/>
                    <a:pt x="171" y="455"/>
                  </a:cubicBezTo>
                  <a:cubicBezTo>
                    <a:pt x="174" y="456"/>
                    <a:pt x="177" y="458"/>
                    <a:pt x="179" y="460"/>
                  </a:cubicBezTo>
                  <a:cubicBezTo>
                    <a:pt x="216" y="448"/>
                    <a:pt x="247" y="435"/>
                    <a:pt x="242" y="427"/>
                  </a:cubicBezTo>
                  <a:cubicBezTo>
                    <a:pt x="223" y="397"/>
                    <a:pt x="222" y="397"/>
                    <a:pt x="226" y="382"/>
                  </a:cubicBezTo>
                  <a:cubicBezTo>
                    <a:pt x="229" y="367"/>
                    <a:pt x="237" y="352"/>
                    <a:pt x="251" y="339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88" y="317"/>
                    <a:pt x="302" y="316"/>
                    <a:pt x="317" y="299"/>
                  </a:cubicBezTo>
                  <a:cubicBezTo>
                    <a:pt x="331" y="287"/>
                    <a:pt x="336" y="257"/>
                    <a:pt x="330" y="246"/>
                  </a:cubicBezTo>
                  <a:cubicBezTo>
                    <a:pt x="325" y="238"/>
                    <a:pt x="315" y="234"/>
                    <a:pt x="311" y="233"/>
                  </a:cubicBezTo>
                  <a:cubicBezTo>
                    <a:pt x="310" y="233"/>
                    <a:pt x="310" y="233"/>
                    <a:pt x="310" y="233"/>
                  </a:cubicBezTo>
                  <a:cubicBezTo>
                    <a:pt x="306" y="231"/>
                    <a:pt x="303" y="230"/>
                    <a:pt x="298" y="230"/>
                  </a:cubicBezTo>
                  <a:cubicBezTo>
                    <a:pt x="291" y="231"/>
                    <a:pt x="288" y="238"/>
                    <a:pt x="281" y="240"/>
                  </a:cubicBezTo>
                  <a:cubicBezTo>
                    <a:pt x="276" y="241"/>
                    <a:pt x="270" y="241"/>
                    <a:pt x="266" y="237"/>
                  </a:cubicBezTo>
                  <a:cubicBezTo>
                    <a:pt x="263" y="234"/>
                    <a:pt x="263" y="231"/>
                    <a:pt x="261" y="228"/>
                  </a:cubicBezTo>
                  <a:cubicBezTo>
                    <a:pt x="274" y="225"/>
                    <a:pt x="281" y="201"/>
                    <a:pt x="283" y="190"/>
                  </a:cubicBezTo>
                  <a:cubicBezTo>
                    <a:pt x="285" y="175"/>
                    <a:pt x="284" y="155"/>
                    <a:pt x="283" y="140"/>
                  </a:cubicBezTo>
                  <a:cubicBezTo>
                    <a:pt x="282" y="128"/>
                    <a:pt x="276" y="118"/>
                    <a:pt x="278" y="106"/>
                  </a:cubicBezTo>
                  <a:cubicBezTo>
                    <a:pt x="275" y="112"/>
                    <a:pt x="270" y="118"/>
                    <a:pt x="264" y="119"/>
                  </a:cubicBezTo>
                  <a:cubicBezTo>
                    <a:pt x="270" y="110"/>
                    <a:pt x="267" y="94"/>
                    <a:pt x="266" y="85"/>
                  </a:cubicBezTo>
                  <a:cubicBezTo>
                    <a:pt x="264" y="72"/>
                    <a:pt x="258" y="56"/>
                    <a:pt x="251" y="44"/>
                  </a:cubicBezTo>
                  <a:cubicBezTo>
                    <a:pt x="252" y="49"/>
                    <a:pt x="248" y="52"/>
                    <a:pt x="245" y="55"/>
                  </a:cubicBezTo>
                  <a:cubicBezTo>
                    <a:pt x="250" y="40"/>
                    <a:pt x="233" y="27"/>
                    <a:pt x="221" y="21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2" y="17"/>
                    <a:pt x="205" y="12"/>
                    <a:pt x="207" y="10"/>
                  </a:cubicBezTo>
                  <a:cubicBezTo>
                    <a:pt x="195" y="9"/>
                    <a:pt x="180" y="0"/>
                    <a:pt x="169" y="6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57" y="15"/>
                    <a:pt x="150" y="19"/>
                    <a:pt x="140" y="22"/>
                  </a:cubicBezTo>
                  <a:cubicBezTo>
                    <a:pt x="126" y="25"/>
                    <a:pt x="111" y="27"/>
                    <a:pt x="100" y="37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93">
              <a:extLst>
                <a:ext uri="{FF2B5EF4-FFF2-40B4-BE49-F238E27FC236}">
                  <a16:creationId xmlns:a16="http://schemas.microsoft.com/office/drawing/2014/main" id="{1D309C8E-5303-48F8-A5A8-5DD9BE8E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392"/>
              <a:ext cx="340" cy="242"/>
            </a:xfrm>
            <a:custGeom>
              <a:avLst/>
              <a:gdLst>
                <a:gd name="T0" fmla="*/ 5313 w 136"/>
                <a:gd name="T1" fmla="*/ 1542 h 91"/>
                <a:gd name="T2" fmla="*/ 4500 w 136"/>
                <a:gd name="T3" fmla="*/ 508 h 91"/>
                <a:gd name="T4" fmla="*/ 3283 w 136"/>
                <a:gd name="T5" fmla="*/ 362 h 91"/>
                <a:gd name="T6" fmla="*/ 675 w 136"/>
                <a:gd name="T7" fmla="*/ 1691 h 91"/>
                <a:gd name="T8" fmla="*/ 125 w 136"/>
                <a:gd name="T9" fmla="*/ 3500 h 91"/>
                <a:gd name="T10" fmla="*/ 1220 w 136"/>
                <a:gd name="T11" fmla="*/ 2050 h 91"/>
                <a:gd name="T12" fmla="*/ 1563 w 136"/>
                <a:gd name="T13" fmla="*/ 4308 h 91"/>
                <a:gd name="T14" fmla="*/ 3750 w 136"/>
                <a:gd name="T15" fmla="*/ 3005 h 91"/>
                <a:gd name="T16" fmla="*/ 5313 w 136"/>
                <a:gd name="T17" fmla="*/ 1542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1">
                  <a:moveTo>
                    <a:pt x="136" y="31"/>
                  </a:moveTo>
                  <a:cubicBezTo>
                    <a:pt x="128" y="33"/>
                    <a:pt x="123" y="20"/>
                    <a:pt x="115" y="10"/>
                  </a:cubicBezTo>
                  <a:cubicBezTo>
                    <a:pt x="107" y="0"/>
                    <a:pt x="100" y="1"/>
                    <a:pt x="84" y="7"/>
                  </a:cubicBezTo>
                  <a:cubicBezTo>
                    <a:pt x="67" y="12"/>
                    <a:pt x="35" y="23"/>
                    <a:pt x="17" y="34"/>
                  </a:cubicBezTo>
                  <a:cubicBezTo>
                    <a:pt x="0" y="45"/>
                    <a:pt x="3" y="70"/>
                    <a:pt x="3" y="70"/>
                  </a:cubicBezTo>
                  <a:cubicBezTo>
                    <a:pt x="4" y="50"/>
                    <a:pt x="24" y="30"/>
                    <a:pt x="31" y="41"/>
                  </a:cubicBezTo>
                  <a:cubicBezTo>
                    <a:pt x="37" y="51"/>
                    <a:pt x="36" y="81"/>
                    <a:pt x="40" y="86"/>
                  </a:cubicBezTo>
                  <a:cubicBezTo>
                    <a:pt x="44" y="91"/>
                    <a:pt x="89" y="64"/>
                    <a:pt x="96" y="60"/>
                  </a:cubicBezTo>
                  <a:cubicBezTo>
                    <a:pt x="104" y="56"/>
                    <a:pt x="136" y="35"/>
                    <a:pt x="136" y="31"/>
                  </a:cubicBezTo>
                  <a:close/>
                </a:path>
              </a:pathLst>
            </a:custGeom>
            <a:solidFill>
              <a:srgbClr val="00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94">
              <a:extLst>
                <a:ext uri="{FF2B5EF4-FFF2-40B4-BE49-F238E27FC236}">
                  <a16:creationId xmlns:a16="http://schemas.microsoft.com/office/drawing/2014/main" id="{DAA6787C-1030-478C-8B13-00312B72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290"/>
              <a:ext cx="687" cy="587"/>
            </a:xfrm>
            <a:custGeom>
              <a:avLst/>
              <a:gdLst>
                <a:gd name="T0" fmla="*/ 3308 w 275"/>
                <a:gd name="T1" fmla="*/ 6897 h 220"/>
                <a:gd name="T2" fmla="*/ 6348 w 275"/>
                <a:gd name="T3" fmla="*/ 5224 h 220"/>
                <a:gd name="T4" fmla="*/ 9618 w 275"/>
                <a:gd name="T5" fmla="*/ 4499 h 220"/>
                <a:gd name="T6" fmla="*/ 10710 w 275"/>
                <a:gd name="T7" fmla="*/ 6385 h 220"/>
                <a:gd name="T8" fmla="*/ 3195 w 275"/>
                <a:gd name="T9" fmla="*/ 10144 h 220"/>
                <a:gd name="T10" fmla="*/ 2653 w 275"/>
                <a:gd name="T11" fmla="*/ 11148 h 220"/>
                <a:gd name="T12" fmla="*/ 105 w 275"/>
                <a:gd name="T13" fmla="*/ 10601 h 220"/>
                <a:gd name="T14" fmla="*/ 699 w 275"/>
                <a:gd name="T15" fmla="*/ 8322 h 220"/>
                <a:gd name="T16" fmla="*/ 2133 w 275"/>
                <a:gd name="T17" fmla="*/ 4157 h 220"/>
                <a:gd name="T18" fmla="*/ 2103 w 275"/>
                <a:gd name="T19" fmla="*/ 2279 h 220"/>
                <a:gd name="T20" fmla="*/ 1124 w 275"/>
                <a:gd name="T21" fmla="*/ 2890 h 220"/>
                <a:gd name="T22" fmla="*/ 1716 w 275"/>
                <a:gd name="T23" fmla="*/ 1516 h 220"/>
                <a:gd name="T24" fmla="*/ 1746 w 275"/>
                <a:gd name="T25" fmla="*/ 205 h 220"/>
                <a:gd name="T26" fmla="*/ 3228 w 275"/>
                <a:gd name="T27" fmla="*/ 1003 h 220"/>
                <a:gd name="T28" fmla="*/ 3308 w 275"/>
                <a:gd name="T29" fmla="*/ 6897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" h="220">
                  <a:moveTo>
                    <a:pt x="85" y="136"/>
                  </a:moveTo>
                  <a:cubicBezTo>
                    <a:pt x="86" y="130"/>
                    <a:pt x="141" y="109"/>
                    <a:pt x="163" y="103"/>
                  </a:cubicBezTo>
                  <a:cubicBezTo>
                    <a:pt x="207" y="92"/>
                    <a:pt x="232" y="87"/>
                    <a:pt x="247" y="89"/>
                  </a:cubicBezTo>
                  <a:cubicBezTo>
                    <a:pt x="262" y="91"/>
                    <a:pt x="256" y="115"/>
                    <a:pt x="275" y="126"/>
                  </a:cubicBezTo>
                  <a:cubicBezTo>
                    <a:pt x="271" y="146"/>
                    <a:pt x="117" y="132"/>
                    <a:pt x="82" y="200"/>
                  </a:cubicBezTo>
                  <a:cubicBezTo>
                    <a:pt x="74" y="212"/>
                    <a:pt x="68" y="220"/>
                    <a:pt x="68" y="220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3" y="209"/>
                    <a:pt x="0" y="192"/>
                    <a:pt x="18" y="164"/>
                  </a:cubicBezTo>
                  <a:cubicBezTo>
                    <a:pt x="36" y="136"/>
                    <a:pt x="50" y="99"/>
                    <a:pt x="55" y="82"/>
                  </a:cubicBezTo>
                  <a:cubicBezTo>
                    <a:pt x="61" y="65"/>
                    <a:pt x="54" y="45"/>
                    <a:pt x="54" y="45"/>
                  </a:cubicBezTo>
                  <a:cubicBezTo>
                    <a:pt x="45" y="56"/>
                    <a:pt x="29" y="57"/>
                    <a:pt x="29" y="57"/>
                  </a:cubicBezTo>
                  <a:cubicBezTo>
                    <a:pt x="38" y="55"/>
                    <a:pt x="48" y="44"/>
                    <a:pt x="44" y="30"/>
                  </a:cubicBezTo>
                  <a:cubicBezTo>
                    <a:pt x="41" y="16"/>
                    <a:pt x="37" y="8"/>
                    <a:pt x="45" y="4"/>
                  </a:cubicBezTo>
                  <a:cubicBezTo>
                    <a:pt x="53" y="0"/>
                    <a:pt x="75" y="3"/>
                    <a:pt x="83" y="20"/>
                  </a:cubicBezTo>
                  <a:cubicBezTo>
                    <a:pt x="90" y="37"/>
                    <a:pt x="109" y="90"/>
                    <a:pt x="85" y="136"/>
                  </a:cubicBezTo>
                  <a:close/>
                </a:path>
              </a:pathLst>
            </a:custGeom>
            <a:solidFill>
              <a:srgbClr val="C4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97">
              <a:extLst>
                <a:ext uri="{FF2B5EF4-FFF2-40B4-BE49-F238E27FC236}">
                  <a16:creationId xmlns:a16="http://schemas.microsoft.com/office/drawing/2014/main" id="{E243BE13-D204-4722-8621-AA176DA1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384"/>
              <a:ext cx="53" cy="58"/>
            </a:xfrm>
            <a:custGeom>
              <a:avLst/>
              <a:gdLst>
                <a:gd name="T0" fmla="*/ 803 w 21"/>
                <a:gd name="T1" fmla="*/ 0 h 22"/>
                <a:gd name="T2" fmla="*/ 242 w 21"/>
                <a:gd name="T3" fmla="*/ 625 h 22"/>
                <a:gd name="T4" fmla="*/ 159 w 21"/>
                <a:gd name="T5" fmla="*/ 1062 h 22"/>
                <a:gd name="T6" fmla="*/ 803 w 2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6" y="13"/>
                    <a:pt x="11" y="11"/>
                    <a:pt x="6" y="13"/>
                  </a:cubicBezTo>
                  <a:cubicBezTo>
                    <a:pt x="0" y="15"/>
                    <a:pt x="4" y="22"/>
                    <a:pt x="4" y="22"/>
                  </a:cubicBezTo>
                  <a:cubicBezTo>
                    <a:pt x="12" y="20"/>
                    <a:pt x="21" y="12"/>
                    <a:pt x="20" y="0"/>
                  </a:cubicBezTo>
                  <a:close/>
                </a:path>
              </a:pathLst>
            </a:custGeom>
            <a:solidFill>
              <a:srgbClr val="D9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98">
              <a:extLst>
                <a:ext uri="{FF2B5EF4-FFF2-40B4-BE49-F238E27FC236}">
                  <a16:creationId xmlns:a16="http://schemas.microsoft.com/office/drawing/2014/main" id="{DFA8E963-30AB-4C73-86B2-736BC709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84"/>
              <a:ext cx="1825" cy="736"/>
            </a:xfrm>
            <a:custGeom>
              <a:avLst/>
              <a:gdLst>
                <a:gd name="T0" fmla="*/ 28520 w 730"/>
                <a:gd name="T1" fmla="*/ 9195 h 276"/>
                <a:gd name="T2" fmla="*/ 27425 w 730"/>
                <a:gd name="T3" fmla="*/ 7133 h 276"/>
                <a:gd name="T4" fmla="*/ 25395 w 730"/>
                <a:gd name="T5" fmla="*/ 3491 h 276"/>
                <a:gd name="T6" fmla="*/ 22395 w 730"/>
                <a:gd name="T7" fmla="*/ 2275 h 276"/>
                <a:gd name="T8" fmla="*/ 20438 w 730"/>
                <a:gd name="T9" fmla="*/ 2184 h 276"/>
                <a:gd name="T10" fmla="*/ 19220 w 730"/>
                <a:gd name="T11" fmla="*/ 3187 h 276"/>
                <a:gd name="T12" fmla="*/ 17033 w 730"/>
                <a:gd name="T13" fmla="*/ 4493 h 276"/>
                <a:gd name="T14" fmla="*/ 16875 w 730"/>
                <a:gd name="T15" fmla="*/ 3128 h 276"/>
                <a:gd name="T16" fmla="*/ 16220 w 730"/>
                <a:gd name="T17" fmla="*/ 3435 h 276"/>
                <a:gd name="T18" fmla="*/ 16845 w 730"/>
                <a:gd name="T19" fmla="*/ 4608 h 276"/>
                <a:gd name="T20" fmla="*/ 9300 w 730"/>
                <a:gd name="T21" fmla="*/ 8341 h 276"/>
                <a:gd name="T22" fmla="*/ 8750 w 730"/>
                <a:gd name="T23" fmla="*/ 9352 h 276"/>
                <a:gd name="T24" fmla="*/ 6220 w 730"/>
                <a:gd name="T25" fmla="*/ 8797 h 276"/>
                <a:gd name="T26" fmla="*/ 6800 w 730"/>
                <a:gd name="T27" fmla="*/ 6520 h 276"/>
                <a:gd name="T28" fmla="*/ 8250 w 730"/>
                <a:gd name="T29" fmla="*/ 2368 h 276"/>
                <a:gd name="T30" fmla="*/ 8208 w 730"/>
                <a:gd name="T31" fmla="*/ 512 h 276"/>
                <a:gd name="T32" fmla="*/ 7238 w 730"/>
                <a:gd name="T33" fmla="*/ 1117 h 276"/>
                <a:gd name="T34" fmla="*/ 7313 w 730"/>
                <a:gd name="T35" fmla="*/ 661 h 276"/>
                <a:gd name="T36" fmla="*/ 7395 w 730"/>
                <a:gd name="T37" fmla="*/ 605 h 276"/>
                <a:gd name="T38" fmla="*/ 7395 w 730"/>
                <a:gd name="T39" fmla="*/ 605 h 276"/>
                <a:gd name="T40" fmla="*/ 6563 w 730"/>
                <a:gd name="T41" fmla="*/ 397 h 276"/>
                <a:gd name="T42" fmla="*/ 3750 w 730"/>
                <a:gd name="T43" fmla="*/ 93 h 276"/>
                <a:gd name="T44" fmla="*/ 1563 w 730"/>
                <a:gd name="T45" fmla="*/ 605 h 276"/>
                <a:gd name="T46" fmla="*/ 0 w 730"/>
                <a:gd name="T47" fmla="*/ 1912 h 276"/>
                <a:gd name="T48" fmla="*/ 0 w 730"/>
                <a:gd name="T49" fmla="*/ 13960 h 276"/>
                <a:gd name="T50" fmla="*/ 28520 w 730"/>
                <a:gd name="T51" fmla="*/ 13960 h 276"/>
                <a:gd name="T52" fmla="*/ 28520 w 730"/>
                <a:gd name="T53" fmla="*/ 9195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0" h="276">
                  <a:moveTo>
                    <a:pt x="730" y="182"/>
                  </a:moveTo>
                  <a:cubicBezTo>
                    <a:pt x="722" y="168"/>
                    <a:pt x="713" y="155"/>
                    <a:pt x="702" y="141"/>
                  </a:cubicBezTo>
                  <a:cubicBezTo>
                    <a:pt x="680" y="116"/>
                    <a:pt x="675" y="85"/>
                    <a:pt x="650" y="69"/>
                  </a:cubicBezTo>
                  <a:cubicBezTo>
                    <a:pt x="626" y="53"/>
                    <a:pt x="596" y="53"/>
                    <a:pt x="573" y="45"/>
                  </a:cubicBezTo>
                  <a:cubicBezTo>
                    <a:pt x="553" y="39"/>
                    <a:pt x="533" y="43"/>
                    <a:pt x="523" y="43"/>
                  </a:cubicBezTo>
                  <a:cubicBezTo>
                    <a:pt x="513" y="51"/>
                    <a:pt x="497" y="61"/>
                    <a:pt x="492" y="63"/>
                  </a:cubicBezTo>
                  <a:cubicBezTo>
                    <a:pt x="485" y="67"/>
                    <a:pt x="440" y="94"/>
                    <a:pt x="436" y="89"/>
                  </a:cubicBezTo>
                  <a:cubicBezTo>
                    <a:pt x="433" y="86"/>
                    <a:pt x="433" y="74"/>
                    <a:pt x="432" y="62"/>
                  </a:cubicBezTo>
                  <a:cubicBezTo>
                    <a:pt x="426" y="64"/>
                    <a:pt x="420" y="66"/>
                    <a:pt x="415" y="68"/>
                  </a:cubicBezTo>
                  <a:cubicBezTo>
                    <a:pt x="418" y="76"/>
                    <a:pt x="421" y="85"/>
                    <a:pt x="431" y="91"/>
                  </a:cubicBezTo>
                  <a:cubicBezTo>
                    <a:pt x="427" y="111"/>
                    <a:pt x="273" y="97"/>
                    <a:pt x="238" y="165"/>
                  </a:cubicBezTo>
                  <a:cubicBezTo>
                    <a:pt x="230" y="177"/>
                    <a:pt x="224" y="185"/>
                    <a:pt x="224" y="185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9" y="174"/>
                    <a:pt x="156" y="157"/>
                    <a:pt x="174" y="129"/>
                  </a:cubicBezTo>
                  <a:cubicBezTo>
                    <a:pt x="192" y="101"/>
                    <a:pt x="206" y="64"/>
                    <a:pt x="211" y="47"/>
                  </a:cubicBezTo>
                  <a:cubicBezTo>
                    <a:pt x="217" y="30"/>
                    <a:pt x="210" y="10"/>
                    <a:pt x="210" y="10"/>
                  </a:cubicBezTo>
                  <a:cubicBezTo>
                    <a:pt x="201" y="21"/>
                    <a:pt x="185" y="22"/>
                    <a:pt x="185" y="22"/>
                  </a:cubicBezTo>
                  <a:cubicBezTo>
                    <a:pt x="185" y="22"/>
                    <a:pt x="181" y="15"/>
                    <a:pt x="187" y="13"/>
                  </a:cubicBezTo>
                  <a:cubicBezTo>
                    <a:pt x="187" y="13"/>
                    <a:pt x="188" y="13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79" y="7"/>
                    <a:pt x="179" y="6"/>
                    <a:pt x="168" y="8"/>
                  </a:cubicBezTo>
                  <a:cubicBezTo>
                    <a:pt x="156" y="11"/>
                    <a:pt x="110" y="4"/>
                    <a:pt x="96" y="2"/>
                  </a:cubicBezTo>
                  <a:cubicBezTo>
                    <a:pt x="82" y="0"/>
                    <a:pt x="65" y="3"/>
                    <a:pt x="40" y="12"/>
                  </a:cubicBezTo>
                  <a:cubicBezTo>
                    <a:pt x="26" y="17"/>
                    <a:pt x="13" y="27"/>
                    <a:pt x="0" y="3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730" y="276"/>
                    <a:pt x="730" y="276"/>
                    <a:pt x="730" y="276"/>
                  </a:cubicBezTo>
                  <a:lnTo>
                    <a:pt x="730" y="182"/>
                  </a:lnTo>
                  <a:close/>
                </a:path>
              </a:pathLst>
            </a:custGeom>
            <a:solidFill>
              <a:srgbClr val="E7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99">
              <a:extLst>
                <a:ext uri="{FF2B5EF4-FFF2-40B4-BE49-F238E27FC236}">
                  <a16:creationId xmlns:a16="http://schemas.microsoft.com/office/drawing/2014/main" id="{1923B703-1195-434E-ADB6-06C1D02F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280"/>
              <a:ext cx="130" cy="104"/>
            </a:xfrm>
            <a:custGeom>
              <a:avLst/>
              <a:gdLst>
                <a:gd name="T0" fmla="*/ 1488 w 52"/>
                <a:gd name="T1" fmla="*/ 1216 h 39"/>
                <a:gd name="T2" fmla="*/ 1688 w 52"/>
                <a:gd name="T3" fmla="*/ 1971 h 39"/>
                <a:gd name="T4" fmla="*/ 1688 w 52"/>
                <a:gd name="T5" fmla="*/ 1971 h 39"/>
                <a:gd name="T6" fmla="*/ 2033 w 52"/>
                <a:gd name="T7" fmla="*/ 397 h 39"/>
                <a:gd name="T8" fmla="*/ 2033 w 52"/>
                <a:gd name="T9" fmla="*/ 397 h 39"/>
                <a:gd name="T10" fmla="*/ 1250 w 52"/>
                <a:gd name="T11" fmla="*/ 205 h 39"/>
                <a:gd name="T12" fmla="*/ 0 w 52"/>
                <a:gd name="T13" fmla="*/ 397 h 39"/>
                <a:gd name="T14" fmla="*/ 1488 w 52"/>
                <a:gd name="T15" fmla="*/ 1216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39">
                  <a:moveTo>
                    <a:pt x="38" y="24"/>
                  </a:moveTo>
                  <a:cubicBezTo>
                    <a:pt x="39" y="28"/>
                    <a:pt x="41" y="33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6"/>
                    <a:pt x="48" y="24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47" y="4"/>
                    <a:pt x="32" y="4"/>
                  </a:cubicBezTo>
                  <a:cubicBezTo>
                    <a:pt x="16" y="0"/>
                    <a:pt x="0" y="8"/>
                    <a:pt x="0" y="8"/>
                  </a:cubicBezTo>
                  <a:cubicBezTo>
                    <a:pt x="8" y="4"/>
                    <a:pt x="30" y="7"/>
                    <a:pt x="38" y="24"/>
                  </a:cubicBezTo>
                  <a:close/>
                </a:path>
              </a:pathLst>
            </a:custGeom>
            <a:solidFill>
              <a:srgbClr val="A87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200">
              <a:extLst>
                <a:ext uri="{FF2B5EF4-FFF2-40B4-BE49-F238E27FC236}">
                  <a16:creationId xmlns:a16="http://schemas.microsoft.com/office/drawing/2014/main" id="{C5D75171-56DF-4BD0-A936-CD3C6A60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973"/>
              <a:ext cx="138" cy="128"/>
            </a:xfrm>
            <a:custGeom>
              <a:avLst/>
              <a:gdLst>
                <a:gd name="T0" fmla="*/ 1152 w 55"/>
                <a:gd name="T1" fmla="*/ 456 h 48"/>
                <a:gd name="T2" fmla="*/ 755 w 55"/>
                <a:gd name="T3" fmla="*/ 1059 h 48"/>
                <a:gd name="T4" fmla="*/ 597 w 55"/>
                <a:gd name="T5" fmla="*/ 1421 h 48"/>
                <a:gd name="T6" fmla="*/ 366 w 55"/>
                <a:gd name="T7" fmla="*/ 1515 h 48"/>
                <a:gd name="T8" fmla="*/ 838 w 55"/>
                <a:gd name="T9" fmla="*/ 2125 h 48"/>
                <a:gd name="T10" fmla="*/ 1234 w 55"/>
                <a:gd name="T11" fmla="*/ 2333 h 48"/>
                <a:gd name="T12" fmla="*/ 1706 w 55"/>
                <a:gd name="T13" fmla="*/ 1763 h 48"/>
                <a:gd name="T14" fmla="*/ 1656 w 55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48">
                  <a:moveTo>
                    <a:pt x="29" y="9"/>
                  </a:moveTo>
                  <a:cubicBezTo>
                    <a:pt x="25" y="12"/>
                    <a:pt x="22" y="17"/>
                    <a:pt x="19" y="21"/>
                  </a:cubicBezTo>
                  <a:cubicBezTo>
                    <a:pt x="17" y="23"/>
                    <a:pt x="17" y="27"/>
                    <a:pt x="15" y="28"/>
                  </a:cubicBezTo>
                  <a:cubicBezTo>
                    <a:pt x="14" y="29"/>
                    <a:pt x="9" y="30"/>
                    <a:pt x="9" y="30"/>
                  </a:cubicBezTo>
                  <a:cubicBezTo>
                    <a:pt x="0" y="41"/>
                    <a:pt x="15" y="39"/>
                    <a:pt x="21" y="42"/>
                  </a:cubicBezTo>
                  <a:cubicBezTo>
                    <a:pt x="27" y="44"/>
                    <a:pt x="22" y="48"/>
                    <a:pt x="31" y="46"/>
                  </a:cubicBezTo>
                  <a:cubicBezTo>
                    <a:pt x="32" y="45"/>
                    <a:pt x="42" y="37"/>
                    <a:pt x="43" y="35"/>
                  </a:cubicBezTo>
                  <a:cubicBezTo>
                    <a:pt x="50" y="28"/>
                    <a:pt x="55" y="4"/>
                    <a:pt x="4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201">
              <a:extLst>
                <a:ext uri="{FF2B5EF4-FFF2-40B4-BE49-F238E27FC236}">
                  <a16:creationId xmlns:a16="http://schemas.microsoft.com/office/drawing/2014/main" id="{D9E4EC67-8ABA-4EB4-961A-FA33C1FE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546"/>
              <a:ext cx="230" cy="203"/>
            </a:xfrm>
            <a:custGeom>
              <a:avLst/>
              <a:gdLst>
                <a:gd name="T0" fmla="*/ 0 w 92"/>
                <a:gd name="T1" fmla="*/ 1162 h 76"/>
                <a:gd name="T2" fmla="*/ 625 w 92"/>
                <a:gd name="T3" fmla="*/ 2805 h 76"/>
                <a:gd name="T4" fmla="*/ 2550 w 92"/>
                <a:gd name="T5" fmla="*/ 3502 h 76"/>
                <a:gd name="T6" fmla="*/ 3488 w 92"/>
                <a:gd name="T7" fmla="*/ 3010 h 76"/>
                <a:gd name="T8" fmla="*/ 2583 w 92"/>
                <a:gd name="T9" fmla="*/ 1221 h 76"/>
                <a:gd name="T10" fmla="*/ 283 w 92"/>
                <a:gd name="T11" fmla="*/ 36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76">
                  <a:moveTo>
                    <a:pt x="0" y="23"/>
                  </a:moveTo>
                  <a:cubicBezTo>
                    <a:pt x="6" y="33"/>
                    <a:pt x="5" y="48"/>
                    <a:pt x="16" y="55"/>
                  </a:cubicBezTo>
                  <a:cubicBezTo>
                    <a:pt x="33" y="65"/>
                    <a:pt x="48" y="66"/>
                    <a:pt x="65" y="69"/>
                  </a:cubicBezTo>
                  <a:cubicBezTo>
                    <a:pt x="78" y="72"/>
                    <a:pt x="92" y="76"/>
                    <a:pt x="89" y="59"/>
                  </a:cubicBezTo>
                  <a:cubicBezTo>
                    <a:pt x="88" y="44"/>
                    <a:pt x="76" y="34"/>
                    <a:pt x="66" y="24"/>
                  </a:cubicBezTo>
                  <a:cubicBezTo>
                    <a:pt x="52" y="10"/>
                    <a:pt x="28" y="0"/>
                    <a:pt x="7" y="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202">
              <a:extLst>
                <a:ext uri="{FF2B5EF4-FFF2-40B4-BE49-F238E27FC236}">
                  <a16:creationId xmlns:a16="http://schemas.microsoft.com/office/drawing/2014/main" id="{5D4B46DA-478E-4CA0-9462-6903A4B4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485"/>
              <a:ext cx="173" cy="149"/>
            </a:xfrm>
            <a:custGeom>
              <a:avLst/>
              <a:gdLst>
                <a:gd name="T0" fmla="*/ 158 w 69"/>
                <a:gd name="T1" fmla="*/ 2711 h 56"/>
                <a:gd name="T2" fmla="*/ 1968 w 69"/>
                <a:gd name="T3" fmla="*/ 1961 h 56"/>
                <a:gd name="T4" fmla="*/ 2678 w 69"/>
                <a:gd name="T5" fmla="*/ 93 h 56"/>
                <a:gd name="T6" fmla="*/ 993 w 69"/>
                <a:gd name="T7" fmla="*/ 545 h 56"/>
                <a:gd name="T8" fmla="*/ 0 w 69"/>
                <a:gd name="T9" fmla="*/ 2804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56">
                  <a:moveTo>
                    <a:pt x="4" y="54"/>
                  </a:moveTo>
                  <a:cubicBezTo>
                    <a:pt x="22" y="51"/>
                    <a:pt x="35" y="49"/>
                    <a:pt x="50" y="39"/>
                  </a:cubicBezTo>
                  <a:cubicBezTo>
                    <a:pt x="65" y="28"/>
                    <a:pt x="69" y="21"/>
                    <a:pt x="68" y="2"/>
                  </a:cubicBezTo>
                  <a:cubicBezTo>
                    <a:pt x="55" y="0"/>
                    <a:pt x="36" y="4"/>
                    <a:pt x="25" y="11"/>
                  </a:cubicBezTo>
                  <a:cubicBezTo>
                    <a:pt x="8" y="22"/>
                    <a:pt x="8" y="40"/>
                    <a:pt x="0" y="5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203">
              <a:extLst>
                <a:ext uri="{FF2B5EF4-FFF2-40B4-BE49-F238E27FC236}">
                  <a16:creationId xmlns:a16="http://schemas.microsoft.com/office/drawing/2014/main" id="{7A2CEB0B-9309-463D-873D-B2963D30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648"/>
              <a:ext cx="40" cy="61"/>
            </a:xfrm>
            <a:custGeom>
              <a:avLst/>
              <a:gdLst>
                <a:gd name="T0" fmla="*/ 595 w 16"/>
                <a:gd name="T1" fmla="*/ 149 h 23"/>
                <a:gd name="T2" fmla="*/ 625 w 16"/>
                <a:gd name="T3" fmla="*/ 69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3">
                  <a:moveTo>
                    <a:pt x="15" y="3"/>
                  </a:moveTo>
                  <a:cubicBezTo>
                    <a:pt x="2" y="0"/>
                    <a:pt x="0" y="23"/>
                    <a:pt x="16" y="1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204">
              <a:extLst>
                <a:ext uri="{FF2B5EF4-FFF2-40B4-BE49-F238E27FC236}">
                  <a16:creationId xmlns:a16="http://schemas.microsoft.com/office/drawing/2014/main" id="{02C8BF63-1C23-415F-B9E7-473F306F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656"/>
              <a:ext cx="43" cy="50"/>
            </a:xfrm>
            <a:custGeom>
              <a:avLst/>
              <a:gdLst>
                <a:gd name="T0" fmla="*/ 0 w 17"/>
                <a:gd name="T1" fmla="*/ 0 h 19"/>
                <a:gd name="T2" fmla="*/ 615 w 17"/>
                <a:gd name="T3" fmla="*/ 471 h 19"/>
                <a:gd name="T4" fmla="*/ 486 w 17"/>
                <a:gd name="T5" fmla="*/ 76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7" y="1"/>
                    <a:pt x="13" y="3"/>
                    <a:pt x="15" y="10"/>
                  </a:cubicBezTo>
                  <a:cubicBezTo>
                    <a:pt x="17" y="14"/>
                    <a:pt x="17" y="19"/>
                    <a:pt x="12" y="1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205">
              <a:extLst>
                <a:ext uri="{FF2B5EF4-FFF2-40B4-BE49-F238E27FC236}">
                  <a16:creationId xmlns:a16="http://schemas.microsoft.com/office/drawing/2014/main" id="{1E217767-A6CB-4879-9A7A-A441F0AD7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626"/>
              <a:ext cx="105" cy="232"/>
            </a:xfrm>
            <a:custGeom>
              <a:avLst/>
              <a:gdLst>
                <a:gd name="T0" fmla="*/ 783 w 42"/>
                <a:gd name="T1" fmla="*/ 205 h 87"/>
                <a:gd name="T2" fmla="*/ 675 w 42"/>
                <a:gd name="T3" fmla="*/ 1728 h 87"/>
                <a:gd name="T4" fmla="*/ 50 w 42"/>
                <a:gd name="T5" fmla="*/ 2069 h 87"/>
                <a:gd name="T6" fmla="*/ 0 w 42"/>
                <a:gd name="T7" fmla="*/ 2675 h 87"/>
                <a:gd name="T8" fmla="*/ 363 w 42"/>
                <a:gd name="T9" fmla="*/ 3243 h 87"/>
                <a:gd name="T10" fmla="*/ 938 w 42"/>
                <a:gd name="T11" fmla="*/ 4096 h 87"/>
                <a:gd name="T12" fmla="*/ 1613 w 42"/>
                <a:gd name="T13" fmla="*/ 4403 h 87"/>
                <a:gd name="T14" fmla="*/ 1300 w 42"/>
                <a:gd name="T15" fmla="*/ 2275 h 87"/>
                <a:gd name="T16" fmla="*/ 1020 w 42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87">
                  <a:moveTo>
                    <a:pt x="20" y="4"/>
                  </a:moveTo>
                  <a:cubicBezTo>
                    <a:pt x="22" y="14"/>
                    <a:pt x="25" y="26"/>
                    <a:pt x="17" y="34"/>
                  </a:cubicBezTo>
                  <a:cubicBezTo>
                    <a:pt x="11" y="40"/>
                    <a:pt x="5" y="35"/>
                    <a:pt x="1" y="41"/>
                  </a:cubicBezTo>
                  <a:cubicBezTo>
                    <a:pt x="2" y="40"/>
                    <a:pt x="0" y="54"/>
                    <a:pt x="0" y="53"/>
                  </a:cubicBezTo>
                  <a:cubicBezTo>
                    <a:pt x="2" y="58"/>
                    <a:pt x="6" y="60"/>
                    <a:pt x="9" y="64"/>
                  </a:cubicBezTo>
                  <a:cubicBezTo>
                    <a:pt x="13" y="69"/>
                    <a:pt x="18" y="77"/>
                    <a:pt x="24" y="81"/>
                  </a:cubicBezTo>
                  <a:cubicBezTo>
                    <a:pt x="29" y="84"/>
                    <a:pt x="36" y="84"/>
                    <a:pt x="41" y="87"/>
                  </a:cubicBezTo>
                  <a:cubicBezTo>
                    <a:pt x="26" y="75"/>
                    <a:pt x="25" y="61"/>
                    <a:pt x="33" y="45"/>
                  </a:cubicBezTo>
                  <a:cubicBezTo>
                    <a:pt x="42" y="26"/>
                    <a:pt x="22" y="16"/>
                    <a:pt x="26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206">
              <a:extLst>
                <a:ext uri="{FF2B5EF4-FFF2-40B4-BE49-F238E27FC236}">
                  <a16:creationId xmlns:a16="http://schemas.microsoft.com/office/drawing/2014/main" id="{80AA00C2-C40A-411C-814D-033588CFB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877"/>
              <a:ext cx="137" cy="59"/>
            </a:xfrm>
            <a:custGeom>
              <a:avLst/>
              <a:gdLst>
                <a:gd name="T0" fmla="*/ 75 w 55"/>
                <a:gd name="T1" fmla="*/ 577 h 22"/>
                <a:gd name="T2" fmla="*/ 2115 w 55"/>
                <a:gd name="T3" fmla="*/ 1137 h 22"/>
                <a:gd name="T4" fmla="*/ 1191 w 55"/>
                <a:gd name="T5" fmla="*/ 56 h 22"/>
                <a:gd name="T6" fmla="*/ 0 w 55"/>
                <a:gd name="T7" fmla="*/ 82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2">
                  <a:moveTo>
                    <a:pt x="2" y="11"/>
                  </a:moveTo>
                  <a:cubicBezTo>
                    <a:pt x="21" y="11"/>
                    <a:pt x="39" y="8"/>
                    <a:pt x="55" y="22"/>
                  </a:cubicBezTo>
                  <a:cubicBezTo>
                    <a:pt x="51" y="7"/>
                    <a:pt x="47" y="3"/>
                    <a:pt x="31" y="1"/>
                  </a:cubicBezTo>
                  <a:cubicBezTo>
                    <a:pt x="18" y="0"/>
                    <a:pt x="3" y="1"/>
                    <a:pt x="0" y="1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207">
              <a:extLst>
                <a:ext uri="{FF2B5EF4-FFF2-40B4-BE49-F238E27FC236}">
                  <a16:creationId xmlns:a16="http://schemas.microsoft.com/office/drawing/2014/main" id="{CC4B7AD1-E498-4B06-A274-39C38A22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368"/>
              <a:ext cx="155" cy="250"/>
            </a:xfrm>
            <a:custGeom>
              <a:avLst/>
              <a:gdLst>
                <a:gd name="T0" fmla="*/ 125 w 62"/>
                <a:gd name="T1" fmla="*/ 0 h 94"/>
                <a:gd name="T2" fmla="*/ 1175 w 62"/>
                <a:gd name="T3" fmla="*/ 1112 h 94"/>
                <a:gd name="T4" fmla="*/ 1958 w 62"/>
                <a:gd name="T5" fmla="*/ 2109 h 94"/>
                <a:gd name="T6" fmla="*/ 2083 w 62"/>
                <a:gd name="T7" fmla="*/ 4705 h 94"/>
                <a:gd name="T8" fmla="*/ 1145 w 62"/>
                <a:gd name="T9" fmla="*/ 2447 h 94"/>
                <a:gd name="T10" fmla="*/ 0 w 62"/>
                <a:gd name="T11" fmla="*/ 56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94">
                  <a:moveTo>
                    <a:pt x="3" y="0"/>
                  </a:moveTo>
                  <a:cubicBezTo>
                    <a:pt x="15" y="6"/>
                    <a:pt x="23" y="10"/>
                    <a:pt x="30" y="22"/>
                  </a:cubicBezTo>
                  <a:cubicBezTo>
                    <a:pt x="35" y="29"/>
                    <a:pt x="38" y="50"/>
                    <a:pt x="50" y="42"/>
                  </a:cubicBezTo>
                  <a:cubicBezTo>
                    <a:pt x="57" y="54"/>
                    <a:pt x="62" y="82"/>
                    <a:pt x="53" y="94"/>
                  </a:cubicBezTo>
                  <a:cubicBezTo>
                    <a:pt x="52" y="73"/>
                    <a:pt x="37" y="65"/>
                    <a:pt x="29" y="49"/>
                  </a:cubicBezTo>
                  <a:cubicBezTo>
                    <a:pt x="20" y="31"/>
                    <a:pt x="15" y="16"/>
                    <a:pt x="0" y="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208">
              <a:extLst>
                <a:ext uri="{FF2B5EF4-FFF2-40B4-BE49-F238E27FC236}">
                  <a16:creationId xmlns:a16="http://schemas.microsoft.com/office/drawing/2014/main" id="{418093E4-92BB-43C6-973E-8C4DE6F2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637"/>
              <a:ext cx="50" cy="280"/>
            </a:xfrm>
            <a:custGeom>
              <a:avLst/>
              <a:gdLst>
                <a:gd name="T0" fmla="*/ 158 w 20"/>
                <a:gd name="T1" fmla="*/ 248 h 105"/>
                <a:gd name="T2" fmla="*/ 470 w 20"/>
                <a:gd name="T3" fmla="*/ 0 h 105"/>
                <a:gd name="T4" fmla="*/ 750 w 20"/>
                <a:gd name="T5" fmla="*/ 2125 h 105"/>
                <a:gd name="T6" fmla="*/ 0 w 20"/>
                <a:gd name="T7" fmla="*/ 5312 h 105"/>
                <a:gd name="T8" fmla="*/ 470 w 20"/>
                <a:gd name="T9" fmla="*/ 2368 h 105"/>
                <a:gd name="T10" fmla="*/ 208 w 20"/>
                <a:gd name="T11" fmla="*/ 248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5">
                  <a:moveTo>
                    <a:pt x="4" y="5"/>
                  </a:moveTo>
                  <a:cubicBezTo>
                    <a:pt x="7" y="3"/>
                    <a:pt x="10" y="3"/>
                    <a:pt x="12" y="0"/>
                  </a:cubicBezTo>
                  <a:cubicBezTo>
                    <a:pt x="19" y="13"/>
                    <a:pt x="18" y="28"/>
                    <a:pt x="19" y="42"/>
                  </a:cubicBezTo>
                  <a:cubicBezTo>
                    <a:pt x="20" y="66"/>
                    <a:pt x="15" y="87"/>
                    <a:pt x="0" y="105"/>
                  </a:cubicBezTo>
                  <a:cubicBezTo>
                    <a:pt x="9" y="86"/>
                    <a:pt x="12" y="69"/>
                    <a:pt x="12" y="47"/>
                  </a:cubicBezTo>
                  <a:cubicBezTo>
                    <a:pt x="12" y="31"/>
                    <a:pt x="8" y="20"/>
                    <a:pt x="5" y="5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209">
              <a:extLst>
                <a:ext uri="{FF2B5EF4-FFF2-40B4-BE49-F238E27FC236}">
                  <a16:creationId xmlns:a16="http://schemas.microsoft.com/office/drawing/2014/main" id="{3F2D2BD8-5D4B-403A-B151-D320306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2026"/>
              <a:ext cx="635" cy="603"/>
            </a:xfrm>
            <a:custGeom>
              <a:avLst/>
              <a:gdLst>
                <a:gd name="T0" fmla="*/ 1875 w 254"/>
                <a:gd name="T1" fmla="*/ 93 h 226"/>
                <a:gd name="T2" fmla="*/ 1925 w 254"/>
                <a:gd name="T3" fmla="*/ 149 h 226"/>
                <a:gd name="T4" fmla="*/ 1688 w 254"/>
                <a:gd name="T5" fmla="*/ 0 h 226"/>
                <a:gd name="T6" fmla="*/ 1875 w 254"/>
                <a:gd name="T7" fmla="*/ 93 h 226"/>
                <a:gd name="T8" fmla="*/ 9500 w 254"/>
                <a:gd name="T9" fmla="*/ 1822 h 226"/>
                <a:gd name="T10" fmla="*/ 8875 w 254"/>
                <a:gd name="T11" fmla="*/ 2377 h 226"/>
                <a:gd name="T12" fmla="*/ 6145 w 254"/>
                <a:gd name="T13" fmla="*/ 2948 h 226"/>
                <a:gd name="T14" fmla="*/ 4063 w 254"/>
                <a:gd name="T15" fmla="*/ 1217 h 226"/>
                <a:gd name="T16" fmla="*/ 2708 w 254"/>
                <a:gd name="T17" fmla="*/ 398 h 226"/>
                <a:gd name="T18" fmla="*/ 1925 w 254"/>
                <a:gd name="T19" fmla="*/ 149 h 226"/>
                <a:gd name="T20" fmla="*/ 2625 w 254"/>
                <a:gd name="T21" fmla="*/ 854 h 226"/>
                <a:gd name="T22" fmla="*/ 4145 w 254"/>
                <a:gd name="T23" fmla="*/ 2983 h 226"/>
                <a:gd name="T24" fmla="*/ 3675 w 254"/>
                <a:gd name="T25" fmla="*/ 8663 h 226"/>
                <a:gd name="T26" fmla="*/ 1688 w 254"/>
                <a:gd name="T27" fmla="*/ 9781 h 226"/>
                <a:gd name="T28" fmla="*/ 938 w 254"/>
                <a:gd name="T29" fmla="*/ 8928 h 226"/>
                <a:gd name="T30" fmla="*/ 363 w 254"/>
                <a:gd name="T31" fmla="*/ 7810 h 226"/>
                <a:gd name="T32" fmla="*/ 283 w 254"/>
                <a:gd name="T33" fmla="*/ 7297 h 226"/>
                <a:gd name="T34" fmla="*/ 438 w 254"/>
                <a:gd name="T35" fmla="*/ 8415 h 226"/>
                <a:gd name="T36" fmla="*/ 395 w 254"/>
                <a:gd name="T37" fmla="*/ 9688 h 226"/>
                <a:gd name="T38" fmla="*/ 0 w 254"/>
                <a:gd name="T39" fmla="*/ 11454 h 226"/>
                <a:gd name="T40" fmla="*/ 4813 w 254"/>
                <a:gd name="T41" fmla="*/ 9120 h 226"/>
                <a:gd name="T42" fmla="*/ 4113 w 254"/>
                <a:gd name="T43" fmla="*/ 9269 h 226"/>
                <a:gd name="T44" fmla="*/ 5000 w 254"/>
                <a:gd name="T45" fmla="*/ 8928 h 226"/>
                <a:gd name="T46" fmla="*/ 6020 w 254"/>
                <a:gd name="T47" fmla="*/ 8357 h 226"/>
                <a:gd name="T48" fmla="*/ 7470 w 254"/>
                <a:gd name="T49" fmla="*/ 6991 h 226"/>
                <a:gd name="T50" fmla="*/ 8720 w 254"/>
                <a:gd name="T51" fmla="*/ 4008 h 226"/>
                <a:gd name="T52" fmla="*/ 9220 w 254"/>
                <a:gd name="T53" fmla="*/ 2983 h 226"/>
                <a:gd name="T54" fmla="*/ 9895 w 254"/>
                <a:gd name="T55" fmla="*/ 2335 h 226"/>
                <a:gd name="T56" fmla="*/ 9500 w 254"/>
                <a:gd name="T57" fmla="*/ 1822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4" h="226">
                  <a:moveTo>
                    <a:pt x="48" y="2"/>
                  </a:moveTo>
                  <a:cubicBezTo>
                    <a:pt x="48" y="3"/>
                    <a:pt x="49" y="3"/>
                    <a:pt x="49" y="3"/>
                  </a:cubicBezTo>
                  <a:cubicBezTo>
                    <a:pt x="47" y="2"/>
                    <a:pt x="45" y="1"/>
                    <a:pt x="43" y="0"/>
                  </a:cubicBezTo>
                  <a:lnTo>
                    <a:pt x="48" y="2"/>
                  </a:lnTo>
                  <a:close/>
                  <a:moveTo>
                    <a:pt x="243" y="36"/>
                  </a:moveTo>
                  <a:cubicBezTo>
                    <a:pt x="241" y="36"/>
                    <a:pt x="230" y="45"/>
                    <a:pt x="227" y="47"/>
                  </a:cubicBezTo>
                  <a:cubicBezTo>
                    <a:pt x="197" y="62"/>
                    <a:pt x="188" y="70"/>
                    <a:pt x="157" y="58"/>
                  </a:cubicBezTo>
                  <a:cubicBezTo>
                    <a:pt x="140" y="52"/>
                    <a:pt x="118" y="35"/>
                    <a:pt x="104" y="24"/>
                  </a:cubicBezTo>
                  <a:cubicBezTo>
                    <a:pt x="95" y="17"/>
                    <a:pt x="79" y="12"/>
                    <a:pt x="69" y="8"/>
                  </a:cubicBezTo>
                  <a:cubicBezTo>
                    <a:pt x="62" y="5"/>
                    <a:pt x="56" y="5"/>
                    <a:pt x="49" y="3"/>
                  </a:cubicBezTo>
                  <a:cubicBezTo>
                    <a:pt x="55" y="6"/>
                    <a:pt x="62" y="13"/>
                    <a:pt x="67" y="17"/>
                  </a:cubicBezTo>
                  <a:cubicBezTo>
                    <a:pt x="83" y="28"/>
                    <a:pt x="96" y="42"/>
                    <a:pt x="106" y="59"/>
                  </a:cubicBezTo>
                  <a:cubicBezTo>
                    <a:pt x="128" y="97"/>
                    <a:pt x="117" y="137"/>
                    <a:pt x="94" y="171"/>
                  </a:cubicBezTo>
                  <a:cubicBezTo>
                    <a:pt x="89" y="177"/>
                    <a:pt x="68" y="193"/>
                    <a:pt x="43" y="193"/>
                  </a:cubicBezTo>
                  <a:cubicBezTo>
                    <a:pt x="32" y="191"/>
                    <a:pt x="30" y="185"/>
                    <a:pt x="24" y="176"/>
                  </a:cubicBezTo>
                  <a:cubicBezTo>
                    <a:pt x="20" y="170"/>
                    <a:pt x="10" y="161"/>
                    <a:pt x="9" y="15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7" y="152"/>
                    <a:pt x="10" y="158"/>
                    <a:pt x="11" y="166"/>
                  </a:cubicBezTo>
                  <a:cubicBezTo>
                    <a:pt x="12" y="174"/>
                    <a:pt x="11" y="183"/>
                    <a:pt x="10" y="191"/>
                  </a:cubicBezTo>
                  <a:cubicBezTo>
                    <a:pt x="8" y="204"/>
                    <a:pt x="5" y="214"/>
                    <a:pt x="0" y="226"/>
                  </a:cubicBezTo>
                  <a:cubicBezTo>
                    <a:pt x="34" y="208"/>
                    <a:pt x="94" y="192"/>
                    <a:pt x="123" y="180"/>
                  </a:cubicBezTo>
                  <a:cubicBezTo>
                    <a:pt x="119" y="180"/>
                    <a:pt x="113" y="181"/>
                    <a:pt x="105" y="183"/>
                  </a:cubicBezTo>
                  <a:cubicBezTo>
                    <a:pt x="113" y="180"/>
                    <a:pt x="121" y="178"/>
                    <a:pt x="128" y="176"/>
                  </a:cubicBezTo>
                  <a:cubicBezTo>
                    <a:pt x="138" y="173"/>
                    <a:pt x="146" y="172"/>
                    <a:pt x="154" y="165"/>
                  </a:cubicBezTo>
                  <a:cubicBezTo>
                    <a:pt x="165" y="156"/>
                    <a:pt x="181" y="149"/>
                    <a:pt x="191" y="138"/>
                  </a:cubicBezTo>
                  <a:cubicBezTo>
                    <a:pt x="206" y="121"/>
                    <a:pt x="209" y="97"/>
                    <a:pt x="223" y="79"/>
                  </a:cubicBezTo>
                  <a:cubicBezTo>
                    <a:pt x="228" y="73"/>
                    <a:pt x="231" y="64"/>
                    <a:pt x="236" y="59"/>
                  </a:cubicBezTo>
                  <a:cubicBezTo>
                    <a:pt x="239" y="57"/>
                    <a:pt x="253" y="48"/>
                    <a:pt x="253" y="46"/>
                  </a:cubicBezTo>
                  <a:cubicBezTo>
                    <a:pt x="254" y="42"/>
                    <a:pt x="247" y="36"/>
                    <a:pt x="243" y="36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210">
              <a:extLst>
                <a:ext uri="{FF2B5EF4-FFF2-40B4-BE49-F238E27FC236}">
                  <a16:creationId xmlns:a16="http://schemas.microsoft.com/office/drawing/2014/main" id="{2B33A00E-2044-47EF-A0D4-90936394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704"/>
              <a:ext cx="112" cy="98"/>
            </a:xfrm>
            <a:custGeom>
              <a:avLst/>
              <a:gdLst>
                <a:gd name="T0" fmla="*/ 75 w 45"/>
                <a:gd name="T1" fmla="*/ 1825 h 37"/>
                <a:gd name="T2" fmla="*/ 1543 w 45"/>
                <a:gd name="T3" fmla="*/ 204 h 37"/>
                <a:gd name="T4" fmla="*/ 1110 w 45"/>
                <a:gd name="T5" fmla="*/ 0 h 37"/>
                <a:gd name="T6" fmla="*/ 1035 w 45"/>
                <a:gd name="T7" fmla="*/ 834 h 37"/>
                <a:gd name="T8" fmla="*/ 0 w 45"/>
                <a:gd name="T9" fmla="*/ 18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7">
                  <a:moveTo>
                    <a:pt x="2" y="37"/>
                  </a:moveTo>
                  <a:cubicBezTo>
                    <a:pt x="11" y="33"/>
                    <a:pt x="45" y="22"/>
                    <a:pt x="40" y="4"/>
                  </a:cubicBezTo>
                  <a:cubicBezTo>
                    <a:pt x="37" y="5"/>
                    <a:pt x="33" y="3"/>
                    <a:pt x="29" y="0"/>
                  </a:cubicBezTo>
                  <a:cubicBezTo>
                    <a:pt x="29" y="7"/>
                    <a:pt x="31" y="11"/>
                    <a:pt x="27" y="17"/>
                  </a:cubicBezTo>
                  <a:cubicBezTo>
                    <a:pt x="21" y="26"/>
                    <a:pt x="10" y="34"/>
                    <a:pt x="0" y="3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211">
              <a:extLst>
                <a:ext uri="{FF2B5EF4-FFF2-40B4-BE49-F238E27FC236}">
                  <a16:creationId xmlns:a16="http://schemas.microsoft.com/office/drawing/2014/main" id="{AC0E5A33-32EB-4A4B-9C75-2F3179657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786"/>
              <a:ext cx="260" cy="86"/>
            </a:xfrm>
            <a:custGeom>
              <a:avLst/>
              <a:gdLst>
                <a:gd name="T0" fmla="*/ 0 w 104"/>
                <a:gd name="T1" fmla="*/ 1263 h 32"/>
                <a:gd name="T2" fmla="*/ 1220 w 104"/>
                <a:gd name="T3" fmla="*/ 94 h 32"/>
                <a:gd name="T4" fmla="*/ 2083 w 104"/>
                <a:gd name="T5" fmla="*/ 59 h 32"/>
                <a:gd name="T6" fmla="*/ 4063 w 104"/>
                <a:gd name="T7" fmla="*/ 1669 h 32"/>
                <a:gd name="T8" fmla="*/ 2113 w 104"/>
                <a:gd name="T9" fmla="*/ 527 h 32"/>
                <a:gd name="T10" fmla="*/ 125 w 104"/>
                <a:gd name="T11" fmla="*/ 1263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32">
                  <a:moveTo>
                    <a:pt x="0" y="24"/>
                  </a:moveTo>
                  <a:cubicBezTo>
                    <a:pt x="10" y="19"/>
                    <a:pt x="19" y="5"/>
                    <a:pt x="31" y="2"/>
                  </a:cubicBezTo>
                  <a:cubicBezTo>
                    <a:pt x="38" y="0"/>
                    <a:pt x="44" y="2"/>
                    <a:pt x="53" y="1"/>
                  </a:cubicBezTo>
                  <a:cubicBezTo>
                    <a:pt x="73" y="0"/>
                    <a:pt x="90" y="22"/>
                    <a:pt x="104" y="32"/>
                  </a:cubicBezTo>
                  <a:cubicBezTo>
                    <a:pt x="86" y="27"/>
                    <a:pt x="73" y="13"/>
                    <a:pt x="54" y="10"/>
                  </a:cubicBezTo>
                  <a:cubicBezTo>
                    <a:pt x="35" y="8"/>
                    <a:pt x="20" y="15"/>
                    <a:pt x="3" y="24"/>
                  </a:cubicBezTo>
                </a:path>
              </a:pathLst>
            </a:custGeom>
            <a:solidFill>
              <a:srgbClr val="F8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212">
              <a:extLst>
                <a:ext uri="{FF2B5EF4-FFF2-40B4-BE49-F238E27FC236}">
                  <a16:creationId xmlns:a16="http://schemas.microsoft.com/office/drawing/2014/main" id="{82406180-D5A5-4B71-B772-8D7BC839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965"/>
              <a:ext cx="125" cy="112"/>
            </a:xfrm>
            <a:custGeom>
              <a:avLst/>
              <a:gdLst>
                <a:gd name="T0" fmla="*/ 125 w 50"/>
                <a:gd name="T1" fmla="*/ 1672 h 42"/>
                <a:gd name="T2" fmla="*/ 438 w 50"/>
                <a:gd name="T3" fmla="*/ 1971 h 42"/>
                <a:gd name="T4" fmla="*/ 750 w 50"/>
                <a:gd name="T5" fmla="*/ 1309 h 42"/>
                <a:gd name="T6" fmla="*/ 1095 w 50"/>
                <a:gd name="T7" fmla="*/ 968 h 42"/>
                <a:gd name="T8" fmla="*/ 1533 w 50"/>
                <a:gd name="T9" fmla="*/ 1309 h 42"/>
                <a:gd name="T10" fmla="*/ 1720 w 50"/>
                <a:gd name="T11" fmla="*/ 397 h 42"/>
                <a:gd name="T12" fmla="*/ 908 w 50"/>
                <a:gd name="T13" fmla="*/ 76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2">
                  <a:moveTo>
                    <a:pt x="3" y="33"/>
                  </a:moveTo>
                  <a:cubicBezTo>
                    <a:pt x="0" y="39"/>
                    <a:pt x="6" y="42"/>
                    <a:pt x="11" y="39"/>
                  </a:cubicBezTo>
                  <a:cubicBezTo>
                    <a:pt x="13" y="38"/>
                    <a:pt x="16" y="29"/>
                    <a:pt x="19" y="26"/>
                  </a:cubicBezTo>
                  <a:cubicBezTo>
                    <a:pt x="21" y="24"/>
                    <a:pt x="24" y="19"/>
                    <a:pt x="28" y="19"/>
                  </a:cubicBezTo>
                  <a:cubicBezTo>
                    <a:pt x="32" y="19"/>
                    <a:pt x="36" y="26"/>
                    <a:pt x="39" y="26"/>
                  </a:cubicBezTo>
                  <a:cubicBezTo>
                    <a:pt x="47" y="27"/>
                    <a:pt x="50" y="14"/>
                    <a:pt x="44" y="8"/>
                  </a:cubicBezTo>
                  <a:cubicBezTo>
                    <a:pt x="35" y="0"/>
                    <a:pt x="28" y="10"/>
                    <a:pt x="23" y="15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213">
              <a:extLst>
                <a:ext uri="{FF2B5EF4-FFF2-40B4-BE49-F238E27FC236}">
                  <a16:creationId xmlns:a16="http://schemas.microsoft.com/office/drawing/2014/main" id="{227E61C6-2FF5-4097-867B-1829B45E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205"/>
              <a:ext cx="242" cy="147"/>
            </a:xfrm>
            <a:custGeom>
              <a:avLst/>
              <a:gdLst>
                <a:gd name="T0" fmla="*/ 0 w 97"/>
                <a:gd name="T1" fmla="*/ 914 h 55"/>
                <a:gd name="T2" fmla="*/ 1786 w 97"/>
                <a:gd name="T3" fmla="*/ 556 h 55"/>
                <a:gd name="T4" fmla="*/ 2794 w 97"/>
                <a:gd name="T5" fmla="*/ 821 h 55"/>
                <a:gd name="T6" fmla="*/ 3760 w 97"/>
                <a:gd name="T7" fmla="*/ 1529 h 55"/>
                <a:gd name="T8" fmla="*/ 3523 w 97"/>
                <a:gd name="T9" fmla="*/ 2806 h 55"/>
                <a:gd name="T10" fmla="*/ 2877 w 97"/>
                <a:gd name="T11" fmla="*/ 2136 h 55"/>
                <a:gd name="T12" fmla="*/ 1275 w 97"/>
                <a:gd name="T13" fmla="*/ 167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5">
                  <a:moveTo>
                    <a:pt x="0" y="18"/>
                  </a:moveTo>
                  <a:cubicBezTo>
                    <a:pt x="9" y="0"/>
                    <a:pt x="31" y="8"/>
                    <a:pt x="46" y="11"/>
                  </a:cubicBezTo>
                  <a:cubicBezTo>
                    <a:pt x="54" y="13"/>
                    <a:pt x="63" y="14"/>
                    <a:pt x="72" y="16"/>
                  </a:cubicBezTo>
                  <a:cubicBezTo>
                    <a:pt x="80" y="19"/>
                    <a:pt x="89" y="27"/>
                    <a:pt x="97" y="30"/>
                  </a:cubicBezTo>
                  <a:cubicBezTo>
                    <a:pt x="95" y="38"/>
                    <a:pt x="94" y="47"/>
                    <a:pt x="91" y="55"/>
                  </a:cubicBezTo>
                  <a:cubicBezTo>
                    <a:pt x="85" y="51"/>
                    <a:pt x="80" y="46"/>
                    <a:pt x="74" y="42"/>
                  </a:cubicBezTo>
                  <a:cubicBezTo>
                    <a:pt x="61" y="34"/>
                    <a:pt x="47" y="36"/>
                    <a:pt x="33" y="33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214">
              <a:extLst>
                <a:ext uri="{FF2B5EF4-FFF2-40B4-BE49-F238E27FC236}">
                  <a16:creationId xmlns:a16="http://schemas.microsoft.com/office/drawing/2014/main" id="{01E22937-20D6-4A35-A3D4-2EC52620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464"/>
              <a:ext cx="70" cy="93"/>
            </a:xfrm>
            <a:custGeom>
              <a:avLst/>
              <a:gdLst>
                <a:gd name="T0" fmla="*/ 50 w 28"/>
                <a:gd name="T1" fmla="*/ 0 h 35"/>
                <a:gd name="T2" fmla="*/ 1095 w 28"/>
                <a:gd name="T3" fmla="*/ 168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5">
                  <a:moveTo>
                    <a:pt x="1" y="0"/>
                  </a:moveTo>
                  <a:cubicBezTo>
                    <a:pt x="0" y="10"/>
                    <a:pt x="18" y="35"/>
                    <a:pt x="28" y="34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215">
              <a:extLst>
                <a:ext uri="{FF2B5EF4-FFF2-40B4-BE49-F238E27FC236}">
                  <a16:creationId xmlns:a16="http://schemas.microsoft.com/office/drawing/2014/main" id="{713DB9FE-6028-4E09-BA3E-8A68E0DA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6"/>
              <a:ext cx="158" cy="312"/>
            </a:xfrm>
            <a:custGeom>
              <a:avLst/>
              <a:gdLst>
                <a:gd name="T0" fmla="*/ 1264 w 63"/>
                <a:gd name="T1" fmla="*/ 0 h 117"/>
                <a:gd name="T2" fmla="*/ 1151 w 63"/>
                <a:gd name="T3" fmla="*/ 1003 h 117"/>
                <a:gd name="T4" fmla="*/ 629 w 63"/>
                <a:gd name="T5" fmla="*/ 1421 h 117"/>
                <a:gd name="T6" fmla="*/ 208 w 63"/>
                <a:gd name="T7" fmla="*/ 2979 h 117"/>
                <a:gd name="T8" fmla="*/ 283 w 63"/>
                <a:gd name="T9" fmla="*/ 3277 h 117"/>
                <a:gd name="T10" fmla="*/ 125 w 63"/>
                <a:gd name="T11" fmla="*/ 3584 h 117"/>
                <a:gd name="T12" fmla="*/ 83 w 63"/>
                <a:gd name="T13" fmla="*/ 4552 h 117"/>
                <a:gd name="T14" fmla="*/ 868 w 63"/>
                <a:gd name="T15" fmla="*/ 5461 h 117"/>
                <a:gd name="T16" fmla="*/ 2490 w 63"/>
                <a:gd name="T17" fmla="*/ 1877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17">
                  <a:moveTo>
                    <a:pt x="32" y="0"/>
                  </a:moveTo>
                  <a:cubicBezTo>
                    <a:pt x="31" y="5"/>
                    <a:pt x="31" y="16"/>
                    <a:pt x="29" y="20"/>
                  </a:cubicBezTo>
                  <a:cubicBezTo>
                    <a:pt x="26" y="24"/>
                    <a:pt x="20" y="25"/>
                    <a:pt x="16" y="28"/>
                  </a:cubicBezTo>
                  <a:cubicBezTo>
                    <a:pt x="6" y="36"/>
                    <a:pt x="6" y="47"/>
                    <a:pt x="5" y="59"/>
                  </a:cubicBezTo>
                  <a:cubicBezTo>
                    <a:pt x="5" y="61"/>
                    <a:pt x="7" y="62"/>
                    <a:pt x="7" y="65"/>
                  </a:cubicBezTo>
                  <a:cubicBezTo>
                    <a:pt x="6" y="68"/>
                    <a:pt x="4" y="68"/>
                    <a:pt x="3" y="71"/>
                  </a:cubicBezTo>
                  <a:cubicBezTo>
                    <a:pt x="1" y="78"/>
                    <a:pt x="0" y="83"/>
                    <a:pt x="2" y="90"/>
                  </a:cubicBezTo>
                  <a:cubicBezTo>
                    <a:pt x="5" y="98"/>
                    <a:pt x="14" y="106"/>
                    <a:pt x="22" y="108"/>
                  </a:cubicBezTo>
                  <a:cubicBezTo>
                    <a:pt x="50" y="117"/>
                    <a:pt x="60" y="56"/>
                    <a:pt x="63" y="3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216">
              <a:extLst>
                <a:ext uri="{FF2B5EF4-FFF2-40B4-BE49-F238E27FC236}">
                  <a16:creationId xmlns:a16="http://schemas.microsoft.com/office/drawing/2014/main" id="{8597134C-DE65-4B48-8B58-7BE3232A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232"/>
              <a:ext cx="117" cy="130"/>
            </a:xfrm>
            <a:custGeom>
              <a:avLst/>
              <a:gdLst>
                <a:gd name="T0" fmla="*/ 1265 w 47"/>
                <a:gd name="T1" fmla="*/ 0 h 49"/>
                <a:gd name="T2" fmla="*/ 695 w 47"/>
                <a:gd name="T3" fmla="*/ 1141 h 49"/>
                <a:gd name="T4" fmla="*/ 154 w 47"/>
                <a:gd name="T5" fmla="*/ 2428 h 49"/>
                <a:gd name="T6" fmla="*/ 1265 w 47"/>
                <a:gd name="T7" fmla="*/ 2035 h 49"/>
                <a:gd name="T8" fmla="*/ 1802 w 47"/>
                <a:gd name="T9" fmla="*/ 134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9">
                  <a:moveTo>
                    <a:pt x="33" y="0"/>
                  </a:moveTo>
                  <a:cubicBezTo>
                    <a:pt x="23" y="3"/>
                    <a:pt x="17" y="13"/>
                    <a:pt x="18" y="23"/>
                  </a:cubicBezTo>
                  <a:cubicBezTo>
                    <a:pt x="8" y="25"/>
                    <a:pt x="0" y="39"/>
                    <a:pt x="4" y="49"/>
                  </a:cubicBezTo>
                  <a:cubicBezTo>
                    <a:pt x="13" y="48"/>
                    <a:pt x="23" y="43"/>
                    <a:pt x="33" y="41"/>
                  </a:cubicBezTo>
                  <a:cubicBezTo>
                    <a:pt x="44" y="38"/>
                    <a:pt x="43" y="39"/>
                    <a:pt x="47" y="27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217">
              <a:extLst>
                <a:ext uri="{FF2B5EF4-FFF2-40B4-BE49-F238E27FC236}">
                  <a16:creationId xmlns:a16="http://schemas.microsoft.com/office/drawing/2014/main" id="{F4B4F8FE-20FE-498C-846D-37CA25BF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346"/>
              <a:ext cx="87" cy="107"/>
            </a:xfrm>
            <a:custGeom>
              <a:avLst/>
              <a:gdLst>
                <a:gd name="T0" fmla="*/ 259 w 35"/>
                <a:gd name="T1" fmla="*/ 401 h 40"/>
                <a:gd name="T2" fmla="*/ 186 w 35"/>
                <a:gd name="T3" fmla="*/ 2046 h 40"/>
                <a:gd name="T4" fmla="*/ 1106 w 35"/>
                <a:gd name="T5" fmla="*/ 1188 h 40"/>
                <a:gd name="T6" fmla="*/ 877 w 35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0">
                  <a:moveTo>
                    <a:pt x="7" y="8"/>
                  </a:moveTo>
                  <a:cubicBezTo>
                    <a:pt x="7" y="19"/>
                    <a:pt x="0" y="30"/>
                    <a:pt x="5" y="40"/>
                  </a:cubicBezTo>
                  <a:cubicBezTo>
                    <a:pt x="13" y="39"/>
                    <a:pt x="25" y="30"/>
                    <a:pt x="29" y="23"/>
                  </a:cubicBezTo>
                  <a:cubicBezTo>
                    <a:pt x="35" y="13"/>
                    <a:pt x="28" y="9"/>
                    <a:pt x="23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218">
              <a:extLst>
                <a:ext uri="{FF2B5EF4-FFF2-40B4-BE49-F238E27FC236}">
                  <a16:creationId xmlns:a16="http://schemas.microsoft.com/office/drawing/2014/main" id="{70B66A0E-2DDC-4976-8003-7353D114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618"/>
              <a:ext cx="155" cy="64"/>
            </a:xfrm>
            <a:custGeom>
              <a:avLst/>
              <a:gdLst>
                <a:gd name="T0" fmla="*/ 50 w 62"/>
                <a:gd name="T1" fmla="*/ 149 h 24"/>
                <a:gd name="T2" fmla="*/ 1375 w 62"/>
                <a:gd name="T3" fmla="*/ 205 h 24"/>
                <a:gd name="T4" fmla="*/ 2425 w 62"/>
                <a:gd name="T5" fmla="*/ 1216 h 24"/>
                <a:gd name="T6" fmla="*/ 1220 w 62"/>
                <a:gd name="T7" fmla="*/ 512 h 24"/>
                <a:gd name="T8" fmla="*/ 470 w 62"/>
                <a:gd name="T9" fmla="*/ 1117 h 24"/>
                <a:gd name="T10" fmla="*/ 50 w 62"/>
                <a:gd name="T11" fmla="*/ 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4">
                  <a:moveTo>
                    <a:pt x="1" y="3"/>
                  </a:moveTo>
                  <a:cubicBezTo>
                    <a:pt x="12" y="5"/>
                    <a:pt x="23" y="0"/>
                    <a:pt x="35" y="4"/>
                  </a:cubicBezTo>
                  <a:cubicBezTo>
                    <a:pt x="44" y="7"/>
                    <a:pt x="57" y="16"/>
                    <a:pt x="62" y="24"/>
                  </a:cubicBezTo>
                  <a:cubicBezTo>
                    <a:pt x="53" y="17"/>
                    <a:pt x="42" y="10"/>
                    <a:pt x="31" y="10"/>
                  </a:cubicBezTo>
                  <a:cubicBezTo>
                    <a:pt x="25" y="9"/>
                    <a:pt x="7" y="12"/>
                    <a:pt x="12" y="22"/>
                  </a:cubicBezTo>
                  <a:cubicBezTo>
                    <a:pt x="7" y="18"/>
                    <a:pt x="0" y="8"/>
                    <a:pt x="1" y="2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219">
              <a:extLst>
                <a:ext uri="{FF2B5EF4-FFF2-40B4-BE49-F238E27FC236}">
                  <a16:creationId xmlns:a16="http://schemas.microsoft.com/office/drawing/2014/main" id="{B14F956A-7EF5-43FE-BBE0-CC8C85D8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506"/>
              <a:ext cx="120" cy="96"/>
            </a:xfrm>
            <a:custGeom>
              <a:avLst/>
              <a:gdLst>
                <a:gd name="T0" fmla="*/ 0 w 48"/>
                <a:gd name="T1" fmla="*/ 1571 h 36"/>
                <a:gd name="T2" fmla="*/ 783 w 48"/>
                <a:gd name="T3" fmla="*/ 1821 h 36"/>
                <a:gd name="T4" fmla="*/ 1800 w 48"/>
                <a:gd name="T5" fmla="*/ 0 h 36"/>
                <a:gd name="T6" fmla="*/ 520 w 48"/>
                <a:gd name="T7" fmla="*/ 1059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6">
                  <a:moveTo>
                    <a:pt x="0" y="31"/>
                  </a:moveTo>
                  <a:cubicBezTo>
                    <a:pt x="6" y="25"/>
                    <a:pt x="18" y="27"/>
                    <a:pt x="20" y="36"/>
                  </a:cubicBezTo>
                  <a:cubicBezTo>
                    <a:pt x="31" y="27"/>
                    <a:pt x="48" y="19"/>
                    <a:pt x="46" y="0"/>
                  </a:cubicBezTo>
                  <a:cubicBezTo>
                    <a:pt x="40" y="15"/>
                    <a:pt x="29" y="23"/>
                    <a:pt x="13" y="21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220">
              <a:extLst>
                <a:ext uri="{FF2B5EF4-FFF2-40B4-BE49-F238E27FC236}">
                  <a16:creationId xmlns:a16="http://schemas.microsoft.com/office/drawing/2014/main" id="{5A7203F5-D5DD-47FE-AACB-207AC9A2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53"/>
              <a:ext cx="35" cy="29"/>
            </a:xfrm>
            <a:custGeom>
              <a:avLst/>
              <a:gdLst>
                <a:gd name="T0" fmla="*/ 363 w 14"/>
                <a:gd name="T1" fmla="*/ 0 h 11"/>
                <a:gd name="T2" fmla="*/ 0 w 14"/>
                <a:gd name="T3" fmla="*/ 382 h 11"/>
                <a:gd name="T4" fmla="*/ 550 w 14"/>
                <a:gd name="T5" fmla="*/ 1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cubicBezTo>
                    <a:pt x="4" y="1"/>
                    <a:pt x="1" y="4"/>
                    <a:pt x="0" y="8"/>
                  </a:cubicBezTo>
                  <a:cubicBezTo>
                    <a:pt x="5" y="11"/>
                    <a:pt x="8" y="4"/>
                    <a:pt x="14" y="3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221">
              <a:extLst>
                <a:ext uri="{FF2B5EF4-FFF2-40B4-BE49-F238E27FC236}">
                  <a16:creationId xmlns:a16="http://schemas.microsoft.com/office/drawing/2014/main" id="{DE1A73BC-E037-405F-8CB2-0EE9919D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658"/>
              <a:ext cx="30" cy="27"/>
            </a:xfrm>
            <a:custGeom>
              <a:avLst/>
              <a:gdLst>
                <a:gd name="T0" fmla="*/ 0 w 12"/>
                <a:gd name="T1" fmla="*/ 0 h 10"/>
                <a:gd name="T2" fmla="*/ 395 w 12"/>
                <a:gd name="T3" fmla="*/ 532 h 10"/>
                <a:gd name="T4" fmla="*/ 313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2" y="4"/>
                    <a:pt x="6" y="9"/>
                    <a:pt x="10" y="10"/>
                  </a:cubicBezTo>
                  <a:cubicBezTo>
                    <a:pt x="12" y="7"/>
                    <a:pt x="10" y="3"/>
                    <a:pt x="8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222">
              <a:extLst>
                <a:ext uri="{FF2B5EF4-FFF2-40B4-BE49-F238E27FC236}">
                  <a16:creationId xmlns:a16="http://schemas.microsoft.com/office/drawing/2014/main" id="{0DB56CEB-3662-4BC2-B177-1F9D9193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661"/>
              <a:ext cx="77" cy="99"/>
            </a:xfrm>
            <a:custGeom>
              <a:avLst/>
              <a:gdLst>
                <a:gd name="T0" fmla="*/ 795 w 31"/>
                <a:gd name="T1" fmla="*/ 364 h 37"/>
                <a:gd name="T2" fmla="*/ 412 w 31"/>
                <a:gd name="T3" fmla="*/ 1282 h 37"/>
                <a:gd name="T4" fmla="*/ 30 w 31"/>
                <a:gd name="T5" fmla="*/ 1897 h 37"/>
                <a:gd name="T6" fmla="*/ 723 w 31"/>
                <a:gd name="T7" fmla="*/ 1496 h 37"/>
                <a:gd name="T8" fmla="*/ 795 w 3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7">
                  <a:moveTo>
                    <a:pt x="21" y="7"/>
                  </a:moveTo>
                  <a:cubicBezTo>
                    <a:pt x="21" y="15"/>
                    <a:pt x="18" y="22"/>
                    <a:pt x="11" y="25"/>
                  </a:cubicBezTo>
                  <a:cubicBezTo>
                    <a:pt x="4" y="18"/>
                    <a:pt x="0" y="31"/>
                    <a:pt x="1" y="37"/>
                  </a:cubicBezTo>
                  <a:cubicBezTo>
                    <a:pt x="3" y="26"/>
                    <a:pt x="13" y="33"/>
                    <a:pt x="19" y="29"/>
                  </a:cubicBezTo>
                  <a:cubicBezTo>
                    <a:pt x="31" y="23"/>
                    <a:pt x="25" y="9"/>
                    <a:pt x="21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223">
              <a:extLst>
                <a:ext uri="{FF2B5EF4-FFF2-40B4-BE49-F238E27FC236}">
                  <a16:creationId xmlns:a16="http://schemas.microsoft.com/office/drawing/2014/main" id="{E913990C-A72E-431D-8A12-6E18A8F9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682"/>
              <a:ext cx="98" cy="302"/>
            </a:xfrm>
            <a:custGeom>
              <a:avLst/>
              <a:gdLst>
                <a:gd name="T0" fmla="*/ 922 w 39"/>
                <a:gd name="T1" fmla="*/ 513 h 113"/>
                <a:gd name="T2" fmla="*/ 0 w 39"/>
                <a:gd name="T3" fmla="*/ 2865 h 113"/>
                <a:gd name="T4" fmla="*/ 0 w 39"/>
                <a:gd name="T5" fmla="*/ 5765 h 113"/>
                <a:gd name="T6" fmla="*/ 284 w 39"/>
                <a:gd name="T7" fmla="*/ 4236 h 113"/>
                <a:gd name="T8" fmla="*/ 442 w 39"/>
                <a:gd name="T9" fmla="*/ 2499 h 113"/>
                <a:gd name="T10" fmla="*/ 1239 w 39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13">
                  <a:moveTo>
                    <a:pt x="23" y="10"/>
                  </a:moveTo>
                  <a:cubicBezTo>
                    <a:pt x="12" y="24"/>
                    <a:pt x="0" y="37"/>
                    <a:pt x="0" y="56"/>
                  </a:cubicBezTo>
                  <a:cubicBezTo>
                    <a:pt x="0" y="75"/>
                    <a:pt x="1" y="94"/>
                    <a:pt x="0" y="113"/>
                  </a:cubicBezTo>
                  <a:cubicBezTo>
                    <a:pt x="0" y="102"/>
                    <a:pt x="5" y="94"/>
                    <a:pt x="7" y="83"/>
                  </a:cubicBezTo>
                  <a:cubicBezTo>
                    <a:pt x="9" y="72"/>
                    <a:pt x="7" y="60"/>
                    <a:pt x="11" y="49"/>
                  </a:cubicBezTo>
                  <a:cubicBezTo>
                    <a:pt x="15" y="32"/>
                    <a:pt x="39" y="13"/>
                    <a:pt x="31" y="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224">
              <a:extLst>
                <a:ext uri="{FF2B5EF4-FFF2-40B4-BE49-F238E27FC236}">
                  <a16:creationId xmlns:a16="http://schemas.microsoft.com/office/drawing/2014/main" id="{A3AF0E91-752D-4F5A-AA8E-564E393D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514"/>
              <a:ext cx="115" cy="131"/>
            </a:xfrm>
            <a:custGeom>
              <a:avLst/>
              <a:gdLst>
                <a:gd name="T0" fmla="*/ 1800 w 46"/>
                <a:gd name="T1" fmla="*/ 0 h 49"/>
                <a:gd name="T2" fmla="*/ 988 w 46"/>
                <a:gd name="T3" fmla="*/ 1644 h 49"/>
                <a:gd name="T4" fmla="*/ 0 w 46"/>
                <a:gd name="T5" fmla="*/ 2502 h 49"/>
                <a:gd name="T6" fmla="*/ 1020 w 46"/>
                <a:gd name="T7" fmla="*/ 2101 h 49"/>
                <a:gd name="T8" fmla="*/ 1770 w 46"/>
                <a:gd name="T9" fmla="*/ 51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9">
                  <a:moveTo>
                    <a:pt x="46" y="0"/>
                  </a:moveTo>
                  <a:cubicBezTo>
                    <a:pt x="40" y="13"/>
                    <a:pt x="37" y="24"/>
                    <a:pt x="25" y="32"/>
                  </a:cubicBezTo>
                  <a:cubicBezTo>
                    <a:pt x="16" y="37"/>
                    <a:pt x="7" y="40"/>
                    <a:pt x="0" y="49"/>
                  </a:cubicBezTo>
                  <a:cubicBezTo>
                    <a:pt x="8" y="41"/>
                    <a:pt x="18" y="46"/>
                    <a:pt x="26" y="41"/>
                  </a:cubicBezTo>
                  <a:cubicBezTo>
                    <a:pt x="36" y="35"/>
                    <a:pt x="38" y="18"/>
                    <a:pt x="45" y="1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225">
              <a:extLst>
                <a:ext uri="{FF2B5EF4-FFF2-40B4-BE49-F238E27FC236}">
                  <a16:creationId xmlns:a16="http://schemas.microsoft.com/office/drawing/2014/main" id="{0BFEFB55-A6F6-48F4-8778-2E55F250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62"/>
              <a:ext cx="175" cy="99"/>
            </a:xfrm>
            <a:custGeom>
              <a:avLst/>
              <a:gdLst>
                <a:gd name="T0" fmla="*/ 0 w 70"/>
                <a:gd name="T1" fmla="*/ 1533 h 37"/>
                <a:gd name="T2" fmla="*/ 520 w 70"/>
                <a:gd name="T3" fmla="*/ 859 h 37"/>
                <a:gd name="T4" fmla="*/ 1220 w 70"/>
                <a:gd name="T5" fmla="*/ 709 h 37"/>
                <a:gd name="T6" fmla="*/ 2738 w 70"/>
                <a:gd name="T7" fmla="*/ 0 h 37"/>
                <a:gd name="T8" fmla="*/ 1533 w 70"/>
                <a:gd name="T9" fmla="*/ 824 h 37"/>
                <a:gd name="T10" fmla="*/ 675 w 70"/>
                <a:gd name="T11" fmla="*/ 1897 h 37"/>
                <a:gd name="T12" fmla="*/ 125 w 70"/>
                <a:gd name="T13" fmla="*/ 1533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37">
                  <a:moveTo>
                    <a:pt x="0" y="30"/>
                  </a:moveTo>
                  <a:cubicBezTo>
                    <a:pt x="5" y="27"/>
                    <a:pt x="7" y="20"/>
                    <a:pt x="13" y="17"/>
                  </a:cubicBezTo>
                  <a:cubicBezTo>
                    <a:pt x="18" y="14"/>
                    <a:pt x="25" y="15"/>
                    <a:pt x="31" y="14"/>
                  </a:cubicBezTo>
                  <a:cubicBezTo>
                    <a:pt x="45" y="11"/>
                    <a:pt x="57" y="5"/>
                    <a:pt x="70" y="0"/>
                  </a:cubicBezTo>
                  <a:cubicBezTo>
                    <a:pt x="64" y="9"/>
                    <a:pt x="48" y="11"/>
                    <a:pt x="39" y="16"/>
                  </a:cubicBezTo>
                  <a:cubicBezTo>
                    <a:pt x="28" y="22"/>
                    <a:pt x="23" y="28"/>
                    <a:pt x="17" y="37"/>
                  </a:cubicBezTo>
                  <a:cubicBezTo>
                    <a:pt x="12" y="34"/>
                    <a:pt x="6" y="33"/>
                    <a:pt x="3" y="3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226">
              <a:extLst>
                <a:ext uri="{FF2B5EF4-FFF2-40B4-BE49-F238E27FC236}">
                  <a16:creationId xmlns:a16="http://schemas.microsoft.com/office/drawing/2014/main" id="{76594DA4-4949-481A-AD07-10A8FE5F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728"/>
              <a:ext cx="243" cy="186"/>
            </a:xfrm>
            <a:custGeom>
              <a:avLst/>
              <a:gdLst>
                <a:gd name="T0" fmla="*/ 2986 w 97"/>
                <a:gd name="T1" fmla="*/ 452 h 70"/>
                <a:gd name="T2" fmla="*/ 992 w 97"/>
                <a:gd name="T3" fmla="*/ 353 h 70"/>
                <a:gd name="T4" fmla="*/ 83 w 97"/>
                <a:gd name="T5" fmla="*/ 3489 h 70"/>
                <a:gd name="T6" fmla="*/ 1889 w 97"/>
                <a:gd name="T7" fmla="*/ 1201 h 70"/>
                <a:gd name="T8" fmla="*/ 3665 w 97"/>
                <a:gd name="T9" fmla="*/ 691 h 70"/>
                <a:gd name="T10" fmla="*/ 3823 w 97"/>
                <a:gd name="T11" fmla="*/ 508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70">
                  <a:moveTo>
                    <a:pt x="76" y="9"/>
                  </a:moveTo>
                  <a:cubicBezTo>
                    <a:pt x="61" y="4"/>
                    <a:pt x="39" y="0"/>
                    <a:pt x="25" y="7"/>
                  </a:cubicBezTo>
                  <a:cubicBezTo>
                    <a:pt x="0" y="20"/>
                    <a:pt x="3" y="46"/>
                    <a:pt x="2" y="70"/>
                  </a:cubicBezTo>
                  <a:cubicBezTo>
                    <a:pt x="7" y="43"/>
                    <a:pt x="20" y="27"/>
                    <a:pt x="48" y="24"/>
                  </a:cubicBezTo>
                  <a:cubicBezTo>
                    <a:pt x="58" y="23"/>
                    <a:pt x="92" y="31"/>
                    <a:pt x="93" y="14"/>
                  </a:cubicBezTo>
                  <a:cubicBezTo>
                    <a:pt x="94" y="13"/>
                    <a:pt x="96" y="11"/>
                    <a:pt x="97" y="1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227">
              <a:extLst>
                <a:ext uri="{FF2B5EF4-FFF2-40B4-BE49-F238E27FC236}">
                  <a16:creationId xmlns:a16="http://schemas.microsoft.com/office/drawing/2014/main" id="{121E3494-5BDB-4A3F-AF0D-67E20DCC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912"/>
              <a:ext cx="130" cy="77"/>
            </a:xfrm>
            <a:custGeom>
              <a:avLst/>
              <a:gdLst>
                <a:gd name="T0" fmla="*/ 395 w 52"/>
                <a:gd name="T1" fmla="*/ 507 h 29"/>
                <a:gd name="T2" fmla="*/ 2033 w 52"/>
                <a:gd name="T3" fmla="*/ 451 h 29"/>
                <a:gd name="T4" fmla="*/ 708 w 52"/>
                <a:gd name="T5" fmla="*/ 656 h 29"/>
                <a:gd name="T6" fmla="*/ 0 w 52"/>
                <a:gd name="T7" fmla="*/ 108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9">
                  <a:moveTo>
                    <a:pt x="10" y="10"/>
                  </a:moveTo>
                  <a:cubicBezTo>
                    <a:pt x="21" y="3"/>
                    <a:pt x="41" y="0"/>
                    <a:pt x="52" y="9"/>
                  </a:cubicBezTo>
                  <a:cubicBezTo>
                    <a:pt x="41" y="9"/>
                    <a:pt x="29" y="7"/>
                    <a:pt x="18" y="13"/>
                  </a:cubicBezTo>
                  <a:cubicBezTo>
                    <a:pt x="12" y="16"/>
                    <a:pt x="7" y="29"/>
                    <a:pt x="0" y="22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228">
              <a:extLst>
                <a:ext uri="{FF2B5EF4-FFF2-40B4-BE49-F238E27FC236}">
                  <a16:creationId xmlns:a16="http://schemas.microsoft.com/office/drawing/2014/main" id="{0184C96C-9262-49D3-85AC-B3C825E6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928"/>
              <a:ext cx="75" cy="90"/>
            </a:xfrm>
            <a:custGeom>
              <a:avLst/>
              <a:gdLst>
                <a:gd name="T0" fmla="*/ 0 w 30"/>
                <a:gd name="T1" fmla="*/ 834 h 34"/>
                <a:gd name="T2" fmla="*/ 1175 w 30"/>
                <a:gd name="T3" fmla="*/ 392 h 34"/>
                <a:gd name="T4" fmla="*/ 863 w 30"/>
                <a:gd name="T5" fmla="*/ 630 h 34"/>
                <a:gd name="T6" fmla="*/ 438 w 30"/>
                <a:gd name="T7" fmla="*/ 1128 h 34"/>
                <a:gd name="T8" fmla="*/ 50 w 30"/>
                <a:gd name="T9" fmla="*/ 112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0" y="17"/>
                  </a:moveTo>
                  <a:cubicBezTo>
                    <a:pt x="10" y="17"/>
                    <a:pt x="20" y="0"/>
                    <a:pt x="30" y="8"/>
                  </a:cubicBezTo>
                  <a:cubicBezTo>
                    <a:pt x="28" y="11"/>
                    <a:pt x="25" y="11"/>
                    <a:pt x="22" y="13"/>
                  </a:cubicBezTo>
                  <a:cubicBezTo>
                    <a:pt x="17" y="17"/>
                    <a:pt x="15" y="18"/>
                    <a:pt x="11" y="23"/>
                  </a:cubicBezTo>
                  <a:cubicBezTo>
                    <a:pt x="7" y="27"/>
                    <a:pt x="3" y="34"/>
                    <a:pt x="1" y="23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229">
              <a:extLst>
                <a:ext uri="{FF2B5EF4-FFF2-40B4-BE49-F238E27FC236}">
                  <a16:creationId xmlns:a16="http://schemas.microsoft.com/office/drawing/2014/main" id="{36D06BBA-E86A-4BC7-9EBB-E02DB8205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168"/>
              <a:ext cx="60" cy="202"/>
            </a:xfrm>
            <a:custGeom>
              <a:avLst/>
              <a:gdLst>
                <a:gd name="T0" fmla="*/ 595 w 24"/>
                <a:gd name="T1" fmla="*/ 361 h 76"/>
                <a:gd name="T2" fmla="*/ 283 w 24"/>
                <a:gd name="T3" fmla="*/ 2198 h 76"/>
                <a:gd name="T4" fmla="*/ 0 w 24"/>
                <a:gd name="T5" fmla="*/ 3793 h 76"/>
                <a:gd name="T6" fmla="*/ 833 w 24"/>
                <a:gd name="T7" fmla="*/ 1993 h 76"/>
                <a:gd name="T8" fmla="*/ 708 w 2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6">
                  <a:moveTo>
                    <a:pt x="15" y="7"/>
                  </a:moveTo>
                  <a:cubicBezTo>
                    <a:pt x="13" y="19"/>
                    <a:pt x="9" y="32"/>
                    <a:pt x="7" y="44"/>
                  </a:cubicBezTo>
                  <a:cubicBezTo>
                    <a:pt x="4" y="53"/>
                    <a:pt x="4" y="68"/>
                    <a:pt x="0" y="76"/>
                  </a:cubicBezTo>
                  <a:cubicBezTo>
                    <a:pt x="8" y="64"/>
                    <a:pt x="17" y="53"/>
                    <a:pt x="21" y="40"/>
                  </a:cubicBezTo>
                  <a:cubicBezTo>
                    <a:pt x="24" y="26"/>
                    <a:pt x="17" y="13"/>
                    <a:pt x="18" y="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230">
              <a:extLst>
                <a:ext uri="{FF2B5EF4-FFF2-40B4-BE49-F238E27FC236}">
                  <a16:creationId xmlns:a16="http://schemas.microsoft.com/office/drawing/2014/main" id="{77FBADA5-49D2-4830-80F0-08A67B15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469"/>
              <a:ext cx="172" cy="163"/>
            </a:xfrm>
            <a:custGeom>
              <a:avLst/>
              <a:gdLst>
                <a:gd name="T0" fmla="*/ 75 w 69"/>
                <a:gd name="T1" fmla="*/ 0 h 61"/>
                <a:gd name="T2" fmla="*/ 0 w 69"/>
                <a:gd name="T3" fmla="*/ 150 h 61"/>
                <a:gd name="T4" fmla="*/ 1548 w 69"/>
                <a:gd name="T5" fmla="*/ 1128 h 61"/>
                <a:gd name="T6" fmla="*/ 2510 w 69"/>
                <a:gd name="T7" fmla="*/ 3113 h 61"/>
                <a:gd name="T8" fmla="*/ 1660 w 69"/>
                <a:gd name="T9" fmla="*/ 858 h 61"/>
                <a:gd name="T10" fmla="*/ 229 w 69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1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6" y="5"/>
                    <a:pt x="28" y="11"/>
                    <a:pt x="40" y="22"/>
                  </a:cubicBezTo>
                  <a:cubicBezTo>
                    <a:pt x="51" y="32"/>
                    <a:pt x="62" y="49"/>
                    <a:pt x="65" y="61"/>
                  </a:cubicBezTo>
                  <a:cubicBezTo>
                    <a:pt x="69" y="50"/>
                    <a:pt x="49" y="23"/>
                    <a:pt x="43" y="17"/>
                  </a:cubicBezTo>
                  <a:cubicBezTo>
                    <a:pt x="32" y="8"/>
                    <a:pt x="19" y="4"/>
                    <a:pt x="6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231">
              <a:extLst>
                <a:ext uri="{FF2B5EF4-FFF2-40B4-BE49-F238E27FC236}">
                  <a16:creationId xmlns:a16="http://schemas.microsoft.com/office/drawing/2014/main" id="{84195216-B201-46FE-BEC1-CAE80482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453"/>
              <a:ext cx="128" cy="72"/>
            </a:xfrm>
            <a:custGeom>
              <a:avLst/>
              <a:gdLst>
                <a:gd name="T0" fmla="*/ 0 w 51"/>
                <a:gd name="T1" fmla="*/ 1365 h 27"/>
                <a:gd name="T2" fmla="*/ 868 w 51"/>
                <a:gd name="T3" fmla="*/ 605 h 27"/>
                <a:gd name="T4" fmla="*/ 2023 w 51"/>
                <a:gd name="T5" fmla="*/ 397 h 27"/>
                <a:gd name="T6" fmla="*/ 366 w 51"/>
                <a:gd name="T7" fmla="*/ 704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27">
                  <a:moveTo>
                    <a:pt x="0" y="27"/>
                  </a:moveTo>
                  <a:cubicBezTo>
                    <a:pt x="7" y="18"/>
                    <a:pt x="11" y="14"/>
                    <a:pt x="22" y="12"/>
                  </a:cubicBezTo>
                  <a:cubicBezTo>
                    <a:pt x="28" y="11"/>
                    <a:pt x="38" y="7"/>
                    <a:pt x="51" y="8"/>
                  </a:cubicBezTo>
                  <a:cubicBezTo>
                    <a:pt x="40" y="0"/>
                    <a:pt x="17" y="8"/>
                    <a:pt x="9" y="14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232">
              <a:extLst>
                <a:ext uri="{FF2B5EF4-FFF2-40B4-BE49-F238E27FC236}">
                  <a16:creationId xmlns:a16="http://schemas.microsoft.com/office/drawing/2014/main" id="{6549677D-5204-453B-A905-F07ADB62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149"/>
              <a:ext cx="110" cy="107"/>
            </a:xfrm>
            <a:custGeom>
              <a:avLst/>
              <a:gdLst>
                <a:gd name="T0" fmla="*/ 1300 w 44"/>
                <a:gd name="T1" fmla="*/ 0 h 40"/>
                <a:gd name="T2" fmla="*/ 313 w 44"/>
                <a:gd name="T3" fmla="*/ 824 h 40"/>
                <a:gd name="T4" fmla="*/ 595 w 44"/>
                <a:gd name="T5" fmla="*/ 1338 h 40"/>
                <a:gd name="T6" fmla="*/ 0 w 44"/>
                <a:gd name="T7" fmla="*/ 2046 h 40"/>
                <a:gd name="T8" fmla="*/ 1720 w 44"/>
                <a:gd name="T9" fmla="*/ 4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0">
                  <a:moveTo>
                    <a:pt x="33" y="0"/>
                  </a:moveTo>
                  <a:cubicBezTo>
                    <a:pt x="29" y="9"/>
                    <a:pt x="15" y="11"/>
                    <a:pt x="8" y="16"/>
                  </a:cubicBezTo>
                  <a:cubicBezTo>
                    <a:pt x="14" y="17"/>
                    <a:pt x="20" y="20"/>
                    <a:pt x="15" y="26"/>
                  </a:cubicBezTo>
                  <a:cubicBezTo>
                    <a:pt x="10" y="31"/>
                    <a:pt x="0" y="31"/>
                    <a:pt x="0" y="40"/>
                  </a:cubicBezTo>
                  <a:cubicBezTo>
                    <a:pt x="20" y="39"/>
                    <a:pt x="30" y="19"/>
                    <a:pt x="44" y="9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233">
              <a:extLst>
                <a:ext uri="{FF2B5EF4-FFF2-40B4-BE49-F238E27FC236}">
                  <a16:creationId xmlns:a16="http://schemas.microsoft.com/office/drawing/2014/main" id="{E21A1C25-EDE9-42E7-A5A5-20D8997C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138"/>
              <a:ext cx="127" cy="168"/>
            </a:xfrm>
            <a:custGeom>
              <a:avLst/>
              <a:gdLst>
                <a:gd name="T0" fmla="*/ 105 w 51"/>
                <a:gd name="T1" fmla="*/ 909 h 63"/>
                <a:gd name="T2" fmla="*/ 0 w 51"/>
                <a:gd name="T3" fmla="*/ 3187 h 63"/>
                <a:gd name="T4" fmla="*/ 774 w 51"/>
                <a:gd name="T5" fmla="*/ 605 h 63"/>
                <a:gd name="T6" fmla="*/ 1111 w 51"/>
                <a:gd name="T7" fmla="*/ 1877 h 63"/>
                <a:gd name="T8" fmla="*/ 1419 w 51"/>
                <a:gd name="T9" fmla="*/ 456 h 63"/>
                <a:gd name="T10" fmla="*/ 1855 w 51"/>
                <a:gd name="T11" fmla="*/ 704 h 63"/>
                <a:gd name="T12" fmla="*/ 1927 w 5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3">
                  <a:moveTo>
                    <a:pt x="3" y="18"/>
                  </a:moveTo>
                  <a:cubicBezTo>
                    <a:pt x="12" y="30"/>
                    <a:pt x="0" y="50"/>
                    <a:pt x="0" y="63"/>
                  </a:cubicBezTo>
                  <a:cubicBezTo>
                    <a:pt x="9" y="49"/>
                    <a:pt x="23" y="29"/>
                    <a:pt x="20" y="12"/>
                  </a:cubicBezTo>
                  <a:cubicBezTo>
                    <a:pt x="32" y="9"/>
                    <a:pt x="28" y="31"/>
                    <a:pt x="29" y="37"/>
                  </a:cubicBezTo>
                  <a:cubicBezTo>
                    <a:pt x="30" y="26"/>
                    <a:pt x="29" y="17"/>
                    <a:pt x="37" y="9"/>
                  </a:cubicBezTo>
                  <a:cubicBezTo>
                    <a:pt x="40" y="11"/>
                    <a:pt x="44" y="19"/>
                    <a:pt x="48" y="14"/>
                  </a:cubicBezTo>
                  <a:cubicBezTo>
                    <a:pt x="51" y="11"/>
                    <a:pt x="46" y="4"/>
                    <a:pt x="50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234">
              <a:extLst>
                <a:ext uri="{FF2B5EF4-FFF2-40B4-BE49-F238E27FC236}">
                  <a16:creationId xmlns:a16="http://schemas.microsoft.com/office/drawing/2014/main" id="{6CABC0E5-4C1C-4C7E-9070-71CF6CBF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877"/>
              <a:ext cx="40" cy="320"/>
            </a:xfrm>
            <a:custGeom>
              <a:avLst/>
              <a:gdLst>
                <a:gd name="T0" fmla="*/ 50 w 16"/>
                <a:gd name="T1" fmla="*/ 2125 h 120"/>
                <a:gd name="T2" fmla="*/ 125 w 16"/>
                <a:gd name="T3" fmla="*/ 4245 h 120"/>
                <a:gd name="T4" fmla="*/ 283 w 16"/>
                <a:gd name="T5" fmla="*/ 6067 h 120"/>
                <a:gd name="T6" fmla="*/ 438 w 16"/>
                <a:gd name="T7" fmla="*/ 3277 h 120"/>
                <a:gd name="T8" fmla="*/ 283 w 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0">
                  <a:moveTo>
                    <a:pt x="1" y="42"/>
                  </a:moveTo>
                  <a:cubicBezTo>
                    <a:pt x="5" y="56"/>
                    <a:pt x="5" y="70"/>
                    <a:pt x="3" y="84"/>
                  </a:cubicBezTo>
                  <a:cubicBezTo>
                    <a:pt x="0" y="98"/>
                    <a:pt x="5" y="107"/>
                    <a:pt x="7" y="120"/>
                  </a:cubicBezTo>
                  <a:cubicBezTo>
                    <a:pt x="7" y="101"/>
                    <a:pt x="7" y="83"/>
                    <a:pt x="11" y="65"/>
                  </a:cubicBezTo>
                  <a:cubicBezTo>
                    <a:pt x="16" y="44"/>
                    <a:pt x="13" y="20"/>
                    <a:pt x="7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235">
              <a:extLst>
                <a:ext uri="{FF2B5EF4-FFF2-40B4-BE49-F238E27FC236}">
                  <a16:creationId xmlns:a16="http://schemas.microsoft.com/office/drawing/2014/main" id="{2554FD7D-4641-44B7-A31B-BEA10185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1520"/>
              <a:ext cx="133" cy="445"/>
            </a:xfrm>
            <a:custGeom>
              <a:avLst/>
              <a:gdLst>
                <a:gd name="T0" fmla="*/ 1343 w 53"/>
                <a:gd name="T1" fmla="*/ 2172 h 167"/>
                <a:gd name="T2" fmla="*/ 1865 w 53"/>
                <a:gd name="T3" fmla="*/ 5034 h 167"/>
                <a:gd name="T4" fmla="*/ 1865 w 53"/>
                <a:gd name="T5" fmla="*/ 8420 h 167"/>
                <a:gd name="T6" fmla="*/ 1739 w 53"/>
                <a:gd name="T7" fmla="*/ 6398 h 167"/>
                <a:gd name="T8" fmla="*/ 1235 w 53"/>
                <a:gd name="T9" fmla="*/ 4146 h 167"/>
                <a:gd name="T10" fmla="*/ 0 w 53"/>
                <a:gd name="T11" fmla="*/ 0 h 167"/>
                <a:gd name="T12" fmla="*/ 1343 w 53"/>
                <a:gd name="T13" fmla="*/ 191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7">
                  <a:moveTo>
                    <a:pt x="34" y="43"/>
                  </a:moveTo>
                  <a:cubicBezTo>
                    <a:pt x="41" y="61"/>
                    <a:pt x="42" y="81"/>
                    <a:pt x="47" y="100"/>
                  </a:cubicBezTo>
                  <a:cubicBezTo>
                    <a:pt x="53" y="123"/>
                    <a:pt x="48" y="144"/>
                    <a:pt x="47" y="167"/>
                  </a:cubicBezTo>
                  <a:cubicBezTo>
                    <a:pt x="42" y="155"/>
                    <a:pt x="44" y="140"/>
                    <a:pt x="44" y="127"/>
                  </a:cubicBezTo>
                  <a:cubicBezTo>
                    <a:pt x="43" y="110"/>
                    <a:pt x="36" y="98"/>
                    <a:pt x="31" y="82"/>
                  </a:cubicBezTo>
                  <a:cubicBezTo>
                    <a:pt x="21" y="54"/>
                    <a:pt x="21" y="23"/>
                    <a:pt x="0" y="0"/>
                  </a:cubicBezTo>
                  <a:cubicBezTo>
                    <a:pt x="15" y="10"/>
                    <a:pt x="28" y="21"/>
                    <a:pt x="34" y="38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236">
              <a:extLst>
                <a:ext uri="{FF2B5EF4-FFF2-40B4-BE49-F238E27FC236}">
                  <a16:creationId xmlns:a16="http://schemas.microsoft.com/office/drawing/2014/main" id="{B85A92A0-5596-474D-B486-E7E71FEF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570"/>
              <a:ext cx="122" cy="395"/>
            </a:xfrm>
            <a:custGeom>
              <a:avLst/>
              <a:gdLst>
                <a:gd name="T0" fmla="*/ 187 w 49"/>
                <a:gd name="T1" fmla="*/ 2893 h 148"/>
                <a:gd name="T2" fmla="*/ 261 w 49"/>
                <a:gd name="T3" fmla="*/ 4465 h 148"/>
                <a:gd name="T4" fmla="*/ 0 w 49"/>
                <a:gd name="T5" fmla="*/ 5741 h 148"/>
                <a:gd name="T6" fmla="*/ 495 w 49"/>
                <a:gd name="T7" fmla="*/ 3099 h 148"/>
                <a:gd name="T8" fmla="*/ 769 w 49"/>
                <a:gd name="T9" fmla="*/ 5741 h 148"/>
                <a:gd name="T10" fmla="*/ 1419 w 49"/>
                <a:gd name="T11" fmla="*/ 6595 h 148"/>
                <a:gd name="T12" fmla="*/ 1730 w 49"/>
                <a:gd name="T13" fmla="*/ 7110 h 148"/>
                <a:gd name="T14" fmla="*/ 1885 w 49"/>
                <a:gd name="T15" fmla="*/ 7508 h 148"/>
                <a:gd name="T16" fmla="*/ 1344 w 49"/>
                <a:gd name="T17" fmla="*/ 5434 h 148"/>
                <a:gd name="T18" fmla="*/ 1036 w 49"/>
                <a:gd name="T19" fmla="*/ 3291 h 148"/>
                <a:gd name="T20" fmla="*/ 1190 w 49"/>
                <a:gd name="T21" fmla="*/ 1823 h 148"/>
                <a:gd name="T22" fmla="*/ 1110 w 49"/>
                <a:gd name="T23" fmla="*/ 705 h 148"/>
                <a:gd name="T24" fmla="*/ 1078 w 49"/>
                <a:gd name="T25" fmla="*/ 0 h 148"/>
                <a:gd name="T26" fmla="*/ 261 w 49"/>
                <a:gd name="T27" fmla="*/ 2036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48">
                  <a:moveTo>
                    <a:pt x="5" y="57"/>
                  </a:moveTo>
                  <a:cubicBezTo>
                    <a:pt x="7" y="67"/>
                    <a:pt x="8" y="79"/>
                    <a:pt x="7" y="88"/>
                  </a:cubicBezTo>
                  <a:cubicBezTo>
                    <a:pt x="6" y="96"/>
                    <a:pt x="0" y="105"/>
                    <a:pt x="0" y="113"/>
                  </a:cubicBezTo>
                  <a:cubicBezTo>
                    <a:pt x="14" y="102"/>
                    <a:pt x="12" y="76"/>
                    <a:pt x="13" y="61"/>
                  </a:cubicBezTo>
                  <a:cubicBezTo>
                    <a:pt x="17" y="77"/>
                    <a:pt x="17" y="96"/>
                    <a:pt x="20" y="113"/>
                  </a:cubicBezTo>
                  <a:cubicBezTo>
                    <a:pt x="27" y="110"/>
                    <a:pt x="33" y="125"/>
                    <a:pt x="37" y="130"/>
                  </a:cubicBezTo>
                  <a:cubicBezTo>
                    <a:pt x="41" y="134"/>
                    <a:pt x="43" y="135"/>
                    <a:pt x="45" y="140"/>
                  </a:cubicBezTo>
                  <a:cubicBezTo>
                    <a:pt x="46" y="143"/>
                    <a:pt x="46" y="145"/>
                    <a:pt x="49" y="148"/>
                  </a:cubicBezTo>
                  <a:cubicBezTo>
                    <a:pt x="44" y="134"/>
                    <a:pt x="40" y="120"/>
                    <a:pt x="35" y="107"/>
                  </a:cubicBezTo>
                  <a:cubicBezTo>
                    <a:pt x="29" y="93"/>
                    <a:pt x="22" y="80"/>
                    <a:pt x="27" y="65"/>
                  </a:cubicBezTo>
                  <a:cubicBezTo>
                    <a:pt x="30" y="53"/>
                    <a:pt x="33" y="48"/>
                    <a:pt x="31" y="36"/>
                  </a:cubicBezTo>
                  <a:cubicBezTo>
                    <a:pt x="30" y="29"/>
                    <a:pt x="29" y="21"/>
                    <a:pt x="29" y="14"/>
                  </a:cubicBezTo>
                  <a:cubicBezTo>
                    <a:pt x="30" y="9"/>
                    <a:pt x="30" y="5"/>
                    <a:pt x="28" y="0"/>
                  </a:cubicBezTo>
                  <a:cubicBezTo>
                    <a:pt x="26" y="6"/>
                    <a:pt x="20" y="57"/>
                    <a:pt x="7" y="40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237">
              <a:extLst>
                <a:ext uri="{FF2B5EF4-FFF2-40B4-BE49-F238E27FC236}">
                  <a16:creationId xmlns:a16="http://schemas.microsoft.com/office/drawing/2014/main" id="{AC04F685-955D-457B-B36C-B18A5C7B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432"/>
              <a:ext cx="62" cy="216"/>
            </a:xfrm>
            <a:custGeom>
              <a:avLst/>
              <a:gdLst>
                <a:gd name="T0" fmla="*/ 74 w 25"/>
                <a:gd name="T1" fmla="*/ 456 h 81"/>
                <a:gd name="T2" fmla="*/ 382 w 25"/>
                <a:gd name="T3" fmla="*/ 3037 h 81"/>
                <a:gd name="T4" fmla="*/ 689 w 25"/>
                <a:gd name="T5" fmla="*/ 2731 h 81"/>
                <a:gd name="T6" fmla="*/ 947 w 25"/>
                <a:gd name="T7" fmla="*/ 4096 h 81"/>
                <a:gd name="T8" fmla="*/ 947 w 25"/>
                <a:gd name="T9" fmla="*/ 3128 h 81"/>
                <a:gd name="T10" fmla="*/ 719 w 25"/>
                <a:gd name="T11" fmla="*/ 2424 h 81"/>
                <a:gd name="T12" fmla="*/ 486 w 25"/>
                <a:gd name="T13" fmla="*/ 1459 h 81"/>
                <a:gd name="T14" fmla="*/ 0 w 25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81">
                  <a:moveTo>
                    <a:pt x="2" y="9"/>
                  </a:moveTo>
                  <a:cubicBezTo>
                    <a:pt x="9" y="24"/>
                    <a:pt x="9" y="44"/>
                    <a:pt x="10" y="60"/>
                  </a:cubicBezTo>
                  <a:cubicBezTo>
                    <a:pt x="12" y="58"/>
                    <a:pt x="14" y="54"/>
                    <a:pt x="18" y="54"/>
                  </a:cubicBezTo>
                  <a:cubicBezTo>
                    <a:pt x="24" y="61"/>
                    <a:pt x="23" y="72"/>
                    <a:pt x="25" y="81"/>
                  </a:cubicBezTo>
                  <a:cubicBezTo>
                    <a:pt x="25" y="75"/>
                    <a:pt x="25" y="68"/>
                    <a:pt x="25" y="62"/>
                  </a:cubicBezTo>
                  <a:cubicBezTo>
                    <a:pt x="25" y="54"/>
                    <a:pt x="23" y="53"/>
                    <a:pt x="19" y="48"/>
                  </a:cubicBezTo>
                  <a:cubicBezTo>
                    <a:pt x="13" y="41"/>
                    <a:pt x="15" y="38"/>
                    <a:pt x="13" y="29"/>
                  </a:cubicBezTo>
                  <a:cubicBezTo>
                    <a:pt x="10" y="20"/>
                    <a:pt x="6" y="7"/>
                    <a:pt x="0" y="0"/>
                  </a:cubicBezTo>
                </a:path>
              </a:pathLst>
            </a:custGeom>
            <a:solidFill>
              <a:srgbClr val="E7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238">
              <a:extLst>
                <a:ext uri="{FF2B5EF4-FFF2-40B4-BE49-F238E27FC236}">
                  <a16:creationId xmlns:a16="http://schemas.microsoft.com/office/drawing/2014/main" id="{81C66778-DF91-4F07-92A6-156502FE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01"/>
              <a:ext cx="138" cy="325"/>
            </a:xfrm>
            <a:custGeom>
              <a:avLst/>
              <a:gdLst>
                <a:gd name="T0" fmla="*/ 2103 w 55"/>
                <a:gd name="T1" fmla="*/ 362 h 122"/>
                <a:gd name="T2" fmla="*/ 1581 w 55"/>
                <a:gd name="T3" fmla="*/ 2059 h 122"/>
                <a:gd name="T4" fmla="*/ 1152 w 55"/>
                <a:gd name="T5" fmla="*/ 3365 h 122"/>
                <a:gd name="T6" fmla="*/ 50 w 55"/>
                <a:gd name="T7" fmla="*/ 6146 h 122"/>
                <a:gd name="T8" fmla="*/ 522 w 55"/>
                <a:gd name="T9" fmla="*/ 4875 h 122"/>
                <a:gd name="T10" fmla="*/ 1026 w 55"/>
                <a:gd name="T11" fmla="*/ 4124 h 122"/>
                <a:gd name="T12" fmla="*/ 1498 w 55"/>
                <a:gd name="T13" fmla="*/ 3122 h 122"/>
                <a:gd name="T14" fmla="*/ 2178 w 55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122">
                  <a:moveTo>
                    <a:pt x="53" y="7"/>
                  </a:moveTo>
                  <a:cubicBezTo>
                    <a:pt x="50" y="19"/>
                    <a:pt x="45" y="30"/>
                    <a:pt x="40" y="41"/>
                  </a:cubicBezTo>
                  <a:cubicBezTo>
                    <a:pt x="36" y="50"/>
                    <a:pt x="33" y="59"/>
                    <a:pt x="29" y="67"/>
                  </a:cubicBezTo>
                  <a:cubicBezTo>
                    <a:pt x="19" y="84"/>
                    <a:pt x="0" y="102"/>
                    <a:pt x="1" y="122"/>
                  </a:cubicBezTo>
                  <a:cubicBezTo>
                    <a:pt x="5" y="113"/>
                    <a:pt x="7" y="105"/>
                    <a:pt x="13" y="97"/>
                  </a:cubicBezTo>
                  <a:cubicBezTo>
                    <a:pt x="18" y="92"/>
                    <a:pt x="23" y="88"/>
                    <a:pt x="26" y="82"/>
                  </a:cubicBezTo>
                  <a:cubicBezTo>
                    <a:pt x="31" y="75"/>
                    <a:pt x="35" y="68"/>
                    <a:pt x="38" y="62"/>
                  </a:cubicBezTo>
                  <a:cubicBezTo>
                    <a:pt x="49" y="43"/>
                    <a:pt x="55" y="21"/>
                    <a:pt x="55" y="0"/>
                  </a:cubicBezTo>
                </a:path>
              </a:pathLst>
            </a:custGeom>
            <a:solidFill>
              <a:srgbClr val="D3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239">
              <a:extLst>
                <a:ext uri="{FF2B5EF4-FFF2-40B4-BE49-F238E27FC236}">
                  <a16:creationId xmlns:a16="http://schemas.microsoft.com/office/drawing/2014/main" id="{9BC0BD83-DE91-4C34-B5AE-66C1C770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570"/>
              <a:ext cx="215" cy="75"/>
            </a:xfrm>
            <a:custGeom>
              <a:avLst/>
              <a:gdLst>
                <a:gd name="T0" fmla="*/ 0 w 86"/>
                <a:gd name="T1" fmla="*/ 1441 h 28"/>
                <a:gd name="T2" fmla="*/ 750 w 86"/>
                <a:gd name="T3" fmla="*/ 983 h 28"/>
                <a:gd name="T4" fmla="*/ 1533 w 86"/>
                <a:gd name="T5" fmla="*/ 675 h 28"/>
                <a:gd name="T6" fmla="*/ 3363 w 86"/>
                <a:gd name="T7" fmla="*/ 0 h 28"/>
                <a:gd name="T8" fmla="*/ 2113 w 86"/>
                <a:gd name="T9" fmla="*/ 731 h 28"/>
                <a:gd name="T10" fmla="*/ 313 w 86"/>
                <a:gd name="T11" fmla="*/ 12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8">
                  <a:moveTo>
                    <a:pt x="0" y="28"/>
                  </a:moveTo>
                  <a:cubicBezTo>
                    <a:pt x="6" y="27"/>
                    <a:pt x="13" y="22"/>
                    <a:pt x="19" y="19"/>
                  </a:cubicBezTo>
                  <a:cubicBezTo>
                    <a:pt x="26" y="17"/>
                    <a:pt x="32" y="15"/>
                    <a:pt x="39" y="13"/>
                  </a:cubicBezTo>
                  <a:cubicBezTo>
                    <a:pt x="54" y="7"/>
                    <a:pt x="70" y="3"/>
                    <a:pt x="86" y="0"/>
                  </a:cubicBezTo>
                  <a:cubicBezTo>
                    <a:pt x="75" y="4"/>
                    <a:pt x="65" y="10"/>
                    <a:pt x="54" y="14"/>
                  </a:cubicBezTo>
                  <a:cubicBezTo>
                    <a:pt x="39" y="19"/>
                    <a:pt x="23" y="18"/>
                    <a:pt x="8" y="24"/>
                  </a:cubicBezTo>
                </a:path>
              </a:pathLst>
            </a:custGeom>
            <a:solidFill>
              <a:srgbClr val="D3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240">
              <a:extLst>
                <a:ext uri="{FF2B5EF4-FFF2-40B4-BE49-F238E27FC236}">
                  <a16:creationId xmlns:a16="http://schemas.microsoft.com/office/drawing/2014/main" id="{06C200CB-E3C7-4F93-B4FD-3C2DB2E5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653"/>
              <a:ext cx="65" cy="200"/>
            </a:xfrm>
            <a:custGeom>
              <a:avLst/>
              <a:gdLst>
                <a:gd name="T0" fmla="*/ 520 w 26"/>
                <a:gd name="T1" fmla="*/ 0 h 75"/>
                <a:gd name="T2" fmla="*/ 83 w 26"/>
                <a:gd name="T3" fmla="*/ 1877 h 75"/>
                <a:gd name="T4" fmla="*/ 158 w 26"/>
                <a:gd name="T5" fmla="*/ 3789 h 75"/>
                <a:gd name="T6" fmla="*/ 470 w 26"/>
                <a:gd name="T7" fmla="*/ 2979 h 75"/>
                <a:gd name="T8" fmla="*/ 1020 w 26"/>
                <a:gd name="T9" fmla="*/ 2069 h 75"/>
                <a:gd name="T10" fmla="*/ 675 w 26"/>
                <a:gd name="T11" fmla="*/ 2368 h 75"/>
                <a:gd name="T12" fmla="*/ 438 w 26"/>
                <a:gd name="T13" fmla="*/ 1672 h 75"/>
                <a:gd name="T14" fmla="*/ 438 w 26"/>
                <a:gd name="T15" fmla="*/ 456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8" y="13"/>
                    <a:pt x="4" y="22"/>
                    <a:pt x="2" y="37"/>
                  </a:cubicBezTo>
                  <a:cubicBezTo>
                    <a:pt x="1" y="50"/>
                    <a:pt x="0" y="63"/>
                    <a:pt x="4" y="75"/>
                  </a:cubicBezTo>
                  <a:cubicBezTo>
                    <a:pt x="3" y="70"/>
                    <a:pt x="9" y="63"/>
                    <a:pt x="12" y="59"/>
                  </a:cubicBezTo>
                  <a:cubicBezTo>
                    <a:pt x="16" y="52"/>
                    <a:pt x="20" y="47"/>
                    <a:pt x="26" y="41"/>
                  </a:cubicBezTo>
                  <a:cubicBezTo>
                    <a:pt x="24" y="43"/>
                    <a:pt x="20" y="48"/>
                    <a:pt x="17" y="47"/>
                  </a:cubicBezTo>
                  <a:cubicBezTo>
                    <a:pt x="14" y="46"/>
                    <a:pt x="12" y="36"/>
                    <a:pt x="11" y="33"/>
                  </a:cubicBezTo>
                  <a:cubicBezTo>
                    <a:pt x="9" y="25"/>
                    <a:pt x="9" y="17"/>
                    <a:pt x="11" y="9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241">
              <a:extLst>
                <a:ext uri="{FF2B5EF4-FFF2-40B4-BE49-F238E27FC236}">
                  <a16:creationId xmlns:a16="http://schemas.microsoft.com/office/drawing/2014/main" id="{446A4473-A4B6-4A48-A541-50CF340C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800"/>
              <a:ext cx="115" cy="29"/>
            </a:xfrm>
            <a:custGeom>
              <a:avLst/>
              <a:gdLst>
                <a:gd name="T0" fmla="*/ 50 w 46"/>
                <a:gd name="T1" fmla="*/ 90 h 11"/>
                <a:gd name="T2" fmla="*/ 438 w 46"/>
                <a:gd name="T3" fmla="*/ 293 h 11"/>
                <a:gd name="T4" fmla="*/ 988 w 46"/>
                <a:gd name="T5" fmla="*/ 293 h 11"/>
                <a:gd name="T6" fmla="*/ 1458 w 46"/>
                <a:gd name="T7" fmla="*/ 382 h 11"/>
                <a:gd name="T8" fmla="*/ 1800 w 46"/>
                <a:gd name="T9" fmla="*/ 382 h 11"/>
                <a:gd name="T10" fmla="*/ 1488 w 46"/>
                <a:gd name="T11" fmla="*/ 200 h 11"/>
                <a:gd name="T12" fmla="*/ 863 w 46"/>
                <a:gd name="T13" fmla="*/ 90 h 11"/>
                <a:gd name="T14" fmla="*/ 0 w 46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11">
                  <a:moveTo>
                    <a:pt x="1" y="2"/>
                  </a:moveTo>
                  <a:cubicBezTo>
                    <a:pt x="3" y="5"/>
                    <a:pt x="7" y="6"/>
                    <a:pt x="11" y="6"/>
                  </a:cubicBezTo>
                  <a:cubicBezTo>
                    <a:pt x="15" y="6"/>
                    <a:pt x="20" y="6"/>
                    <a:pt x="25" y="6"/>
                  </a:cubicBezTo>
                  <a:cubicBezTo>
                    <a:pt x="29" y="6"/>
                    <a:pt x="32" y="7"/>
                    <a:pt x="37" y="8"/>
                  </a:cubicBezTo>
                  <a:cubicBezTo>
                    <a:pt x="39" y="9"/>
                    <a:pt x="44" y="11"/>
                    <a:pt x="46" y="8"/>
                  </a:cubicBezTo>
                  <a:cubicBezTo>
                    <a:pt x="43" y="8"/>
                    <a:pt x="41" y="6"/>
                    <a:pt x="38" y="4"/>
                  </a:cubicBezTo>
                  <a:cubicBezTo>
                    <a:pt x="33" y="1"/>
                    <a:pt x="28" y="1"/>
                    <a:pt x="22" y="2"/>
                  </a:cubicBezTo>
                  <a:cubicBezTo>
                    <a:pt x="16" y="2"/>
                    <a:pt x="7" y="3"/>
                    <a:pt x="0" y="0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242">
              <a:extLst>
                <a:ext uri="{FF2B5EF4-FFF2-40B4-BE49-F238E27FC236}">
                  <a16:creationId xmlns:a16="http://schemas.microsoft.com/office/drawing/2014/main" id="{AA52F4B2-DE0E-4D45-94D5-9BCC8712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4"/>
              <a:ext cx="38" cy="64"/>
            </a:xfrm>
            <a:custGeom>
              <a:avLst/>
              <a:gdLst>
                <a:gd name="T0" fmla="*/ 51 w 15"/>
                <a:gd name="T1" fmla="*/ 547 h 24"/>
                <a:gd name="T2" fmla="*/ 327 w 15"/>
                <a:gd name="T3" fmla="*/ 1216 h 24"/>
                <a:gd name="T4" fmla="*/ 540 w 15"/>
                <a:gd name="T5" fmla="*/ 397 h 24"/>
                <a:gd name="T6" fmla="*/ 570 w 15"/>
                <a:gd name="T7" fmla="*/ 0 h 24"/>
                <a:gd name="T8" fmla="*/ 296 w 15"/>
                <a:gd name="T9" fmla="*/ 248 h 24"/>
                <a:gd name="T10" fmla="*/ 0 w 15"/>
                <a:gd name="T11" fmla="*/ 60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4">
                  <a:moveTo>
                    <a:pt x="1" y="11"/>
                  </a:moveTo>
                  <a:cubicBezTo>
                    <a:pt x="5" y="14"/>
                    <a:pt x="5" y="21"/>
                    <a:pt x="8" y="24"/>
                  </a:cubicBezTo>
                  <a:cubicBezTo>
                    <a:pt x="9" y="19"/>
                    <a:pt x="11" y="13"/>
                    <a:pt x="13" y="8"/>
                  </a:cubicBezTo>
                  <a:cubicBezTo>
                    <a:pt x="14" y="6"/>
                    <a:pt x="15" y="2"/>
                    <a:pt x="14" y="0"/>
                  </a:cubicBezTo>
                  <a:cubicBezTo>
                    <a:pt x="12" y="2"/>
                    <a:pt x="10" y="4"/>
                    <a:pt x="7" y="5"/>
                  </a:cubicBezTo>
                  <a:cubicBezTo>
                    <a:pt x="5" y="6"/>
                    <a:pt x="0" y="9"/>
                    <a:pt x="0" y="12"/>
                  </a:cubicBezTo>
                </a:path>
              </a:pathLst>
            </a:custGeom>
            <a:solidFill>
              <a:srgbClr val="97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243">
              <a:extLst>
                <a:ext uri="{FF2B5EF4-FFF2-40B4-BE49-F238E27FC236}">
                  <a16:creationId xmlns:a16="http://schemas.microsoft.com/office/drawing/2014/main" id="{B17232B4-26E3-472F-9058-D617D1ED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410"/>
              <a:ext cx="403" cy="134"/>
            </a:xfrm>
            <a:custGeom>
              <a:avLst/>
              <a:gdLst>
                <a:gd name="T0" fmla="*/ 0 w 161"/>
                <a:gd name="T1" fmla="*/ 1193 h 50"/>
                <a:gd name="T2" fmla="*/ 1647 w 161"/>
                <a:gd name="T3" fmla="*/ 150 h 50"/>
                <a:gd name="T4" fmla="*/ 3109 w 161"/>
                <a:gd name="T5" fmla="*/ 94 h 50"/>
                <a:gd name="T6" fmla="*/ 4781 w 161"/>
                <a:gd name="T7" fmla="*/ 402 h 50"/>
                <a:gd name="T8" fmla="*/ 6323 w 161"/>
                <a:gd name="T9" fmla="*/ 367 h 50"/>
                <a:gd name="T10" fmla="*/ 5332 w 161"/>
                <a:gd name="T11" fmla="*/ 2578 h 50"/>
                <a:gd name="T12" fmla="*/ 4623 w 161"/>
                <a:gd name="T13" fmla="*/ 884 h 50"/>
                <a:gd name="T14" fmla="*/ 3685 w 161"/>
                <a:gd name="T15" fmla="*/ 2120 h 50"/>
                <a:gd name="T16" fmla="*/ 2318 w 161"/>
                <a:gd name="T17" fmla="*/ 461 h 50"/>
                <a:gd name="T18" fmla="*/ 1066 w 161"/>
                <a:gd name="T19" fmla="*/ 67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50">
                  <a:moveTo>
                    <a:pt x="0" y="23"/>
                  </a:moveTo>
                  <a:cubicBezTo>
                    <a:pt x="15" y="19"/>
                    <a:pt x="26" y="7"/>
                    <a:pt x="42" y="3"/>
                  </a:cubicBezTo>
                  <a:cubicBezTo>
                    <a:pt x="54" y="0"/>
                    <a:pt x="66" y="0"/>
                    <a:pt x="79" y="2"/>
                  </a:cubicBezTo>
                  <a:cubicBezTo>
                    <a:pt x="94" y="4"/>
                    <a:pt x="107" y="8"/>
                    <a:pt x="122" y="8"/>
                  </a:cubicBezTo>
                  <a:cubicBezTo>
                    <a:pt x="135" y="8"/>
                    <a:pt x="148" y="6"/>
                    <a:pt x="161" y="7"/>
                  </a:cubicBezTo>
                  <a:cubicBezTo>
                    <a:pt x="147" y="19"/>
                    <a:pt x="137" y="29"/>
                    <a:pt x="136" y="50"/>
                  </a:cubicBezTo>
                  <a:cubicBezTo>
                    <a:pt x="140" y="38"/>
                    <a:pt x="132" y="18"/>
                    <a:pt x="118" y="17"/>
                  </a:cubicBezTo>
                  <a:cubicBezTo>
                    <a:pt x="105" y="16"/>
                    <a:pt x="99" y="31"/>
                    <a:pt x="94" y="41"/>
                  </a:cubicBezTo>
                  <a:cubicBezTo>
                    <a:pt x="93" y="18"/>
                    <a:pt x="79" y="8"/>
                    <a:pt x="59" y="9"/>
                  </a:cubicBezTo>
                  <a:cubicBezTo>
                    <a:pt x="50" y="9"/>
                    <a:pt x="36" y="10"/>
                    <a:pt x="27" y="13"/>
                  </a:cubicBezTo>
                </a:path>
              </a:pathLst>
            </a:custGeom>
            <a:solidFill>
              <a:srgbClr val="F0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244">
              <a:extLst>
                <a:ext uri="{FF2B5EF4-FFF2-40B4-BE49-F238E27FC236}">
                  <a16:creationId xmlns:a16="http://schemas.microsoft.com/office/drawing/2014/main" id="{5BABB5CD-96F1-401A-9C6D-689F848F1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701"/>
              <a:ext cx="420" cy="240"/>
            </a:xfrm>
            <a:custGeom>
              <a:avLst/>
              <a:gdLst>
                <a:gd name="T0" fmla="*/ 0 w 168"/>
                <a:gd name="T1" fmla="*/ 3640 h 90"/>
                <a:gd name="T2" fmla="*/ 2345 w 168"/>
                <a:gd name="T3" fmla="*/ 3128 h 90"/>
                <a:gd name="T4" fmla="*/ 3408 w 168"/>
                <a:gd name="T5" fmla="*/ 1459 h 90"/>
                <a:gd name="T6" fmla="*/ 6563 w 168"/>
                <a:gd name="T7" fmla="*/ 0 h 90"/>
                <a:gd name="T8" fmla="*/ 4533 w 168"/>
                <a:gd name="T9" fmla="*/ 1059 h 90"/>
                <a:gd name="T10" fmla="*/ 3333 w 168"/>
                <a:gd name="T11" fmla="*/ 2675 h 90"/>
                <a:gd name="T12" fmla="*/ 2158 w 168"/>
                <a:gd name="T13" fmla="*/ 4245 h 90"/>
                <a:gd name="T14" fmla="*/ 125 w 168"/>
                <a:gd name="T15" fmla="*/ 3733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" h="90">
                  <a:moveTo>
                    <a:pt x="0" y="72"/>
                  </a:moveTo>
                  <a:cubicBezTo>
                    <a:pt x="25" y="70"/>
                    <a:pt x="39" y="83"/>
                    <a:pt x="60" y="62"/>
                  </a:cubicBezTo>
                  <a:cubicBezTo>
                    <a:pt x="70" y="52"/>
                    <a:pt x="76" y="38"/>
                    <a:pt x="87" y="29"/>
                  </a:cubicBezTo>
                  <a:cubicBezTo>
                    <a:pt x="111" y="9"/>
                    <a:pt x="139" y="0"/>
                    <a:pt x="168" y="0"/>
                  </a:cubicBezTo>
                  <a:cubicBezTo>
                    <a:pt x="151" y="0"/>
                    <a:pt x="132" y="12"/>
                    <a:pt x="116" y="21"/>
                  </a:cubicBezTo>
                  <a:cubicBezTo>
                    <a:pt x="101" y="30"/>
                    <a:pt x="97" y="40"/>
                    <a:pt x="85" y="53"/>
                  </a:cubicBezTo>
                  <a:cubicBezTo>
                    <a:pt x="76" y="62"/>
                    <a:pt x="65" y="76"/>
                    <a:pt x="55" y="84"/>
                  </a:cubicBezTo>
                  <a:cubicBezTo>
                    <a:pt x="46" y="90"/>
                    <a:pt x="14" y="75"/>
                    <a:pt x="3" y="74"/>
                  </a:cubicBezTo>
                </a:path>
              </a:pathLst>
            </a:custGeom>
            <a:solidFill>
              <a:srgbClr val="F0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245">
              <a:extLst>
                <a:ext uri="{FF2B5EF4-FFF2-40B4-BE49-F238E27FC236}">
                  <a16:creationId xmlns:a16="http://schemas.microsoft.com/office/drawing/2014/main" id="{1A65E46C-A6D7-43C1-9196-C7FADDFF0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656"/>
              <a:ext cx="913" cy="448"/>
            </a:xfrm>
            <a:custGeom>
              <a:avLst/>
              <a:gdLst>
                <a:gd name="T0" fmla="*/ 0 w 365"/>
                <a:gd name="T1" fmla="*/ 0 h 168"/>
                <a:gd name="T2" fmla="*/ 833 w 365"/>
                <a:gd name="T3" fmla="*/ 1971 h 168"/>
                <a:gd name="T4" fmla="*/ 2316 w 365"/>
                <a:gd name="T5" fmla="*/ 3584 h 168"/>
                <a:gd name="T6" fmla="*/ 4535 w 365"/>
                <a:gd name="T7" fmla="*/ 5611 h 168"/>
                <a:gd name="T8" fmla="*/ 9155 w 365"/>
                <a:gd name="T9" fmla="*/ 7224 h 168"/>
                <a:gd name="T10" fmla="*/ 13115 w 365"/>
                <a:gd name="T11" fmla="*/ 8397 h 168"/>
                <a:gd name="T12" fmla="*/ 14290 w 365"/>
                <a:gd name="T13" fmla="*/ 8499 h 168"/>
                <a:gd name="T14" fmla="*/ 13302 w 365"/>
                <a:gd name="T15" fmla="*/ 7283 h 168"/>
                <a:gd name="T16" fmla="*/ 10486 w 365"/>
                <a:gd name="T17" fmla="*/ 4949 h 168"/>
                <a:gd name="T18" fmla="*/ 5443 w 365"/>
                <a:gd name="T19" fmla="*/ 1763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5" h="168">
                  <a:moveTo>
                    <a:pt x="0" y="0"/>
                  </a:moveTo>
                  <a:cubicBezTo>
                    <a:pt x="0" y="10"/>
                    <a:pt x="16" y="31"/>
                    <a:pt x="21" y="39"/>
                  </a:cubicBezTo>
                  <a:cubicBezTo>
                    <a:pt x="26" y="50"/>
                    <a:pt x="49" y="64"/>
                    <a:pt x="59" y="71"/>
                  </a:cubicBezTo>
                  <a:cubicBezTo>
                    <a:pt x="81" y="88"/>
                    <a:pt x="92" y="98"/>
                    <a:pt x="116" y="111"/>
                  </a:cubicBezTo>
                  <a:cubicBezTo>
                    <a:pt x="151" y="129"/>
                    <a:pt x="196" y="133"/>
                    <a:pt x="234" y="143"/>
                  </a:cubicBezTo>
                  <a:cubicBezTo>
                    <a:pt x="263" y="151"/>
                    <a:pt x="304" y="167"/>
                    <a:pt x="335" y="166"/>
                  </a:cubicBezTo>
                  <a:cubicBezTo>
                    <a:pt x="350" y="165"/>
                    <a:pt x="350" y="167"/>
                    <a:pt x="365" y="168"/>
                  </a:cubicBezTo>
                  <a:cubicBezTo>
                    <a:pt x="359" y="158"/>
                    <a:pt x="348" y="151"/>
                    <a:pt x="340" y="144"/>
                  </a:cubicBezTo>
                  <a:cubicBezTo>
                    <a:pt x="317" y="126"/>
                    <a:pt x="295" y="110"/>
                    <a:pt x="268" y="98"/>
                  </a:cubicBezTo>
                  <a:cubicBezTo>
                    <a:pt x="224" y="79"/>
                    <a:pt x="178" y="65"/>
                    <a:pt x="139" y="35"/>
                  </a:cubicBezTo>
                </a:path>
              </a:pathLst>
            </a:custGeom>
            <a:solidFill>
              <a:srgbClr val="DB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246">
              <a:extLst>
                <a:ext uri="{FF2B5EF4-FFF2-40B4-BE49-F238E27FC236}">
                  <a16:creationId xmlns:a16="http://schemas.microsoft.com/office/drawing/2014/main" id="{188C83F5-0035-46BA-909F-38396625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560"/>
              <a:ext cx="102" cy="133"/>
            </a:xfrm>
            <a:custGeom>
              <a:avLst/>
              <a:gdLst>
                <a:gd name="T0" fmla="*/ 308 w 41"/>
                <a:gd name="T1" fmla="*/ 0 h 50"/>
                <a:gd name="T2" fmla="*/ 1572 w 41"/>
                <a:gd name="T3" fmla="*/ 1803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50">
                  <a:moveTo>
                    <a:pt x="8" y="0"/>
                  </a:moveTo>
                  <a:cubicBezTo>
                    <a:pt x="0" y="11"/>
                    <a:pt x="27" y="50"/>
                    <a:pt x="41" y="36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247">
              <a:extLst>
                <a:ext uri="{FF2B5EF4-FFF2-40B4-BE49-F238E27FC236}">
                  <a16:creationId xmlns:a16="http://schemas.microsoft.com/office/drawing/2014/main" id="{F0749E37-DA02-4F22-920B-ED05A2358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112"/>
              <a:ext cx="30" cy="42"/>
            </a:xfrm>
            <a:custGeom>
              <a:avLst/>
              <a:gdLst>
                <a:gd name="T0" fmla="*/ 50 w 12"/>
                <a:gd name="T1" fmla="*/ 0 h 16"/>
                <a:gd name="T2" fmla="*/ 470 w 12"/>
                <a:gd name="T3" fmla="*/ 75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1" y="0"/>
                  </a:moveTo>
                  <a:cubicBezTo>
                    <a:pt x="0" y="9"/>
                    <a:pt x="5" y="15"/>
                    <a:pt x="12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248">
              <a:extLst>
                <a:ext uri="{FF2B5EF4-FFF2-40B4-BE49-F238E27FC236}">
                  <a16:creationId xmlns:a16="http://schemas.microsoft.com/office/drawing/2014/main" id="{9BA9684E-5859-48D5-A245-008D4A81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893"/>
              <a:ext cx="103" cy="27"/>
            </a:xfrm>
            <a:custGeom>
              <a:avLst/>
              <a:gdLst>
                <a:gd name="T0" fmla="*/ 1635 w 41"/>
                <a:gd name="T1" fmla="*/ 532 h 10"/>
                <a:gd name="T2" fmla="*/ 0 w 41"/>
                <a:gd name="T3" fmla="*/ 42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cubicBezTo>
                    <a:pt x="28" y="0"/>
                    <a:pt x="6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249">
              <a:extLst>
                <a:ext uri="{FF2B5EF4-FFF2-40B4-BE49-F238E27FC236}">
                  <a16:creationId xmlns:a16="http://schemas.microsoft.com/office/drawing/2014/main" id="{E6073AD8-E410-4B98-8755-A44C76BF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808"/>
              <a:ext cx="237" cy="58"/>
            </a:xfrm>
            <a:custGeom>
              <a:avLst/>
              <a:gdLst>
                <a:gd name="T0" fmla="*/ 3677 w 95"/>
                <a:gd name="T1" fmla="*/ 1062 h 22"/>
                <a:gd name="T2" fmla="*/ 2669 w 95"/>
                <a:gd name="T3" fmla="*/ 382 h 22"/>
                <a:gd name="T4" fmla="*/ 1736 w 95"/>
                <a:gd name="T5" fmla="*/ 90 h 22"/>
                <a:gd name="T6" fmla="*/ 965 w 95"/>
                <a:gd name="T7" fmla="*/ 90 h 22"/>
                <a:gd name="T8" fmla="*/ 0 w 95"/>
                <a:gd name="T9" fmla="*/ 77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2">
                  <a:moveTo>
                    <a:pt x="95" y="22"/>
                  </a:moveTo>
                  <a:cubicBezTo>
                    <a:pt x="81" y="19"/>
                    <a:pt x="81" y="15"/>
                    <a:pt x="69" y="8"/>
                  </a:cubicBezTo>
                  <a:cubicBezTo>
                    <a:pt x="58" y="1"/>
                    <a:pt x="52" y="2"/>
                    <a:pt x="45" y="2"/>
                  </a:cubicBezTo>
                  <a:cubicBezTo>
                    <a:pt x="37" y="2"/>
                    <a:pt x="31" y="0"/>
                    <a:pt x="25" y="2"/>
                  </a:cubicBezTo>
                  <a:cubicBezTo>
                    <a:pt x="18" y="4"/>
                    <a:pt x="6" y="14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250">
              <a:extLst>
                <a:ext uri="{FF2B5EF4-FFF2-40B4-BE49-F238E27FC236}">
                  <a16:creationId xmlns:a16="http://schemas.microsoft.com/office/drawing/2014/main" id="{BC006941-ED2D-4742-B242-47673E4A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96"/>
              <a:ext cx="150" cy="200"/>
            </a:xfrm>
            <a:custGeom>
              <a:avLst/>
              <a:gdLst>
                <a:gd name="T0" fmla="*/ 2270 w 60"/>
                <a:gd name="T1" fmla="*/ 0 h 75"/>
                <a:gd name="T2" fmla="*/ 1925 w 60"/>
                <a:gd name="T3" fmla="*/ 1421 h 75"/>
                <a:gd name="T4" fmla="*/ 595 w 60"/>
                <a:gd name="T5" fmla="*/ 2483 h 75"/>
                <a:gd name="T6" fmla="*/ 395 w 60"/>
                <a:gd name="T7" fmla="*/ 3789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75">
                  <a:moveTo>
                    <a:pt x="58" y="0"/>
                  </a:moveTo>
                  <a:cubicBezTo>
                    <a:pt x="60" y="13"/>
                    <a:pt x="55" y="24"/>
                    <a:pt x="49" y="28"/>
                  </a:cubicBezTo>
                  <a:cubicBezTo>
                    <a:pt x="44" y="31"/>
                    <a:pt x="19" y="45"/>
                    <a:pt x="15" y="49"/>
                  </a:cubicBezTo>
                  <a:cubicBezTo>
                    <a:pt x="11" y="52"/>
                    <a:pt x="0" y="67"/>
                    <a:pt x="10" y="7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251">
              <a:extLst>
                <a:ext uri="{FF2B5EF4-FFF2-40B4-BE49-F238E27FC236}">
                  <a16:creationId xmlns:a16="http://schemas.microsoft.com/office/drawing/2014/main" id="{5E52EFA6-BAC6-410D-B54B-0975D2264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642"/>
              <a:ext cx="47" cy="99"/>
            </a:xfrm>
            <a:custGeom>
              <a:avLst/>
              <a:gdLst>
                <a:gd name="T0" fmla="*/ 299 w 19"/>
                <a:gd name="T1" fmla="*/ 0 h 37"/>
                <a:gd name="T2" fmla="*/ 0 w 19"/>
                <a:gd name="T3" fmla="*/ 1496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7">
                  <a:moveTo>
                    <a:pt x="8" y="0"/>
                  </a:moveTo>
                  <a:cubicBezTo>
                    <a:pt x="19" y="9"/>
                    <a:pt x="19" y="37"/>
                    <a:pt x="0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252">
              <a:extLst>
                <a:ext uri="{FF2B5EF4-FFF2-40B4-BE49-F238E27FC236}">
                  <a16:creationId xmlns:a16="http://schemas.microsoft.com/office/drawing/2014/main" id="{E5DF29EB-953F-451E-BE62-B10ADC26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784"/>
              <a:ext cx="145" cy="34"/>
            </a:xfrm>
            <a:custGeom>
              <a:avLst/>
              <a:gdLst>
                <a:gd name="T0" fmla="*/ 2270 w 58"/>
                <a:gd name="T1" fmla="*/ 609 h 13"/>
                <a:gd name="T2" fmla="*/ 1458 w 58"/>
                <a:gd name="T3" fmla="*/ 55 h 13"/>
                <a:gd name="T4" fmla="*/ 783 w 58"/>
                <a:gd name="T5" fmla="*/ 144 h 13"/>
                <a:gd name="T6" fmla="*/ 0 w 58"/>
                <a:gd name="T7" fmla="*/ 32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cubicBezTo>
                    <a:pt x="48" y="5"/>
                    <a:pt x="39" y="2"/>
                    <a:pt x="37" y="1"/>
                  </a:cubicBezTo>
                  <a:cubicBezTo>
                    <a:pt x="34" y="1"/>
                    <a:pt x="27" y="4"/>
                    <a:pt x="20" y="3"/>
                  </a:cubicBezTo>
                  <a:cubicBezTo>
                    <a:pt x="12" y="1"/>
                    <a:pt x="7" y="0"/>
                    <a:pt x="0" y="7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253">
              <a:extLst>
                <a:ext uri="{FF2B5EF4-FFF2-40B4-BE49-F238E27FC236}">
                  <a16:creationId xmlns:a16="http://schemas.microsoft.com/office/drawing/2014/main" id="{28CC2514-745B-4845-9EEB-8AAAC18C8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648"/>
              <a:ext cx="42" cy="58"/>
            </a:xfrm>
            <a:custGeom>
              <a:avLst/>
              <a:gdLst>
                <a:gd name="T0" fmla="*/ 299 w 17"/>
                <a:gd name="T1" fmla="*/ 828 h 22"/>
                <a:gd name="T2" fmla="*/ 635 w 17"/>
                <a:gd name="T3" fmla="*/ 680 h 22"/>
                <a:gd name="T4" fmla="*/ 0 w 17"/>
                <a:gd name="T5" fmla="*/ 14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2">
                  <a:moveTo>
                    <a:pt x="8" y="17"/>
                  </a:moveTo>
                  <a:cubicBezTo>
                    <a:pt x="11" y="18"/>
                    <a:pt x="17" y="22"/>
                    <a:pt x="17" y="14"/>
                  </a:cubicBezTo>
                  <a:cubicBezTo>
                    <a:pt x="16" y="7"/>
                    <a:pt x="5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254">
              <a:extLst>
                <a:ext uri="{FF2B5EF4-FFF2-40B4-BE49-F238E27FC236}">
                  <a16:creationId xmlns:a16="http://schemas.microsoft.com/office/drawing/2014/main" id="{D4AA7DEA-B58F-4755-84ED-8E3790788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650"/>
              <a:ext cx="27" cy="38"/>
            </a:xfrm>
            <a:custGeom>
              <a:avLst/>
              <a:gdLst>
                <a:gd name="T0" fmla="*/ 223 w 11"/>
                <a:gd name="T1" fmla="*/ 760 h 14"/>
                <a:gd name="T2" fmla="*/ 398 w 11"/>
                <a:gd name="T3" fmla="*/ 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0" y="7"/>
                    <a:pt x="8" y="0"/>
                    <a:pt x="11" y="1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255">
              <a:extLst>
                <a:ext uri="{FF2B5EF4-FFF2-40B4-BE49-F238E27FC236}">
                  <a16:creationId xmlns:a16="http://schemas.microsoft.com/office/drawing/2014/main" id="{E25AF9D5-200E-4E6C-AEF3-214BF5048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621"/>
              <a:ext cx="160" cy="72"/>
            </a:xfrm>
            <a:custGeom>
              <a:avLst/>
              <a:gdLst>
                <a:gd name="T0" fmla="*/ 2500 w 64"/>
                <a:gd name="T1" fmla="*/ 1365 h 27"/>
                <a:gd name="T2" fmla="*/ 550 w 64"/>
                <a:gd name="T3" fmla="*/ 248 h 27"/>
                <a:gd name="T4" fmla="*/ 0 w 6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27">
                  <a:moveTo>
                    <a:pt x="64" y="27"/>
                  </a:moveTo>
                  <a:cubicBezTo>
                    <a:pt x="54" y="20"/>
                    <a:pt x="39" y="3"/>
                    <a:pt x="14" y="5"/>
                  </a:cubicBezTo>
                  <a:cubicBezTo>
                    <a:pt x="8" y="5"/>
                    <a:pt x="1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256">
              <a:extLst>
                <a:ext uri="{FF2B5EF4-FFF2-40B4-BE49-F238E27FC236}">
                  <a16:creationId xmlns:a16="http://schemas.microsoft.com/office/drawing/2014/main" id="{6A282D65-7903-499A-AD1B-E8B0875F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586"/>
              <a:ext cx="128" cy="62"/>
            </a:xfrm>
            <a:custGeom>
              <a:avLst/>
              <a:gdLst>
                <a:gd name="T0" fmla="*/ 2023 w 51"/>
                <a:gd name="T1" fmla="*/ 1213 h 23"/>
                <a:gd name="T2" fmla="*/ 0 w 51"/>
                <a:gd name="T3" fmla="*/ 369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3">
                  <a:moveTo>
                    <a:pt x="51" y="23"/>
                  </a:moveTo>
                  <a:cubicBezTo>
                    <a:pt x="38" y="3"/>
                    <a:pt x="13" y="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259">
              <a:extLst>
                <a:ext uri="{FF2B5EF4-FFF2-40B4-BE49-F238E27FC236}">
                  <a16:creationId xmlns:a16="http://schemas.microsoft.com/office/drawing/2014/main" id="{2B9D9E21-B852-4CC4-9B69-54517495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68"/>
              <a:ext cx="113" cy="42"/>
            </a:xfrm>
            <a:custGeom>
              <a:avLst/>
              <a:gdLst>
                <a:gd name="T0" fmla="*/ 0 w 45"/>
                <a:gd name="T1" fmla="*/ 759 h 16"/>
                <a:gd name="T2" fmla="*/ 1185 w 45"/>
                <a:gd name="T3" fmla="*/ 55 h 16"/>
                <a:gd name="T4" fmla="*/ 1790 w 45"/>
                <a:gd name="T5" fmla="*/ 20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cubicBezTo>
                    <a:pt x="9" y="8"/>
                    <a:pt x="20" y="0"/>
                    <a:pt x="30" y="1"/>
                  </a:cubicBezTo>
                  <a:cubicBezTo>
                    <a:pt x="40" y="2"/>
                    <a:pt x="45" y="4"/>
                    <a:pt x="45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260">
              <a:extLst>
                <a:ext uri="{FF2B5EF4-FFF2-40B4-BE49-F238E27FC236}">
                  <a16:creationId xmlns:a16="http://schemas.microsoft.com/office/drawing/2014/main" id="{909EE070-4AE8-480F-AB6E-9EEE1E76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1714"/>
              <a:ext cx="45" cy="62"/>
            </a:xfrm>
            <a:custGeom>
              <a:avLst/>
              <a:gdLst>
                <a:gd name="T0" fmla="*/ 708 w 18"/>
                <a:gd name="T1" fmla="*/ 0 h 23"/>
                <a:gd name="T2" fmla="*/ 520 w 18"/>
                <a:gd name="T3" fmla="*/ 741 h 23"/>
                <a:gd name="T4" fmla="*/ 0 w 18"/>
                <a:gd name="T5" fmla="*/ 121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3">
                  <a:moveTo>
                    <a:pt x="18" y="0"/>
                  </a:moveTo>
                  <a:cubicBezTo>
                    <a:pt x="17" y="4"/>
                    <a:pt x="16" y="11"/>
                    <a:pt x="13" y="14"/>
                  </a:cubicBezTo>
                  <a:cubicBezTo>
                    <a:pt x="10" y="18"/>
                    <a:pt x="4" y="20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261">
              <a:extLst>
                <a:ext uri="{FF2B5EF4-FFF2-40B4-BE49-F238E27FC236}">
                  <a16:creationId xmlns:a16="http://schemas.microsoft.com/office/drawing/2014/main" id="{B15B1CA5-5058-420B-89B3-F13AD994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717"/>
              <a:ext cx="12" cy="35"/>
            </a:xfrm>
            <a:custGeom>
              <a:avLst/>
              <a:gdLst>
                <a:gd name="T0" fmla="*/ 139 w 5"/>
                <a:gd name="T1" fmla="*/ 0 h 13"/>
                <a:gd name="T2" fmla="*/ 0 w 5"/>
                <a:gd name="T3" fmla="*/ 6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5" y="5"/>
                    <a:pt x="3" y="9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262">
              <a:extLst>
                <a:ext uri="{FF2B5EF4-FFF2-40B4-BE49-F238E27FC236}">
                  <a16:creationId xmlns:a16="http://schemas.microsoft.com/office/drawing/2014/main" id="{A1A45993-CB3F-44DD-9E2B-34F514CE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965"/>
              <a:ext cx="130" cy="136"/>
            </a:xfrm>
            <a:custGeom>
              <a:avLst/>
              <a:gdLst>
                <a:gd name="T0" fmla="*/ 1688 w 52"/>
                <a:gd name="T1" fmla="*/ 2275 h 51"/>
                <a:gd name="T2" fmla="*/ 2000 w 52"/>
                <a:gd name="T3" fmla="*/ 547 h 51"/>
                <a:gd name="T4" fmla="*/ 863 w 52"/>
                <a:gd name="T5" fmla="*/ 661 h 51"/>
                <a:gd name="T6" fmla="*/ 470 w 52"/>
                <a:gd name="T7" fmla="*/ 1421 h 51"/>
                <a:gd name="T8" fmla="*/ 83 w 52"/>
                <a:gd name="T9" fmla="*/ 1763 h 51"/>
                <a:gd name="T10" fmla="*/ 520 w 52"/>
                <a:gd name="T11" fmla="*/ 2125 h 51"/>
                <a:gd name="T12" fmla="*/ 908 w 52"/>
                <a:gd name="T13" fmla="*/ 2483 h 51"/>
                <a:gd name="T14" fmla="*/ 1300 w 52"/>
                <a:gd name="T15" fmla="*/ 2275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51">
                  <a:moveTo>
                    <a:pt x="43" y="45"/>
                  </a:moveTo>
                  <a:cubicBezTo>
                    <a:pt x="49" y="37"/>
                    <a:pt x="52" y="23"/>
                    <a:pt x="51" y="11"/>
                  </a:cubicBezTo>
                  <a:cubicBezTo>
                    <a:pt x="49" y="0"/>
                    <a:pt x="31" y="1"/>
                    <a:pt x="22" y="13"/>
                  </a:cubicBezTo>
                  <a:cubicBezTo>
                    <a:pt x="16" y="20"/>
                    <a:pt x="15" y="22"/>
                    <a:pt x="12" y="28"/>
                  </a:cubicBezTo>
                  <a:cubicBezTo>
                    <a:pt x="9" y="34"/>
                    <a:pt x="3" y="28"/>
                    <a:pt x="2" y="35"/>
                  </a:cubicBezTo>
                  <a:cubicBezTo>
                    <a:pt x="0" y="41"/>
                    <a:pt x="6" y="44"/>
                    <a:pt x="13" y="42"/>
                  </a:cubicBezTo>
                  <a:cubicBezTo>
                    <a:pt x="19" y="39"/>
                    <a:pt x="18" y="51"/>
                    <a:pt x="23" y="49"/>
                  </a:cubicBezTo>
                  <a:cubicBezTo>
                    <a:pt x="28" y="47"/>
                    <a:pt x="33" y="45"/>
                    <a:pt x="33" y="4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263">
              <a:extLst>
                <a:ext uri="{FF2B5EF4-FFF2-40B4-BE49-F238E27FC236}">
                  <a16:creationId xmlns:a16="http://schemas.microsoft.com/office/drawing/2014/main" id="{B8183EF2-0855-44FD-B0D1-EFBD31D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984"/>
              <a:ext cx="35" cy="56"/>
            </a:xfrm>
            <a:custGeom>
              <a:avLst/>
              <a:gdLst>
                <a:gd name="T0" fmla="*/ 0 w 14"/>
                <a:gd name="T1" fmla="*/ 93 h 21"/>
                <a:gd name="T2" fmla="*/ 470 w 14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1">
                  <a:moveTo>
                    <a:pt x="0" y="2"/>
                  </a:moveTo>
                  <a:cubicBezTo>
                    <a:pt x="12" y="0"/>
                    <a:pt x="14" y="13"/>
                    <a:pt x="12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264">
              <a:extLst>
                <a:ext uri="{FF2B5EF4-FFF2-40B4-BE49-F238E27FC236}">
                  <a16:creationId xmlns:a16="http://schemas.microsoft.com/office/drawing/2014/main" id="{BFD22590-59C2-40F5-941B-4DDD4153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082"/>
              <a:ext cx="23" cy="46"/>
            </a:xfrm>
            <a:custGeom>
              <a:avLst/>
              <a:gdLst>
                <a:gd name="T0" fmla="*/ 0 w 9"/>
                <a:gd name="T1" fmla="*/ 0 h 17"/>
                <a:gd name="T2" fmla="*/ 302 w 9"/>
                <a:gd name="T3" fmla="*/ 909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9" y="5"/>
                    <a:pt x="8" y="11"/>
                    <a:pt x="7" y="1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265">
              <a:extLst>
                <a:ext uri="{FF2B5EF4-FFF2-40B4-BE49-F238E27FC236}">
                  <a16:creationId xmlns:a16="http://schemas.microsoft.com/office/drawing/2014/main" id="{9D88CE06-A0E6-4A51-BE86-0C2B945E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016"/>
              <a:ext cx="595" cy="210"/>
            </a:xfrm>
            <a:custGeom>
              <a:avLst/>
              <a:gdLst>
                <a:gd name="T0" fmla="*/ 9300 w 238"/>
                <a:gd name="T1" fmla="*/ 1802 h 79"/>
                <a:gd name="T2" fmla="*/ 5625 w 238"/>
                <a:gd name="T3" fmla="*/ 2741 h 79"/>
                <a:gd name="T4" fmla="*/ 2188 w 238"/>
                <a:gd name="T5" fmla="*/ 247 h 79"/>
                <a:gd name="T6" fmla="*/ 0 w 238"/>
                <a:gd name="T7" fmla="*/ 13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8" h="79">
                  <a:moveTo>
                    <a:pt x="238" y="36"/>
                  </a:moveTo>
                  <a:cubicBezTo>
                    <a:pt x="228" y="50"/>
                    <a:pt x="180" y="79"/>
                    <a:pt x="144" y="55"/>
                  </a:cubicBezTo>
                  <a:cubicBezTo>
                    <a:pt x="108" y="30"/>
                    <a:pt x="83" y="10"/>
                    <a:pt x="56" y="5"/>
                  </a:cubicBezTo>
                  <a:cubicBezTo>
                    <a:pt x="27" y="0"/>
                    <a:pt x="5" y="15"/>
                    <a:pt x="0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266">
              <a:extLst>
                <a:ext uri="{FF2B5EF4-FFF2-40B4-BE49-F238E27FC236}">
                  <a16:creationId xmlns:a16="http://schemas.microsoft.com/office/drawing/2014/main" id="{AED17A60-53B2-4945-9637-26E5D01A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392"/>
              <a:ext cx="340" cy="242"/>
            </a:xfrm>
            <a:custGeom>
              <a:avLst/>
              <a:gdLst>
                <a:gd name="T0" fmla="*/ 5313 w 136"/>
                <a:gd name="T1" fmla="*/ 1542 h 91"/>
                <a:gd name="T2" fmla="*/ 4500 w 136"/>
                <a:gd name="T3" fmla="*/ 508 h 91"/>
                <a:gd name="T4" fmla="*/ 3283 w 136"/>
                <a:gd name="T5" fmla="*/ 362 h 91"/>
                <a:gd name="T6" fmla="*/ 675 w 136"/>
                <a:gd name="T7" fmla="*/ 1691 h 91"/>
                <a:gd name="T8" fmla="*/ 125 w 136"/>
                <a:gd name="T9" fmla="*/ 3500 h 91"/>
                <a:gd name="T10" fmla="*/ 1220 w 136"/>
                <a:gd name="T11" fmla="*/ 2050 h 91"/>
                <a:gd name="T12" fmla="*/ 1563 w 136"/>
                <a:gd name="T13" fmla="*/ 4308 h 91"/>
                <a:gd name="T14" fmla="*/ 3750 w 136"/>
                <a:gd name="T15" fmla="*/ 3005 h 91"/>
                <a:gd name="T16" fmla="*/ 5313 w 136"/>
                <a:gd name="T17" fmla="*/ 1542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1">
                  <a:moveTo>
                    <a:pt x="136" y="31"/>
                  </a:moveTo>
                  <a:cubicBezTo>
                    <a:pt x="128" y="33"/>
                    <a:pt x="123" y="20"/>
                    <a:pt x="115" y="10"/>
                  </a:cubicBezTo>
                  <a:cubicBezTo>
                    <a:pt x="107" y="0"/>
                    <a:pt x="100" y="1"/>
                    <a:pt x="84" y="7"/>
                  </a:cubicBezTo>
                  <a:cubicBezTo>
                    <a:pt x="67" y="12"/>
                    <a:pt x="35" y="23"/>
                    <a:pt x="17" y="34"/>
                  </a:cubicBezTo>
                  <a:cubicBezTo>
                    <a:pt x="0" y="45"/>
                    <a:pt x="3" y="70"/>
                    <a:pt x="3" y="70"/>
                  </a:cubicBezTo>
                  <a:cubicBezTo>
                    <a:pt x="4" y="50"/>
                    <a:pt x="24" y="30"/>
                    <a:pt x="31" y="41"/>
                  </a:cubicBezTo>
                  <a:cubicBezTo>
                    <a:pt x="37" y="51"/>
                    <a:pt x="36" y="81"/>
                    <a:pt x="40" y="86"/>
                  </a:cubicBezTo>
                  <a:cubicBezTo>
                    <a:pt x="44" y="91"/>
                    <a:pt x="89" y="64"/>
                    <a:pt x="96" y="60"/>
                  </a:cubicBezTo>
                  <a:cubicBezTo>
                    <a:pt x="104" y="56"/>
                    <a:pt x="136" y="35"/>
                    <a:pt x="136" y="3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267">
              <a:extLst>
                <a:ext uri="{FF2B5EF4-FFF2-40B4-BE49-F238E27FC236}">
                  <a16:creationId xmlns:a16="http://schemas.microsoft.com/office/drawing/2014/main" id="{C5DA588F-7841-4910-A2F7-792E61B5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290"/>
              <a:ext cx="687" cy="587"/>
            </a:xfrm>
            <a:custGeom>
              <a:avLst/>
              <a:gdLst>
                <a:gd name="T0" fmla="*/ 3308 w 275"/>
                <a:gd name="T1" fmla="*/ 6897 h 220"/>
                <a:gd name="T2" fmla="*/ 6348 w 275"/>
                <a:gd name="T3" fmla="*/ 5224 h 220"/>
                <a:gd name="T4" fmla="*/ 9618 w 275"/>
                <a:gd name="T5" fmla="*/ 4499 h 220"/>
                <a:gd name="T6" fmla="*/ 10710 w 275"/>
                <a:gd name="T7" fmla="*/ 6385 h 220"/>
                <a:gd name="T8" fmla="*/ 3195 w 275"/>
                <a:gd name="T9" fmla="*/ 10144 h 220"/>
                <a:gd name="T10" fmla="*/ 2653 w 275"/>
                <a:gd name="T11" fmla="*/ 11148 h 220"/>
                <a:gd name="T12" fmla="*/ 105 w 275"/>
                <a:gd name="T13" fmla="*/ 10601 h 220"/>
                <a:gd name="T14" fmla="*/ 699 w 275"/>
                <a:gd name="T15" fmla="*/ 8322 h 220"/>
                <a:gd name="T16" fmla="*/ 2133 w 275"/>
                <a:gd name="T17" fmla="*/ 4157 h 220"/>
                <a:gd name="T18" fmla="*/ 2103 w 275"/>
                <a:gd name="T19" fmla="*/ 2279 h 220"/>
                <a:gd name="T20" fmla="*/ 1124 w 275"/>
                <a:gd name="T21" fmla="*/ 2890 h 220"/>
                <a:gd name="T22" fmla="*/ 1716 w 275"/>
                <a:gd name="T23" fmla="*/ 1516 h 220"/>
                <a:gd name="T24" fmla="*/ 1746 w 275"/>
                <a:gd name="T25" fmla="*/ 205 h 220"/>
                <a:gd name="T26" fmla="*/ 3228 w 275"/>
                <a:gd name="T27" fmla="*/ 1003 h 220"/>
                <a:gd name="T28" fmla="*/ 3308 w 275"/>
                <a:gd name="T29" fmla="*/ 6897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" h="220">
                  <a:moveTo>
                    <a:pt x="85" y="136"/>
                  </a:moveTo>
                  <a:cubicBezTo>
                    <a:pt x="86" y="130"/>
                    <a:pt x="141" y="109"/>
                    <a:pt x="163" y="103"/>
                  </a:cubicBezTo>
                  <a:cubicBezTo>
                    <a:pt x="207" y="92"/>
                    <a:pt x="232" y="87"/>
                    <a:pt x="247" y="89"/>
                  </a:cubicBezTo>
                  <a:cubicBezTo>
                    <a:pt x="262" y="91"/>
                    <a:pt x="256" y="115"/>
                    <a:pt x="275" y="126"/>
                  </a:cubicBezTo>
                  <a:cubicBezTo>
                    <a:pt x="271" y="146"/>
                    <a:pt x="117" y="132"/>
                    <a:pt x="82" y="200"/>
                  </a:cubicBezTo>
                  <a:cubicBezTo>
                    <a:pt x="74" y="212"/>
                    <a:pt x="68" y="220"/>
                    <a:pt x="68" y="220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3" y="209"/>
                    <a:pt x="0" y="192"/>
                    <a:pt x="18" y="164"/>
                  </a:cubicBezTo>
                  <a:cubicBezTo>
                    <a:pt x="36" y="136"/>
                    <a:pt x="50" y="99"/>
                    <a:pt x="55" y="82"/>
                  </a:cubicBezTo>
                  <a:cubicBezTo>
                    <a:pt x="61" y="65"/>
                    <a:pt x="54" y="45"/>
                    <a:pt x="54" y="45"/>
                  </a:cubicBezTo>
                  <a:cubicBezTo>
                    <a:pt x="45" y="56"/>
                    <a:pt x="29" y="57"/>
                    <a:pt x="29" y="57"/>
                  </a:cubicBezTo>
                  <a:cubicBezTo>
                    <a:pt x="38" y="55"/>
                    <a:pt x="48" y="44"/>
                    <a:pt x="44" y="30"/>
                  </a:cubicBezTo>
                  <a:cubicBezTo>
                    <a:pt x="41" y="16"/>
                    <a:pt x="37" y="8"/>
                    <a:pt x="45" y="4"/>
                  </a:cubicBezTo>
                  <a:cubicBezTo>
                    <a:pt x="53" y="0"/>
                    <a:pt x="75" y="3"/>
                    <a:pt x="83" y="20"/>
                  </a:cubicBezTo>
                  <a:cubicBezTo>
                    <a:pt x="90" y="37"/>
                    <a:pt x="109" y="90"/>
                    <a:pt x="85" y="13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268">
              <a:extLst>
                <a:ext uri="{FF2B5EF4-FFF2-40B4-BE49-F238E27FC236}">
                  <a16:creationId xmlns:a16="http://schemas.microsoft.com/office/drawing/2014/main" id="{08D41D79-E4D1-4039-8E78-897917EE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2650"/>
              <a:ext cx="40" cy="192"/>
            </a:xfrm>
            <a:custGeom>
              <a:avLst/>
              <a:gdLst>
                <a:gd name="T0" fmla="*/ 625 w 16"/>
                <a:gd name="T1" fmla="*/ 0 h 72"/>
                <a:gd name="T2" fmla="*/ 283 w 16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72">
                  <a:moveTo>
                    <a:pt x="16" y="0"/>
                  </a:moveTo>
                  <a:cubicBezTo>
                    <a:pt x="3" y="22"/>
                    <a:pt x="0" y="55"/>
                    <a:pt x="7" y="7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269">
              <a:extLst>
                <a:ext uri="{FF2B5EF4-FFF2-40B4-BE49-F238E27FC236}">
                  <a16:creationId xmlns:a16="http://schemas.microsoft.com/office/drawing/2014/main" id="{68AB747F-B766-4659-9C45-1900AD7D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808"/>
              <a:ext cx="92" cy="13"/>
            </a:xfrm>
            <a:custGeom>
              <a:avLst/>
              <a:gdLst>
                <a:gd name="T0" fmla="*/ 1415 w 37"/>
                <a:gd name="T1" fmla="*/ 229 h 5"/>
                <a:gd name="T2" fmla="*/ 691 w 37"/>
                <a:gd name="T3" fmla="*/ 88 h 5"/>
                <a:gd name="T4" fmla="*/ 0 w 3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5">
                  <a:moveTo>
                    <a:pt x="37" y="5"/>
                  </a:moveTo>
                  <a:cubicBezTo>
                    <a:pt x="31" y="5"/>
                    <a:pt x="25" y="1"/>
                    <a:pt x="18" y="2"/>
                  </a:cubicBezTo>
                  <a:cubicBezTo>
                    <a:pt x="11" y="2"/>
                    <a:pt x="6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270">
              <a:extLst>
                <a:ext uri="{FF2B5EF4-FFF2-40B4-BE49-F238E27FC236}">
                  <a16:creationId xmlns:a16="http://schemas.microsoft.com/office/drawing/2014/main" id="{913E2964-C554-4515-B9FD-2E4ED413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280"/>
              <a:ext cx="130" cy="21"/>
            </a:xfrm>
            <a:custGeom>
              <a:avLst/>
              <a:gdLst>
                <a:gd name="T0" fmla="*/ 0 w 52"/>
                <a:gd name="T1" fmla="*/ 378 h 8"/>
                <a:gd name="T2" fmla="*/ 1250 w 52"/>
                <a:gd name="T3" fmla="*/ 200 h 8"/>
                <a:gd name="T4" fmla="*/ 2033 w 52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">
                  <a:moveTo>
                    <a:pt x="0" y="8"/>
                  </a:moveTo>
                  <a:cubicBezTo>
                    <a:pt x="0" y="8"/>
                    <a:pt x="16" y="0"/>
                    <a:pt x="32" y="4"/>
                  </a:cubicBezTo>
                  <a:cubicBezTo>
                    <a:pt x="47" y="4"/>
                    <a:pt x="52" y="8"/>
                    <a:pt x="52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Line 271">
              <a:extLst>
                <a:ext uri="{FF2B5EF4-FFF2-40B4-BE49-F238E27FC236}">
                  <a16:creationId xmlns:a16="http://schemas.microsoft.com/office/drawing/2014/main" id="{45AEB843-9355-46F2-9182-27ED7B2EB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2410"/>
              <a:ext cx="1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272">
              <a:extLst>
                <a:ext uri="{FF2B5EF4-FFF2-40B4-BE49-F238E27FC236}">
                  <a16:creationId xmlns:a16="http://schemas.microsoft.com/office/drawing/2014/main" id="{985B9AC1-79C2-43B7-91CF-5D8DE969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384"/>
              <a:ext cx="53" cy="58"/>
            </a:xfrm>
            <a:custGeom>
              <a:avLst/>
              <a:gdLst>
                <a:gd name="T0" fmla="*/ 803 w 21"/>
                <a:gd name="T1" fmla="*/ 0 h 22"/>
                <a:gd name="T2" fmla="*/ 242 w 21"/>
                <a:gd name="T3" fmla="*/ 625 h 22"/>
                <a:gd name="T4" fmla="*/ 159 w 21"/>
                <a:gd name="T5" fmla="*/ 1062 h 22"/>
                <a:gd name="T6" fmla="*/ 803 w 2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6" y="13"/>
                    <a:pt x="11" y="11"/>
                    <a:pt x="6" y="13"/>
                  </a:cubicBezTo>
                  <a:cubicBezTo>
                    <a:pt x="0" y="15"/>
                    <a:pt x="4" y="22"/>
                    <a:pt x="4" y="22"/>
                  </a:cubicBezTo>
                  <a:cubicBezTo>
                    <a:pt x="12" y="20"/>
                    <a:pt x="21" y="12"/>
                    <a:pt x="20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273">
              <a:extLst>
                <a:ext uri="{FF2B5EF4-FFF2-40B4-BE49-F238E27FC236}">
                  <a16:creationId xmlns:a16="http://schemas.microsoft.com/office/drawing/2014/main" id="{15B14B9C-F55D-407A-B9BD-FF3D0961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84"/>
              <a:ext cx="1825" cy="736"/>
            </a:xfrm>
            <a:custGeom>
              <a:avLst/>
              <a:gdLst>
                <a:gd name="T0" fmla="*/ 28520 w 730"/>
                <a:gd name="T1" fmla="*/ 13960 h 276"/>
                <a:gd name="T2" fmla="*/ 28520 w 730"/>
                <a:gd name="T3" fmla="*/ 9195 h 276"/>
                <a:gd name="T4" fmla="*/ 27425 w 730"/>
                <a:gd name="T5" fmla="*/ 7133 h 276"/>
                <a:gd name="T6" fmla="*/ 25395 w 730"/>
                <a:gd name="T7" fmla="*/ 3491 h 276"/>
                <a:gd name="T8" fmla="*/ 22395 w 730"/>
                <a:gd name="T9" fmla="*/ 2275 h 276"/>
                <a:gd name="T10" fmla="*/ 20438 w 730"/>
                <a:gd name="T11" fmla="*/ 2184 h 276"/>
                <a:gd name="T12" fmla="*/ 19220 w 730"/>
                <a:gd name="T13" fmla="*/ 3187 h 276"/>
                <a:gd name="T14" fmla="*/ 17033 w 730"/>
                <a:gd name="T15" fmla="*/ 4493 h 276"/>
                <a:gd name="T16" fmla="*/ 16875 w 730"/>
                <a:gd name="T17" fmla="*/ 3128 h 276"/>
                <a:gd name="T18" fmla="*/ 16220 w 730"/>
                <a:gd name="T19" fmla="*/ 3435 h 276"/>
                <a:gd name="T20" fmla="*/ 16845 w 730"/>
                <a:gd name="T21" fmla="*/ 4608 h 276"/>
                <a:gd name="T22" fmla="*/ 9300 w 730"/>
                <a:gd name="T23" fmla="*/ 8341 h 276"/>
                <a:gd name="T24" fmla="*/ 8750 w 730"/>
                <a:gd name="T25" fmla="*/ 9352 h 276"/>
                <a:gd name="T26" fmla="*/ 6220 w 730"/>
                <a:gd name="T27" fmla="*/ 8797 h 276"/>
                <a:gd name="T28" fmla="*/ 6800 w 730"/>
                <a:gd name="T29" fmla="*/ 6520 h 276"/>
                <a:gd name="T30" fmla="*/ 8250 w 730"/>
                <a:gd name="T31" fmla="*/ 2368 h 276"/>
                <a:gd name="T32" fmla="*/ 8208 w 730"/>
                <a:gd name="T33" fmla="*/ 512 h 276"/>
                <a:gd name="T34" fmla="*/ 7238 w 730"/>
                <a:gd name="T35" fmla="*/ 1117 h 276"/>
                <a:gd name="T36" fmla="*/ 7313 w 730"/>
                <a:gd name="T37" fmla="*/ 661 h 276"/>
                <a:gd name="T38" fmla="*/ 7395 w 730"/>
                <a:gd name="T39" fmla="*/ 605 h 276"/>
                <a:gd name="T40" fmla="*/ 7395 w 730"/>
                <a:gd name="T41" fmla="*/ 605 h 276"/>
                <a:gd name="T42" fmla="*/ 6563 w 730"/>
                <a:gd name="T43" fmla="*/ 397 h 276"/>
                <a:gd name="T44" fmla="*/ 3750 w 730"/>
                <a:gd name="T45" fmla="*/ 93 h 276"/>
                <a:gd name="T46" fmla="*/ 1563 w 730"/>
                <a:gd name="T47" fmla="*/ 605 h 276"/>
                <a:gd name="T48" fmla="*/ 0 w 730"/>
                <a:gd name="T49" fmla="*/ 1912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0" h="276">
                  <a:moveTo>
                    <a:pt x="730" y="276"/>
                  </a:moveTo>
                  <a:cubicBezTo>
                    <a:pt x="730" y="182"/>
                    <a:pt x="730" y="182"/>
                    <a:pt x="730" y="182"/>
                  </a:cubicBezTo>
                  <a:cubicBezTo>
                    <a:pt x="722" y="168"/>
                    <a:pt x="713" y="155"/>
                    <a:pt x="702" y="141"/>
                  </a:cubicBezTo>
                  <a:cubicBezTo>
                    <a:pt x="680" y="116"/>
                    <a:pt x="675" y="85"/>
                    <a:pt x="650" y="69"/>
                  </a:cubicBezTo>
                  <a:cubicBezTo>
                    <a:pt x="626" y="53"/>
                    <a:pt x="596" y="53"/>
                    <a:pt x="573" y="45"/>
                  </a:cubicBezTo>
                  <a:cubicBezTo>
                    <a:pt x="553" y="39"/>
                    <a:pt x="533" y="43"/>
                    <a:pt x="523" y="43"/>
                  </a:cubicBezTo>
                  <a:cubicBezTo>
                    <a:pt x="513" y="51"/>
                    <a:pt x="497" y="61"/>
                    <a:pt x="492" y="63"/>
                  </a:cubicBezTo>
                  <a:cubicBezTo>
                    <a:pt x="485" y="67"/>
                    <a:pt x="440" y="94"/>
                    <a:pt x="436" y="89"/>
                  </a:cubicBezTo>
                  <a:cubicBezTo>
                    <a:pt x="433" y="86"/>
                    <a:pt x="433" y="74"/>
                    <a:pt x="432" y="62"/>
                  </a:cubicBezTo>
                  <a:cubicBezTo>
                    <a:pt x="426" y="64"/>
                    <a:pt x="420" y="66"/>
                    <a:pt x="415" y="68"/>
                  </a:cubicBezTo>
                  <a:cubicBezTo>
                    <a:pt x="418" y="76"/>
                    <a:pt x="421" y="85"/>
                    <a:pt x="431" y="91"/>
                  </a:cubicBezTo>
                  <a:cubicBezTo>
                    <a:pt x="427" y="111"/>
                    <a:pt x="273" y="97"/>
                    <a:pt x="238" y="165"/>
                  </a:cubicBezTo>
                  <a:cubicBezTo>
                    <a:pt x="230" y="177"/>
                    <a:pt x="224" y="185"/>
                    <a:pt x="224" y="185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9" y="174"/>
                    <a:pt x="156" y="157"/>
                    <a:pt x="174" y="129"/>
                  </a:cubicBezTo>
                  <a:cubicBezTo>
                    <a:pt x="192" y="101"/>
                    <a:pt x="206" y="64"/>
                    <a:pt x="211" y="47"/>
                  </a:cubicBezTo>
                  <a:cubicBezTo>
                    <a:pt x="217" y="30"/>
                    <a:pt x="210" y="10"/>
                    <a:pt x="210" y="10"/>
                  </a:cubicBezTo>
                  <a:cubicBezTo>
                    <a:pt x="201" y="21"/>
                    <a:pt x="185" y="22"/>
                    <a:pt x="185" y="22"/>
                  </a:cubicBezTo>
                  <a:cubicBezTo>
                    <a:pt x="185" y="22"/>
                    <a:pt x="181" y="15"/>
                    <a:pt x="187" y="13"/>
                  </a:cubicBezTo>
                  <a:cubicBezTo>
                    <a:pt x="187" y="13"/>
                    <a:pt x="188" y="13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79" y="7"/>
                    <a:pt x="179" y="6"/>
                    <a:pt x="168" y="8"/>
                  </a:cubicBezTo>
                  <a:cubicBezTo>
                    <a:pt x="156" y="11"/>
                    <a:pt x="110" y="4"/>
                    <a:pt x="96" y="2"/>
                  </a:cubicBezTo>
                  <a:cubicBezTo>
                    <a:pt x="82" y="0"/>
                    <a:pt x="65" y="3"/>
                    <a:pt x="40" y="12"/>
                  </a:cubicBezTo>
                  <a:cubicBezTo>
                    <a:pt x="26" y="17"/>
                    <a:pt x="13" y="27"/>
                    <a:pt x="0" y="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274">
              <a:extLst>
                <a:ext uri="{FF2B5EF4-FFF2-40B4-BE49-F238E27FC236}">
                  <a16:creationId xmlns:a16="http://schemas.microsoft.com/office/drawing/2014/main" id="{1175D813-DDC3-4C83-8791-8DCF6F05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1312"/>
              <a:ext cx="390" cy="1018"/>
            </a:xfrm>
            <a:custGeom>
              <a:avLst/>
              <a:gdLst>
                <a:gd name="T0" fmla="*/ 6095 w 156"/>
                <a:gd name="T1" fmla="*/ 19267 h 382"/>
                <a:gd name="T2" fmla="*/ 6020 w 156"/>
                <a:gd name="T3" fmla="*/ 18870 h 382"/>
                <a:gd name="T4" fmla="*/ 5863 w 156"/>
                <a:gd name="T5" fmla="*/ 17655 h 382"/>
                <a:gd name="T6" fmla="*/ 5988 w 156"/>
                <a:gd name="T7" fmla="*/ 15731 h 382"/>
                <a:gd name="T8" fmla="*/ 5708 w 156"/>
                <a:gd name="T9" fmla="*/ 13514 h 382"/>
                <a:gd name="T10" fmla="*/ 5750 w 156"/>
                <a:gd name="T11" fmla="*/ 11696 h 382"/>
                <a:gd name="T12" fmla="*/ 5520 w 156"/>
                <a:gd name="T13" fmla="*/ 8480 h 382"/>
                <a:gd name="T14" fmla="*/ 4813 w 156"/>
                <a:gd name="T15" fmla="*/ 5242 h 382"/>
                <a:gd name="T16" fmla="*/ 3645 w 156"/>
                <a:gd name="T17" fmla="*/ 3275 h 382"/>
                <a:gd name="T18" fmla="*/ 2000 w 156"/>
                <a:gd name="T19" fmla="*/ 1114 h 382"/>
                <a:gd name="T20" fmla="*/ 908 w 156"/>
                <a:gd name="T21" fmla="*/ 306 h 382"/>
                <a:gd name="T22" fmla="*/ 0 w 156"/>
                <a:gd name="T23" fmla="*/ 0 h 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382">
                  <a:moveTo>
                    <a:pt x="156" y="382"/>
                  </a:moveTo>
                  <a:cubicBezTo>
                    <a:pt x="155" y="377"/>
                    <a:pt x="154" y="374"/>
                    <a:pt x="154" y="374"/>
                  </a:cubicBezTo>
                  <a:cubicBezTo>
                    <a:pt x="151" y="372"/>
                    <a:pt x="149" y="355"/>
                    <a:pt x="150" y="350"/>
                  </a:cubicBezTo>
                  <a:cubicBezTo>
                    <a:pt x="151" y="336"/>
                    <a:pt x="156" y="327"/>
                    <a:pt x="153" y="312"/>
                  </a:cubicBezTo>
                  <a:cubicBezTo>
                    <a:pt x="149" y="297"/>
                    <a:pt x="146" y="284"/>
                    <a:pt x="146" y="268"/>
                  </a:cubicBezTo>
                  <a:cubicBezTo>
                    <a:pt x="146" y="259"/>
                    <a:pt x="143" y="242"/>
                    <a:pt x="147" y="232"/>
                  </a:cubicBezTo>
                  <a:cubicBezTo>
                    <a:pt x="152" y="211"/>
                    <a:pt x="144" y="189"/>
                    <a:pt x="141" y="168"/>
                  </a:cubicBezTo>
                  <a:cubicBezTo>
                    <a:pt x="137" y="146"/>
                    <a:pt x="134" y="124"/>
                    <a:pt x="123" y="104"/>
                  </a:cubicBezTo>
                  <a:cubicBezTo>
                    <a:pt x="115" y="90"/>
                    <a:pt x="104" y="77"/>
                    <a:pt x="93" y="65"/>
                  </a:cubicBezTo>
                  <a:cubicBezTo>
                    <a:pt x="79" y="50"/>
                    <a:pt x="69" y="33"/>
                    <a:pt x="51" y="22"/>
                  </a:cubicBezTo>
                  <a:cubicBezTo>
                    <a:pt x="40" y="16"/>
                    <a:pt x="35" y="9"/>
                    <a:pt x="23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275">
              <a:extLst>
                <a:ext uri="{FF2B5EF4-FFF2-40B4-BE49-F238E27FC236}">
                  <a16:creationId xmlns:a16="http://schemas.microsoft.com/office/drawing/2014/main" id="{347AEF0D-C57D-404B-A07F-19589483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1928"/>
              <a:ext cx="143" cy="232"/>
            </a:xfrm>
            <a:custGeom>
              <a:avLst/>
              <a:gdLst>
                <a:gd name="T0" fmla="*/ 0 w 57"/>
                <a:gd name="T1" fmla="*/ 4301 h 87"/>
                <a:gd name="T2" fmla="*/ 1498 w 57"/>
                <a:gd name="T3" fmla="*/ 3491 h 87"/>
                <a:gd name="T4" fmla="*/ 2020 w 57"/>
                <a:gd name="T5" fmla="*/ 819 h 87"/>
                <a:gd name="T6" fmla="*/ 1264 w 57"/>
                <a:gd name="T7" fmla="*/ 149 h 87"/>
                <a:gd name="T8" fmla="*/ 1234 w 57"/>
                <a:gd name="T9" fmla="*/ 149 h 87"/>
                <a:gd name="T10" fmla="*/ 755 w 57"/>
                <a:gd name="T11" fmla="*/ 0 h 87"/>
                <a:gd name="T12" fmla="*/ 238 w 57"/>
                <a:gd name="T13" fmla="*/ 39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87">
                  <a:moveTo>
                    <a:pt x="0" y="85"/>
                  </a:moveTo>
                  <a:cubicBezTo>
                    <a:pt x="9" y="87"/>
                    <a:pt x="23" y="86"/>
                    <a:pt x="38" y="69"/>
                  </a:cubicBezTo>
                  <a:cubicBezTo>
                    <a:pt x="52" y="57"/>
                    <a:pt x="57" y="27"/>
                    <a:pt x="51" y="16"/>
                  </a:cubicBezTo>
                  <a:cubicBezTo>
                    <a:pt x="46" y="8"/>
                    <a:pt x="36" y="4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1"/>
                    <a:pt x="24" y="0"/>
                    <a:pt x="19" y="0"/>
                  </a:cubicBezTo>
                  <a:cubicBezTo>
                    <a:pt x="14" y="1"/>
                    <a:pt x="10" y="5"/>
                    <a:pt x="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276">
              <a:extLst>
                <a:ext uri="{FF2B5EF4-FFF2-40B4-BE49-F238E27FC236}">
                  <a16:creationId xmlns:a16="http://schemas.microsoft.com/office/drawing/2014/main" id="{25D5B4A5-1357-45C5-8436-6966DEEE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01"/>
              <a:ext cx="22" cy="27"/>
            </a:xfrm>
            <a:custGeom>
              <a:avLst/>
              <a:gdLst>
                <a:gd name="T0" fmla="*/ 29 w 9"/>
                <a:gd name="T1" fmla="*/ 429 h 10"/>
                <a:gd name="T2" fmla="*/ 0 w 9"/>
                <a:gd name="T3" fmla="*/ 10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">
                  <a:moveTo>
                    <a:pt x="1" y="8"/>
                  </a:moveTo>
                  <a:cubicBezTo>
                    <a:pt x="9" y="10"/>
                    <a:pt x="9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277">
              <a:extLst>
                <a:ext uri="{FF2B5EF4-FFF2-40B4-BE49-F238E27FC236}">
                  <a16:creationId xmlns:a16="http://schemas.microsoft.com/office/drawing/2014/main" id="{1C217B01-55D2-44E1-B742-23CBFD97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074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278">
              <a:extLst>
                <a:ext uri="{FF2B5EF4-FFF2-40B4-BE49-F238E27FC236}">
                  <a16:creationId xmlns:a16="http://schemas.microsoft.com/office/drawing/2014/main" id="{FEE76906-253C-42C1-B7B5-84DEC85A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858"/>
              <a:ext cx="5" cy="19"/>
            </a:xfrm>
            <a:custGeom>
              <a:avLst/>
              <a:gdLst>
                <a:gd name="T0" fmla="*/ 83 w 2"/>
                <a:gd name="T1" fmla="*/ 0 h 7"/>
                <a:gd name="T2" fmla="*/ 0 w 2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0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279">
              <a:extLst>
                <a:ext uri="{FF2B5EF4-FFF2-40B4-BE49-F238E27FC236}">
                  <a16:creationId xmlns:a16="http://schemas.microsoft.com/office/drawing/2014/main" id="{BB767ADB-4A9D-445D-BE9A-3C332A8B8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909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280">
              <a:extLst>
                <a:ext uri="{FF2B5EF4-FFF2-40B4-BE49-F238E27FC236}">
                  <a16:creationId xmlns:a16="http://schemas.microsoft.com/office/drawing/2014/main" id="{879530C4-4DF4-4CCA-A1CE-15C889B3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768"/>
              <a:ext cx="5" cy="8"/>
            </a:xfrm>
            <a:custGeom>
              <a:avLst/>
              <a:gdLst>
                <a:gd name="T0" fmla="*/ 0 w 2"/>
                <a:gd name="T1" fmla="*/ 0 h 3"/>
                <a:gd name="T2" fmla="*/ 83 w 2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2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281">
              <a:extLst>
                <a:ext uri="{FF2B5EF4-FFF2-40B4-BE49-F238E27FC236}">
                  <a16:creationId xmlns:a16="http://schemas.microsoft.com/office/drawing/2014/main" id="{69EE9EEA-52F6-46CD-8546-B81216A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1725"/>
              <a:ext cx="15" cy="3"/>
            </a:xfrm>
            <a:custGeom>
              <a:avLst/>
              <a:gdLst>
                <a:gd name="T0" fmla="*/ 0 w 6"/>
                <a:gd name="T1" fmla="*/ 81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282">
              <a:extLst>
                <a:ext uri="{FF2B5EF4-FFF2-40B4-BE49-F238E27FC236}">
                  <a16:creationId xmlns:a16="http://schemas.microsoft.com/office/drawing/2014/main" id="{130476C3-6379-45B6-BC28-350139D3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693"/>
              <a:ext cx="2" cy="13"/>
            </a:xfrm>
            <a:custGeom>
              <a:avLst/>
              <a:gdLst>
                <a:gd name="T0" fmla="*/ 16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283">
              <a:extLst>
                <a:ext uri="{FF2B5EF4-FFF2-40B4-BE49-F238E27FC236}">
                  <a16:creationId xmlns:a16="http://schemas.microsoft.com/office/drawing/2014/main" id="{F8E41AB8-06AD-4F0B-A87B-455B6419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642"/>
              <a:ext cx="13" cy="11"/>
            </a:xfrm>
            <a:custGeom>
              <a:avLst/>
              <a:gdLst>
                <a:gd name="T0" fmla="*/ 0 w 5"/>
                <a:gd name="T1" fmla="*/ 228 h 4"/>
                <a:gd name="T2" fmla="*/ 229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4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284">
              <a:extLst>
                <a:ext uri="{FF2B5EF4-FFF2-40B4-BE49-F238E27FC236}">
                  <a16:creationId xmlns:a16="http://schemas.microsoft.com/office/drawing/2014/main" id="{094F039F-D3EE-4224-9D7D-1E13DC88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504"/>
              <a:ext cx="15" cy="2"/>
            </a:xfrm>
            <a:custGeom>
              <a:avLst/>
              <a:gdLst>
                <a:gd name="T0" fmla="*/ 0 w 6"/>
                <a:gd name="T1" fmla="*/ 0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285">
              <a:extLst>
                <a:ext uri="{FF2B5EF4-FFF2-40B4-BE49-F238E27FC236}">
                  <a16:creationId xmlns:a16="http://schemas.microsoft.com/office/drawing/2014/main" id="{D6C0DCE8-2C72-4B7B-9B3E-1EED2EA3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00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286">
              <a:extLst>
                <a:ext uri="{FF2B5EF4-FFF2-40B4-BE49-F238E27FC236}">
                  <a16:creationId xmlns:a16="http://schemas.microsoft.com/office/drawing/2014/main" id="{C94E568B-B6E0-4888-B385-E58F6745E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626"/>
              <a:ext cx="5" cy="11"/>
            </a:xfrm>
            <a:custGeom>
              <a:avLst/>
              <a:gdLst>
                <a:gd name="T0" fmla="*/ 0 w 2"/>
                <a:gd name="T1" fmla="*/ 0 h 4"/>
                <a:gd name="T2" fmla="*/ 83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287">
              <a:extLst>
                <a:ext uri="{FF2B5EF4-FFF2-40B4-BE49-F238E27FC236}">
                  <a16:creationId xmlns:a16="http://schemas.microsoft.com/office/drawing/2014/main" id="{C70D4DC9-9BEE-49D4-90EE-D822B95A9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82"/>
              <a:ext cx="13" cy="14"/>
            </a:xfrm>
            <a:custGeom>
              <a:avLst/>
              <a:gdLst>
                <a:gd name="T0" fmla="*/ 229 w 5"/>
                <a:gd name="T1" fmla="*/ 0 h 5"/>
                <a:gd name="T2" fmla="*/ 0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288">
              <a:extLst>
                <a:ext uri="{FF2B5EF4-FFF2-40B4-BE49-F238E27FC236}">
                  <a16:creationId xmlns:a16="http://schemas.microsoft.com/office/drawing/2014/main" id="{282FB5B1-7554-4D6F-BBD3-FACD80D2A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634"/>
              <a:ext cx="12" cy="14"/>
            </a:xfrm>
            <a:custGeom>
              <a:avLst/>
              <a:gdLst>
                <a:gd name="T0" fmla="*/ 168 w 5"/>
                <a:gd name="T1" fmla="*/ 0 h 5"/>
                <a:gd name="T2" fmla="*/ 0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289">
              <a:extLst>
                <a:ext uri="{FF2B5EF4-FFF2-40B4-BE49-F238E27FC236}">
                  <a16:creationId xmlns:a16="http://schemas.microsoft.com/office/drawing/2014/main" id="{7842C7D3-5961-42B1-B9BF-95462781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589"/>
              <a:ext cx="48" cy="29"/>
            </a:xfrm>
            <a:custGeom>
              <a:avLst/>
              <a:gdLst>
                <a:gd name="T0" fmla="*/ 210 w 19"/>
                <a:gd name="T1" fmla="*/ 0 h 11"/>
                <a:gd name="T2" fmla="*/ 485 w 1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1">
                  <a:moveTo>
                    <a:pt x="5" y="0"/>
                  </a:moveTo>
                  <a:cubicBezTo>
                    <a:pt x="0" y="11"/>
                    <a:pt x="19" y="10"/>
                    <a:pt x="12" y="0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290">
              <a:extLst>
                <a:ext uri="{FF2B5EF4-FFF2-40B4-BE49-F238E27FC236}">
                  <a16:creationId xmlns:a16="http://schemas.microsoft.com/office/drawing/2014/main" id="{08DCBA72-1F34-4F9B-A3B3-DA4CF805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84"/>
              <a:ext cx="35" cy="29"/>
            </a:xfrm>
            <a:custGeom>
              <a:avLst/>
              <a:gdLst>
                <a:gd name="T0" fmla="*/ 0 w 14"/>
                <a:gd name="T1" fmla="*/ 200 h 11"/>
                <a:gd name="T2" fmla="*/ 313 w 1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0" y="4"/>
                  </a:moveTo>
                  <a:cubicBezTo>
                    <a:pt x="4" y="11"/>
                    <a:pt x="14" y="6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291">
              <a:extLst>
                <a:ext uri="{FF2B5EF4-FFF2-40B4-BE49-F238E27FC236}">
                  <a16:creationId xmlns:a16="http://schemas.microsoft.com/office/drawing/2014/main" id="{42AF95CF-1ABD-4EFB-B021-9C9AB568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112"/>
              <a:ext cx="7" cy="10"/>
            </a:xfrm>
            <a:custGeom>
              <a:avLst/>
              <a:gdLst>
                <a:gd name="T0" fmla="*/ 86 w 3"/>
                <a:gd name="T1" fmla="*/ 158 h 4"/>
                <a:gd name="T2" fmla="*/ 0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292">
              <a:extLst>
                <a:ext uri="{FF2B5EF4-FFF2-40B4-BE49-F238E27FC236}">
                  <a16:creationId xmlns:a16="http://schemas.microsoft.com/office/drawing/2014/main" id="{CACFB703-6D37-46C6-B4FE-FAB2EDBAE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117"/>
              <a:ext cx="17" cy="3"/>
            </a:xfrm>
            <a:custGeom>
              <a:avLst/>
              <a:gdLst>
                <a:gd name="T0" fmla="*/ 0 w 7"/>
                <a:gd name="T1" fmla="*/ 0 h 1"/>
                <a:gd name="T2" fmla="*/ 24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4" y="1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293">
              <a:extLst>
                <a:ext uri="{FF2B5EF4-FFF2-40B4-BE49-F238E27FC236}">
                  <a16:creationId xmlns:a16="http://schemas.microsoft.com/office/drawing/2014/main" id="{91C0F674-B880-4E62-B0D7-47E318024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296"/>
              <a:ext cx="617" cy="1357"/>
            </a:xfrm>
            <a:custGeom>
              <a:avLst/>
              <a:gdLst>
                <a:gd name="T0" fmla="*/ 8056 w 247"/>
                <a:gd name="T1" fmla="*/ 307 h 509"/>
                <a:gd name="T2" fmla="*/ 7744 w 247"/>
                <a:gd name="T3" fmla="*/ 0 h 509"/>
                <a:gd name="T4" fmla="*/ 6939 w 247"/>
                <a:gd name="T5" fmla="*/ 205 h 509"/>
                <a:gd name="T6" fmla="*/ 6160 w 247"/>
                <a:gd name="T7" fmla="*/ 248 h 509"/>
                <a:gd name="T8" fmla="*/ 4519 w 247"/>
                <a:gd name="T9" fmla="*/ 661 h 509"/>
                <a:gd name="T10" fmla="*/ 4549 w 247"/>
                <a:gd name="T11" fmla="*/ 1216 h 509"/>
                <a:gd name="T12" fmla="*/ 4162 w 247"/>
                <a:gd name="T13" fmla="*/ 1309 h 509"/>
                <a:gd name="T14" fmla="*/ 4237 w 247"/>
                <a:gd name="T15" fmla="*/ 1421 h 509"/>
                <a:gd name="T16" fmla="*/ 3225 w 247"/>
                <a:gd name="T17" fmla="*/ 2069 h 509"/>
                <a:gd name="T18" fmla="*/ 3350 w 247"/>
                <a:gd name="T19" fmla="*/ 2330 h 509"/>
                <a:gd name="T20" fmla="*/ 3150 w 247"/>
                <a:gd name="T21" fmla="*/ 2637 h 509"/>
                <a:gd name="T22" fmla="*/ 2603 w 247"/>
                <a:gd name="T23" fmla="*/ 3490 h 509"/>
                <a:gd name="T24" fmla="*/ 1978 w 247"/>
                <a:gd name="T25" fmla="*/ 4905 h 509"/>
                <a:gd name="T26" fmla="*/ 1634 w 247"/>
                <a:gd name="T27" fmla="*/ 6369 h 509"/>
                <a:gd name="T28" fmla="*/ 467 w 247"/>
                <a:gd name="T29" fmla="*/ 8848 h 509"/>
                <a:gd name="T30" fmla="*/ 187 w 247"/>
                <a:gd name="T31" fmla="*/ 13077 h 509"/>
                <a:gd name="T32" fmla="*/ 1124 w 247"/>
                <a:gd name="T33" fmla="*/ 16255 h 509"/>
                <a:gd name="T34" fmla="*/ 887 w 247"/>
                <a:gd name="T35" fmla="*/ 18643 h 509"/>
                <a:gd name="T36" fmla="*/ 467 w 247"/>
                <a:gd name="T37" fmla="*/ 20619 h 509"/>
                <a:gd name="T38" fmla="*/ 342 w 247"/>
                <a:gd name="T39" fmla="*/ 25716 h 509"/>
                <a:gd name="T40" fmla="*/ 3382 w 247"/>
                <a:gd name="T41" fmla="*/ 24045 h 509"/>
                <a:gd name="T42" fmla="*/ 6657 w 247"/>
                <a:gd name="T43" fmla="*/ 23349 h 509"/>
                <a:gd name="T44" fmla="*/ 6969 w 247"/>
                <a:gd name="T45" fmla="*/ 23589 h 509"/>
                <a:gd name="T46" fmla="*/ 9427 w 247"/>
                <a:gd name="T47" fmla="*/ 21928 h 5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7" h="509">
                  <a:moveTo>
                    <a:pt x="207" y="6"/>
                  </a:moveTo>
                  <a:cubicBezTo>
                    <a:pt x="204" y="5"/>
                    <a:pt x="197" y="4"/>
                    <a:pt x="199" y="0"/>
                  </a:cubicBezTo>
                  <a:cubicBezTo>
                    <a:pt x="192" y="3"/>
                    <a:pt x="186" y="4"/>
                    <a:pt x="178" y="4"/>
                  </a:cubicBezTo>
                  <a:cubicBezTo>
                    <a:pt x="171" y="4"/>
                    <a:pt x="165" y="4"/>
                    <a:pt x="158" y="5"/>
                  </a:cubicBezTo>
                  <a:cubicBezTo>
                    <a:pt x="144" y="6"/>
                    <a:pt x="130" y="17"/>
                    <a:pt x="116" y="13"/>
                  </a:cubicBezTo>
                  <a:cubicBezTo>
                    <a:pt x="114" y="17"/>
                    <a:pt x="115" y="21"/>
                    <a:pt x="117" y="24"/>
                  </a:cubicBezTo>
                  <a:cubicBezTo>
                    <a:pt x="114" y="25"/>
                    <a:pt x="109" y="25"/>
                    <a:pt x="107" y="26"/>
                  </a:cubicBezTo>
                  <a:cubicBezTo>
                    <a:pt x="108" y="26"/>
                    <a:pt x="107" y="28"/>
                    <a:pt x="109" y="28"/>
                  </a:cubicBezTo>
                  <a:cubicBezTo>
                    <a:pt x="100" y="37"/>
                    <a:pt x="95" y="41"/>
                    <a:pt x="83" y="41"/>
                  </a:cubicBezTo>
                  <a:cubicBezTo>
                    <a:pt x="85" y="46"/>
                    <a:pt x="82" y="47"/>
                    <a:pt x="86" y="46"/>
                  </a:cubicBezTo>
                  <a:cubicBezTo>
                    <a:pt x="77" y="56"/>
                    <a:pt x="71" y="59"/>
                    <a:pt x="81" y="52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58" y="79"/>
                    <a:pt x="53" y="88"/>
                    <a:pt x="51" y="97"/>
                  </a:cubicBezTo>
                  <a:cubicBezTo>
                    <a:pt x="50" y="104"/>
                    <a:pt x="44" y="120"/>
                    <a:pt x="42" y="126"/>
                  </a:cubicBezTo>
                  <a:cubicBezTo>
                    <a:pt x="40" y="133"/>
                    <a:pt x="23" y="151"/>
                    <a:pt x="12" y="175"/>
                  </a:cubicBezTo>
                  <a:cubicBezTo>
                    <a:pt x="0" y="199"/>
                    <a:pt x="6" y="215"/>
                    <a:pt x="5" y="259"/>
                  </a:cubicBezTo>
                  <a:cubicBezTo>
                    <a:pt x="3" y="302"/>
                    <a:pt x="31" y="306"/>
                    <a:pt x="29" y="322"/>
                  </a:cubicBezTo>
                  <a:cubicBezTo>
                    <a:pt x="28" y="327"/>
                    <a:pt x="27" y="350"/>
                    <a:pt x="23" y="369"/>
                  </a:cubicBezTo>
                  <a:cubicBezTo>
                    <a:pt x="18" y="389"/>
                    <a:pt x="11" y="405"/>
                    <a:pt x="12" y="408"/>
                  </a:cubicBezTo>
                  <a:cubicBezTo>
                    <a:pt x="20" y="432"/>
                    <a:pt x="28" y="473"/>
                    <a:pt x="9" y="509"/>
                  </a:cubicBezTo>
                  <a:cubicBezTo>
                    <a:pt x="10" y="503"/>
                    <a:pt x="65" y="482"/>
                    <a:pt x="87" y="476"/>
                  </a:cubicBezTo>
                  <a:cubicBezTo>
                    <a:pt x="131" y="465"/>
                    <a:pt x="156" y="460"/>
                    <a:pt x="171" y="462"/>
                  </a:cubicBezTo>
                  <a:cubicBezTo>
                    <a:pt x="174" y="463"/>
                    <a:pt x="177" y="465"/>
                    <a:pt x="179" y="467"/>
                  </a:cubicBezTo>
                  <a:cubicBezTo>
                    <a:pt x="216" y="455"/>
                    <a:pt x="247" y="442"/>
                    <a:pt x="242" y="4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294">
              <a:extLst>
                <a:ext uri="{FF2B5EF4-FFF2-40B4-BE49-F238E27FC236}">
                  <a16:creationId xmlns:a16="http://schemas.microsoft.com/office/drawing/2014/main" id="{AF9582EE-7EDA-41B9-944C-8DD8E074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296"/>
              <a:ext cx="35" cy="114"/>
            </a:xfrm>
            <a:custGeom>
              <a:avLst/>
              <a:gdLst>
                <a:gd name="T0" fmla="*/ 550 w 14"/>
                <a:gd name="T1" fmla="*/ 2124 h 43"/>
                <a:gd name="T2" fmla="*/ 550 w 14"/>
                <a:gd name="T3" fmla="*/ 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cubicBezTo>
                    <a:pt x="12" y="21"/>
                    <a:pt x="0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295">
              <a:extLst>
                <a:ext uri="{FF2B5EF4-FFF2-40B4-BE49-F238E27FC236}">
                  <a16:creationId xmlns:a16="http://schemas.microsoft.com/office/drawing/2014/main" id="{E0AFDF87-2FEB-4033-803D-2DE31D955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125"/>
              <a:ext cx="10" cy="19"/>
            </a:xfrm>
            <a:custGeom>
              <a:avLst/>
              <a:gdLst>
                <a:gd name="T0" fmla="*/ 158 w 4"/>
                <a:gd name="T1" fmla="*/ 383 h 7"/>
                <a:gd name="T2" fmla="*/ 0 w 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3" y="4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296">
              <a:extLst>
                <a:ext uri="{FF2B5EF4-FFF2-40B4-BE49-F238E27FC236}">
                  <a16:creationId xmlns:a16="http://schemas.microsoft.com/office/drawing/2014/main" id="{BBC10B7F-05E9-4E18-BB0D-93C0865B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021"/>
              <a:ext cx="88" cy="77"/>
            </a:xfrm>
            <a:custGeom>
              <a:avLst/>
              <a:gdLst>
                <a:gd name="T0" fmla="*/ 0 w 35"/>
                <a:gd name="T1" fmla="*/ 937 h 29"/>
                <a:gd name="T2" fmla="*/ 443 w 35"/>
                <a:gd name="T3" fmla="*/ 1142 h 29"/>
                <a:gd name="T4" fmla="*/ 209 w 35"/>
                <a:gd name="T5" fmla="*/ 247 h 29"/>
                <a:gd name="T6" fmla="*/ 714 w 35"/>
                <a:gd name="T7" fmla="*/ 600 h 29"/>
                <a:gd name="T8" fmla="*/ 1164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9">
                  <a:moveTo>
                    <a:pt x="0" y="19"/>
                  </a:moveTo>
                  <a:cubicBezTo>
                    <a:pt x="2" y="23"/>
                    <a:pt x="9" y="29"/>
                    <a:pt x="11" y="23"/>
                  </a:cubicBezTo>
                  <a:cubicBezTo>
                    <a:pt x="13" y="19"/>
                    <a:pt x="3" y="12"/>
                    <a:pt x="5" y="5"/>
                  </a:cubicBezTo>
                  <a:cubicBezTo>
                    <a:pt x="14" y="2"/>
                    <a:pt x="13" y="7"/>
                    <a:pt x="18" y="12"/>
                  </a:cubicBezTo>
                  <a:cubicBezTo>
                    <a:pt x="29" y="20"/>
                    <a:pt x="35" y="12"/>
                    <a:pt x="29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297">
              <a:extLst>
                <a:ext uri="{FF2B5EF4-FFF2-40B4-BE49-F238E27FC236}">
                  <a16:creationId xmlns:a16="http://schemas.microsoft.com/office/drawing/2014/main" id="{3CADF483-59F5-4F1C-9A73-E615B9D7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1709"/>
              <a:ext cx="5" cy="5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298">
              <a:extLst>
                <a:ext uri="{FF2B5EF4-FFF2-40B4-BE49-F238E27FC236}">
                  <a16:creationId xmlns:a16="http://schemas.microsoft.com/office/drawing/2014/main" id="{71B267EF-F92E-457A-8DE1-3079A677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704"/>
              <a:ext cx="8" cy="13"/>
            </a:xfrm>
            <a:custGeom>
              <a:avLst/>
              <a:gdLst>
                <a:gd name="T0" fmla="*/ 149 w 3"/>
                <a:gd name="T1" fmla="*/ 0 h 5"/>
                <a:gd name="T2" fmla="*/ 0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299">
              <a:extLst>
                <a:ext uri="{FF2B5EF4-FFF2-40B4-BE49-F238E27FC236}">
                  <a16:creationId xmlns:a16="http://schemas.microsoft.com/office/drawing/2014/main" id="{AFDAD57F-260E-4818-BD93-3F2F61A4B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8"/>
              <a:ext cx="1183" cy="923"/>
            </a:xfrm>
            <a:custGeom>
              <a:avLst/>
              <a:gdLst>
                <a:gd name="T0" fmla="*/ 18510 w 473"/>
                <a:gd name="T1" fmla="*/ 11658 h 346"/>
                <a:gd name="T2" fmla="*/ 16007 w 473"/>
                <a:gd name="T3" fmla="*/ 9836 h 346"/>
                <a:gd name="T4" fmla="*/ 14749 w 473"/>
                <a:gd name="T5" fmla="*/ 8411 h 346"/>
                <a:gd name="T6" fmla="*/ 13423 w 473"/>
                <a:gd name="T7" fmla="*/ 4554 h 346"/>
                <a:gd name="T8" fmla="*/ 12123 w 473"/>
                <a:gd name="T9" fmla="*/ 2790 h 346"/>
                <a:gd name="T10" fmla="*/ 10765 w 473"/>
                <a:gd name="T11" fmla="*/ 1366 h 346"/>
                <a:gd name="T12" fmla="*/ 9902 w 473"/>
                <a:gd name="T13" fmla="*/ 1425 h 346"/>
                <a:gd name="T14" fmla="*/ 9309 w 473"/>
                <a:gd name="T15" fmla="*/ 1515 h 346"/>
                <a:gd name="T16" fmla="*/ 8369 w 473"/>
                <a:gd name="T17" fmla="*/ 1878 h 346"/>
                <a:gd name="T18" fmla="*/ 9121 w 473"/>
                <a:gd name="T19" fmla="*/ 3188 h 346"/>
                <a:gd name="T20" fmla="*/ 10214 w 473"/>
                <a:gd name="T21" fmla="*/ 3345 h 346"/>
                <a:gd name="T22" fmla="*/ 10639 w 473"/>
                <a:gd name="T23" fmla="*/ 4100 h 346"/>
                <a:gd name="T24" fmla="*/ 9934 w 473"/>
                <a:gd name="T25" fmla="*/ 3857 h 346"/>
                <a:gd name="T26" fmla="*/ 7868 w 473"/>
                <a:gd name="T27" fmla="*/ 3094 h 346"/>
                <a:gd name="T28" fmla="*/ 6100 w 473"/>
                <a:gd name="T29" fmla="*/ 2278 h 346"/>
                <a:gd name="T30" fmla="*/ 4659 w 473"/>
                <a:gd name="T31" fmla="*/ 1425 h 346"/>
                <a:gd name="T32" fmla="*/ 3909 w 473"/>
                <a:gd name="T33" fmla="*/ 1003 h 346"/>
                <a:gd name="T34" fmla="*/ 3679 w 473"/>
                <a:gd name="T35" fmla="*/ 968 h 346"/>
                <a:gd name="T36" fmla="*/ 2784 w 473"/>
                <a:gd name="T37" fmla="*/ 512 h 346"/>
                <a:gd name="T38" fmla="*/ 1333 w 473"/>
                <a:gd name="T39" fmla="*/ 854 h 346"/>
                <a:gd name="T40" fmla="*/ 1488 w 473"/>
                <a:gd name="T41" fmla="*/ 1822 h 346"/>
                <a:gd name="T42" fmla="*/ 470 w 473"/>
                <a:gd name="T43" fmla="*/ 2278 h 346"/>
                <a:gd name="T44" fmla="*/ 833 w 473"/>
                <a:gd name="T45" fmla="*/ 3401 h 346"/>
                <a:gd name="T46" fmla="*/ 470 w 473"/>
                <a:gd name="T47" fmla="*/ 4860 h 346"/>
                <a:gd name="T48" fmla="*/ 1175 w 473"/>
                <a:gd name="T49" fmla="*/ 5770 h 346"/>
                <a:gd name="T50" fmla="*/ 1175 w 473"/>
                <a:gd name="T51" fmla="*/ 5770 h 346"/>
                <a:gd name="T52" fmla="*/ 1063 w 473"/>
                <a:gd name="T53" fmla="*/ 5919 h 346"/>
                <a:gd name="T54" fmla="*/ 1458 w 473"/>
                <a:gd name="T55" fmla="*/ 7288 h 346"/>
                <a:gd name="T56" fmla="*/ 2271 w 473"/>
                <a:gd name="T57" fmla="*/ 8504 h 346"/>
                <a:gd name="T58" fmla="*/ 3209 w 473"/>
                <a:gd name="T59" fmla="*/ 10028 h 346"/>
                <a:gd name="T60" fmla="*/ 3441 w 473"/>
                <a:gd name="T61" fmla="*/ 10326 h 346"/>
                <a:gd name="T62" fmla="*/ 4692 w 473"/>
                <a:gd name="T63" fmla="*/ 11449 h 346"/>
                <a:gd name="T64" fmla="*/ 6338 w 473"/>
                <a:gd name="T65" fmla="*/ 13173 h 346"/>
                <a:gd name="T66" fmla="*/ 8889 w 473"/>
                <a:gd name="T67" fmla="*/ 14274 h 346"/>
                <a:gd name="T68" fmla="*/ 10997 w 473"/>
                <a:gd name="T69" fmla="*/ 14936 h 346"/>
                <a:gd name="T70" fmla="*/ 12093 w 473"/>
                <a:gd name="T71" fmla="*/ 15392 h 346"/>
                <a:gd name="T72" fmla="*/ 12673 w 473"/>
                <a:gd name="T73" fmla="*/ 15848 h 346"/>
                <a:gd name="T74" fmla="*/ 13298 w 473"/>
                <a:gd name="T75" fmla="*/ 16096 h 346"/>
                <a:gd name="T76" fmla="*/ 16164 w 473"/>
                <a:gd name="T77" fmla="*/ 17521 h 3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3" h="346">
                  <a:moveTo>
                    <a:pt x="473" y="230"/>
                  </a:moveTo>
                  <a:cubicBezTo>
                    <a:pt x="473" y="230"/>
                    <a:pt x="424" y="203"/>
                    <a:pt x="409" y="194"/>
                  </a:cubicBezTo>
                  <a:cubicBezTo>
                    <a:pt x="393" y="186"/>
                    <a:pt x="385" y="183"/>
                    <a:pt x="377" y="166"/>
                  </a:cubicBezTo>
                  <a:cubicBezTo>
                    <a:pt x="374" y="163"/>
                    <a:pt x="349" y="103"/>
                    <a:pt x="343" y="90"/>
                  </a:cubicBezTo>
                  <a:cubicBezTo>
                    <a:pt x="340" y="83"/>
                    <a:pt x="324" y="69"/>
                    <a:pt x="310" y="55"/>
                  </a:cubicBezTo>
                  <a:cubicBezTo>
                    <a:pt x="297" y="41"/>
                    <a:pt x="286" y="27"/>
                    <a:pt x="275" y="27"/>
                  </a:cubicBezTo>
                  <a:cubicBezTo>
                    <a:pt x="267" y="28"/>
                    <a:pt x="260" y="27"/>
                    <a:pt x="253" y="28"/>
                  </a:cubicBezTo>
                  <a:cubicBezTo>
                    <a:pt x="247" y="29"/>
                    <a:pt x="243" y="29"/>
                    <a:pt x="238" y="30"/>
                  </a:cubicBezTo>
                  <a:cubicBezTo>
                    <a:pt x="233" y="31"/>
                    <a:pt x="216" y="28"/>
                    <a:pt x="214" y="37"/>
                  </a:cubicBezTo>
                  <a:cubicBezTo>
                    <a:pt x="210" y="49"/>
                    <a:pt x="223" y="61"/>
                    <a:pt x="233" y="63"/>
                  </a:cubicBezTo>
                  <a:cubicBezTo>
                    <a:pt x="243" y="65"/>
                    <a:pt x="255" y="65"/>
                    <a:pt x="261" y="66"/>
                  </a:cubicBezTo>
                  <a:cubicBezTo>
                    <a:pt x="261" y="72"/>
                    <a:pt x="279" y="82"/>
                    <a:pt x="272" y="81"/>
                  </a:cubicBezTo>
                  <a:cubicBezTo>
                    <a:pt x="265" y="79"/>
                    <a:pt x="258" y="77"/>
                    <a:pt x="254" y="76"/>
                  </a:cubicBezTo>
                  <a:cubicBezTo>
                    <a:pt x="241" y="73"/>
                    <a:pt x="213" y="64"/>
                    <a:pt x="201" y="61"/>
                  </a:cubicBezTo>
                  <a:cubicBezTo>
                    <a:pt x="189" y="57"/>
                    <a:pt x="171" y="51"/>
                    <a:pt x="156" y="45"/>
                  </a:cubicBezTo>
                  <a:cubicBezTo>
                    <a:pt x="142" y="38"/>
                    <a:pt x="122" y="30"/>
                    <a:pt x="119" y="28"/>
                  </a:cubicBezTo>
                  <a:cubicBezTo>
                    <a:pt x="116" y="26"/>
                    <a:pt x="110" y="23"/>
                    <a:pt x="100" y="20"/>
                  </a:cubicBezTo>
                  <a:cubicBezTo>
                    <a:pt x="98" y="20"/>
                    <a:pt x="96" y="19"/>
                    <a:pt x="94" y="19"/>
                  </a:cubicBezTo>
                  <a:cubicBezTo>
                    <a:pt x="80" y="15"/>
                    <a:pt x="76" y="12"/>
                    <a:pt x="71" y="10"/>
                  </a:cubicBezTo>
                  <a:cubicBezTo>
                    <a:pt x="66" y="8"/>
                    <a:pt x="43" y="0"/>
                    <a:pt x="34" y="17"/>
                  </a:cubicBezTo>
                  <a:cubicBezTo>
                    <a:pt x="29" y="27"/>
                    <a:pt x="34" y="34"/>
                    <a:pt x="38" y="36"/>
                  </a:cubicBezTo>
                  <a:cubicBezTo>
                    <a:pt x="29" y="34"/>
                    <a:pt x="18" y="32"/>
                    <a:pt x="12" y="45"/>
                  </a:cubicBezTo>
                  <a:cubicBezTo>
                    <a:pt x="6" y="58"/>
                    <a:pt x="20" y="66"/>
                    <a:pt x="21" y="67"/>
                  </a:cubicBezTo>
                  <a:cubicBezTo>
                    <a:pt x="13" y="68"/>
                    <a:pt x="0" y="81"/>
                    <a:pt x="12" y="96"/>
                  </a:cubicBezTo>
                  <a:cubicBezTo>
                    <a:pt x="23" y="109"/>
                    <a:pt x="26" y="111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19" y="126"/>
                    <a:pt x="32" y="139"/>
                    <a:pt x="37" y="144"/>
                  </a:cubicBezTo>
                  <a:cubicBezTo>
                    <a:pt x="41" y="150"/>
                    <a:pt x="54" y="164"/>
                    <a:pt x="58" y="168"/>
                  </a:cubicBezTo>
                  <a:cubicBezTo>
                    <a:pt x="62" y="172"/>
                    <a:pt x="77" y="193"/>
                    <a:pt x="82" y="198"/>
                  </a:cubicBezTo>
                  <a:cubicBezTo>
                    <a:pt x="84" y="201"/>
                    <a:pt x="86" y="202"/>
                    <a:pt x="88" y="204"/>
                  </a:cubicBezTo>
                  <a:cubicBezTo>
                    <a:pt x="100" y="212"/>
                    <a:pt x="106" y="216"/>
                    <a:pt x="120" y="226"/>
                  </a:cubicBezTo>
                  <a:cubicBezTo>
                    <a:pt x="133" y="236"/>
                    <a:pt x="144" y="251"/>
                    <a:pt x="162" y="260"/>
                  </a:cubicBezTo>
                  <a:cubicBezTo>
                    <a:pt x="179" y="268"/>
                    <a:pt x="204" y="277"/>
                    <a:pt x="227" y="282"/>
                  </a:cubicBezTo>
                  <a:cubicBezTo>
                    <a:pt x="251" y="288"/>
                    <a:pt x="256" y="287"/>
                    <a:pt x="281" y="295"/>
                  </a:cubicBezTo>
                  <a:cubicBezTo>
                    <a:pt x="284" y="295"/>
                    <a:pt x="297" y="300"/>
                    <a:pt x="309" y="304"/>
                  </a:cubicBezTo>
                  <a:cubicBezTo>
                    <a:pt x="316" y="307"/>
                    <a:pt x="315" y="309"/>
                    <a:pt x="324" y="313"/>
                  </a:cubicBezTo>
                  <a:cubicBezTo>
                    <a:pt x="333" y="317"/>
                    <a:pt x="334" y="316"/>
                    <a:pt x="340" y="318"/>
                  </a:cubicBezTo>
                  <a:cubicBezTo>
                    <a:pt x="368" y="330"/>
                    <a:pt x="413" y="346"/>
                    <a:pt x="413" y="346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300">
              <a:extLst>
                <a:ext uri="{FF2B5EF4-FFF2-40B4-BE49-F238E27FC236}">
                  <a16:creationId xmlns:a16="http://schemas.microsoft.com/office/drawing/2014/main" id="{F2A88024-ABB4-47F2-9433-3B784716D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92"/>
              <a:ext cx="263" cy="210"/>
            </a:xfrm>
            <a:custGeom>
              <a:avLst/>
              <a:gdLst>
                <a:gd name="T0" fmla="*/ 626 w 105"/>
                <a:gd name="T1" fmla="*/ 657 h 79"/>
                <a:gd name="T2" fmla="*/ 2014 w 105"/>
                <a:gd name="T3" fmla="*/ 2347 h 79"/>
                <a:gd name="T4" fmla="*/ 2906 w 105"/>
                <a:gd name="T5" fmla="*/ 2945 h 79"/>
                <a:gd name="T6" fmla="*/ 4135 w 105"/>
                <a:gd name="T7" fmla="*/ 3942 h 79"/>
                <a:gd name="T8" fmla="*/ 2359 w 105"/>
                <a:gd name="T9" fmla="*/ 1951 h 79"/>
                <a:gd name="T10" fmla="*/ 2202 w 105"/>
                <a:gd name="T11" fmla="*/ 1393 h 79"/>
                <a:gd name="T12" fmla="*/ 1964 w 105"/>
                <a:gd name="T13" fmla="*/ 694 h 79"/>
                <a:gd name="T14" fmla="*/ 1731 w 105"/>
                <a:gd name="T15" fmla="*/ 1505 h 79"/>
                <a:gd name="T16" fmla="*/ 1305 w 105"/>
                <a:gd name="T17" fmla="*/ 1146 h 79"/>
                <a:gd name="T18" fmla="*/ 784 w 105"/>
                <a:gd name="T19" fmla="*/ 657 h 79"/>
                <a:gd name="T20" fmla="*/ 679 w 105"/>
                <a:gd name="T21" fmla="*/ 56 h 79"/>
                <a:gd name="T22" fmla="*/ 521 w 105"/>
                <a:gd name="T23" fmla="*/ 601 h 79"/>
                <a:gd name="T24" fmla="*/ 0 w 105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79">
                  <a:moveTo>
                    <a:pt x="16" y="13"/>
                  </a:moveTo>
                  <a:cubicBezTo>
                    <a:pt x="28" y="24"/>
                    <a:pt x="38" y="38"/>
                    <a:pt x="51" y="47"/>
                  </a:cubicBezTo>
                  <a:cubicBezTo>
                    <a:pt x="58" y="52"/>
                    <a:pt x="66" y="55"/>
                    <a:pt x="74" y="59"/>
                  </a:cubicBezTo>
                  <a:cubicBezTo>
                    <a:pt x="85" y="65"/>
                    <a:pt x="95" y="73"/>
                    <a:pt x="105" y="79"/>
                  </a:cubicBezTo>
                  <a:cubicBezTo>
                    <a:pt x="92" y="65"/>
                    <a:pt x="78" y="49"/>
                    <a:pt x="60" y="39"/>
                  </a:cubicBezTo>
                  <a:cubicBezTo>
                    <a:pt x="54" y="36"/>
                    <a:pt x="54" y="35"/>
                    <a:pt x="56" y="28"/>
                  </a:cubicBezTo>
                  <a:cubicBezTo>
                    <a:pt x="56" y="24"/>
                    <a:pt x="58" y="13"/>
                    <a:pt x="50" y="14"/>
                  </a:cubicBezTo>
                  <a:cubicBezTo>
                    <a:pt x="42" y="15"/>
                    <a:pt x="47" y="27"/>
                    <a:pt x="44" y="30"/>
                  </a:cubicBezTo>
                  <a:cubicBezTo>
                    <a:pt x="41" y="33"/>
                    <a:pt x="35" y="26"/>
                    <a:pt x="33" y="23"/>
                  </a:cubicBezTo>
                  <a:cubicBezTo>
                    <a:pt x="29" y="19"/>
                    <a:pt x="26" y="16"/>
                    <a:pt x="20" y="13"/>
                  </a:cubicBezTo>
                  <a:cubicBezTo>
                    <a:pt x="14" y="8"/>
                    <a:pt x="17" y="9"/>
                    <a:pt x="17" y="1"/>
                  </a:cubicBezTo>
                  <a:cubicBezTo>
                    <a:pt x="14" y="5"/>
                    <a:pt x="14" y="8"/>
                    <a:pt x="13" y="12"/>
                  </a:cubicBezTo>
                  <a:cubicBezTo>
                    <a:pt x="8" y="9"/>
                    <a:pt x="5" y="3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301">
              <a:extLst>
                <a:ext uri="{FF2B5EF4-FFF2-40B4-BE49-F238E27FC236}">
                  <a16:creationId xmlns:a16="http://schemas.microsoft.com/office/drawing/2014/main" id="{E9898D17-DD73-403A-9268-E18A32029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306"/>
              <a:ext cx="268" cy="163"/>
            </a:xfrm>
            <a:custGeom>
              <a:avLst/>
              <a:gdLst>
                <a:gd name="T0" fmla="*/ 83 w 107"/>
                <a:gd name="T1" fmla="*/ 206 h 61"/>
                <a:gd name="T2" fmla="*/ 992 w 107"/>
                <a:gd name="T3" fmla="*/ 914 h 61"/>
                <a:gd name="T4" fmla="*/ 1889 w 107"/>
                <a:gd name="T5" fmla="*/ 1678 h 61"/>
                <a:gd name="T6" fmla="*/ 4210 w 107"/>
                <a:gd name="T7" fmla="*/ 3113 h 61"/>
                <a:gd name="T8" fmla="*/ 2986 w 107"/>
                <a:gd name="T9" fmla="*/ 2042 h 61"/>
                <a:gd name="T10" fmla="*/ 2247 w 107"/>
                <a:gd name="T11" fmla="*/ 1734 h 61"/>
                <a:gd name="T12" fmla="*/ 2640 w 107"/>
                <a:gd name="T13" fmla="*/ 1165 h 61"/>
                <a:gd name="T14" fmla="*/ 2485 w 107"/>
                <a:gd name="T15" fmla="*/ 615 h 61"/>
                <a:gd name="T16" fmla="*/ 1889 w 107"/>
                <a:gd name="T17" fmla="*/ 1315 h 61"/>
                <a:gd name="T18" fmla="*/ 1568 w 107"/>
                <a:gd name="T19" fmla="*/ 970 h 61"/>
                <a:gd name="T20" fmla="*/ 1147 w 107"/>
                <a:gd name="T21" fmla="*/ 764 h 61"/>
                <a:gd name="T22" fmla="*/ 626 w 107"/>
                <a:gd name="T23" fmla="*/ 0 h 61"/>
                <a:gd name="T24" fmla="*/ 0 w 107"/>
                <a:gd name="T25" fmla="*/ 9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" h="61">
                  <a:moveTo>
                    <a:pt x="2" y="4"/>
                  </a:moveTo>
                  <a:cubicBezTo>
                    <a:pt x="8" y="10"/>
                    <a:pt x="17" y="13"/>
                    <a:pt x="25" y="18"/>
                  </a:cubicBezTo>
                  <a:cubicBezTo>
                    <a:pt x="33" y="23"/>
                    <a:pt x="40" y="29"/>
                    <a:pt x="48" y="33"/>
                  </a:cubicBezTo>
                  <a:cubicBezTo>
                    <a:pt x="66" y="44"/>
                    <a:pt x="88" y="52"/>
                    <a:pt x="107" y="61"/>
                  </a:cubicBezTo>
                  <a:cubicBezTo>
                    <a:pt x="97" y="53"/>
                    <a:pt x="89" y="45"/>
                    <a:pt x="76" y="40"/>
                  </a:cubicBezTo>
                  <a:cubicBezTo>
                    <a:pt x="71" y="38"/>
                    <a:pt x="60" y="38"/>
                    <a:pt x="57" y="34"/>
                  </a:cubicBezTo>
                  <a:cubicBezTo>
                    <a:pt x="62" y="31"/>
                    <a:pt x="66" y="30"/>
                    <a:pt x="67" y="23"/>
                  </a:cubicBezTo>
                  <a:cubicBezTo>
                    <a:pt x="67" y="18"/>
                    <a:pt x="67" y="14"/>
                    <a:pt x="63" y="12"/>
                  </a:cubicBezTo>
                  <a:cubicBezTo>
                    <a:pt x="51" y="5"/>
                    <a:pt x="51" y="21"/>
                    <a:pt x="48" y="26"/>
                  </a:cubicBezTo>
                  <a:cubicBezTo>
                    <a:pt x="45" y="25"/>
                    <a:pt x="43" y="21"/>
                    <a:pt x="40" y="19"/>
                  </a:cubicBezTo>
                  <a:cubicBezTo>
                    <a:pt x="37" y="17"/>
                    <a:pt x="33" y="18"/>
                    <a:pt x="29" y="15"/>
                  </a:cubicBezTo>
                  <a:cubicBezTo>
                    <a:pt x="24" y="12"/>
                    <a:pt x="12" y="7"/>
                    <a:pt x="16" y="0"/>
                  </a:cubicBezTo>
                  <a:cubicBezTo>
                    <a:pt x="13" y="7"/>
                    <a:pt x="4" y="4"/>
                    <a:pt x="0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302">
              <a:extLst>
                <a:ext uri="{FF2B5EF4-FFF2-40B4-BE49-F238E27FC236}">
                  <a16:creationId xmlns:a16="http://schemas.microsoft.com/office/drawing/2014/main" id="{DEF78902-B3C9-48AB-9AE2-AEBBFB4F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480"/>
              <a:ext cx="275" cy="261"/>
            </a:xfrm>
            <a:custGeom>
              <a:avLst/>
              <a:gdLst>
                <a:gd name="T0" fmla="*/ 83 w 110"/>
                <a:gd name="T1" fmla="*/ 149 h 98"/>
                <a:gd name="T2" fmla="*/ 988 w 110"/>
                <a:gd name="T3" fmla="*/ 1420 h 98"/>
                <a:gd name="T4" fmla="*/ 1688 w 110"/>
                <a:gd name="T5" fmla="*/ 2418 h 98"/>
                <a:gd name="T6" fmla="*/ 2783 w 110"/>
                <a:gd name="T7" fmla="*/ 3361 h 98"/>
                <a:gd name="T8" fmla="*/ 4300 w 110"/>
                <a:gd name="T9" fmla="*/ 4930 h 98"/>
                <a:gd name="T10" fmla="*/ 2938 w 110"/>
                <a:gd name="T11" fmla="*/ 3169 h 98"/>
                <a:gd name="T12" fmla="*/ 2000 w 110"/>
                <a:gd name="T13" fmla="*/ 2418 h 98"/>
                <a:gd name="T14" fmla="*/ 2033 w 110"/>
                <a:gd name="T15" fmla="*/ 1569 h 98"/>
                <a:gd name="T16" fmla="*/ 1613 w 110"/>
                <a:gd name="T17" fmla="*/ 1816 h 98"/>
                <a:gd name="T18" fmla="*/ 1250 w 110"/>
                <a:gd name="T19" fmla="*/ 1420 h 98"/>
                <a:gd name="T20" fmla="*/ 908 w 110"/>
                <a:gd name="T21" fmla="*/ 1113 h 98"/>
                <a:gd name="T22" fmla="*/ 595 w 110"/>
                <a:gd name="T23" fmla="*/ 56 h 98"/>
                <a:gd name="T24" fmla="*/ 313 w 110"/>
                <a:gd name="T25" fmla="*/ 306 h 98"/>
                <a:gd name="T26" fmla="*/ 0 w 110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98">
                  <a:moveTo>
                    <a:pt x="2" y="3"/>
                  </a:moveTo>
                  <a:cubicBezTo>
                    <a:pt x="7" y="13"/>
                    <a:pt x="18" y="20"/>
                    <a:pt x="25" y="28"/>
                  </a:cubicBezTo>
                  <a:cubicBezTo>
                    <a:pt x="31" y="35"/>
                    <a:pt x="36" y="43"/>
                    <a:pt x="43" y="48"/>
                  </a:cubicBezTo>
                  <a:cubicBezTo>
                    <a:pt x="51" y="55"/>
                    <a:pt x="62" y="62"/>
                    <a:pt x="71" y="67"/>
                  </a:cubicBezTo>
                  <a:cubicBezTo>
                    <a:pt x="84" y="74"/>
                    <a:pt x="98" y="87"/>
                    <a:pt x="110" y="98"/>
                  </a:cubicBezTo>
                  <a:cubicBezTo>
                    <a:pt x="102" y="85"/>
                    <a:pt x="88" y="70"/>
                    <a:pt x="75" y="63"/>
                  </a:cubicBezTo>
                  <a:cubicBezTo>
                    <a:pt x="70" y="61"/>
                    <a:pt x="52" y="54"/>
                    <a:pt x="51" y="48"/>
                  </a:cubicBezTo>
                  <a:cubicBezTo>
                    <a:pt x="50" y="43"/>
                    <a:pt x="58" y="37"/>
                    <a:pt x="52" y="31"/>
                  </a:cubicBezTo>
                  <a:cubicBezTo>
                    <a:pt x="47" y="26"/>
                    <a:pt x="43" y="31"/>
                    <a:pt x="41" y="36"/>
                  </a:cubicBezTo>
                  <a:cubicBezTo>
                    <a:pt x="37" y="35"/>
                    <a:pt x="35" y="31"/>
                    <a:pt x="32" y="28"/>
                  </a:cubicBezTo>
                  <a:cubicBezTo>
                    <a:pt x="29" y="26"/>
                    <a:pt x="26" y="25"/>
                    <a:pt x="23" y="22"/>
                  </a:cubicBezTo>
                  <a:cubicBezTo>
                    <a:pt x="15" y="15"/>
                    <a:pt x="20" y="8"/>
                    <a:pt x="15" y="1"/>
                  </a:cubicBezTo>
                  <a:cubicBezTo>
                    <a:pt x="13" y="2"/>
                    <a:pt x="9" y="6"/>
                    <a:pt x="8" y="6"/>
                  </a:cubicBezTo>
                  <a:cubicBezTo>
                    <a:pt x="5" y="6"/>
                    <a:pt x="0" y="0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303">
              <a:extLst>
                <a:ext uri="{FF2B5EF4-FFF2-40B4-BE49-F238E27FC236}">
                  <a16:creationId xmlns:a16="http://schemas.microsoft.com/office/drawing/2014/main" id="{86A1FDCB-40E6-4009-BE86-CA01420F9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05"/>
              <a:ext cx="230" cy="232"/>
            </a:xfrm>
            <a:custGeom>
              <a:avLst/>
              <a:gdLst>
                <a:gd name="T0" fmla="*/ 395 w 92"/>
                <a:gd name="T1" fmla="*/ 363 h 87"/>
                <a:gd name="T2" fmla="*/ 1720 w 92"/>
                <a:gd name="T3" fmla="*/ 2581 h 87"/>
                <a:gd name="T4" fmla="*/ 2550 w 92"/>
                <a:gd name="T5" fmla="*/ 3243 h 87"/>
                <a:gd name="T6" fmla="*/ 3595 w 92"/>
                <a:gd name="T7" fmla="*/ 4403 h 87"/>
                <a:gd name="T8" fmla="*/ 2738 w 92"/>
                <a:gd name="T9" fmla="*/ 3243 h 87"/>
                <a:gd name="T10" fmla="*/ 2270 w 92"/>
                <a:gd name="T11" fmla="*/ 2675 h 87"/>
                <a:gd name="T12" fmla="*/ 2113 w 92"/>
                <a:gd name="T13" fmla="*/ 1912 h 87"/>
                <a:gd name="T14" fmla="*/ 1720 w 92"/>
                <a:gd name="T15" fmla="*/ 2069 h 87"/>
                <a:gd name="T16" fmla="*/ 1458 w 92"/>
                <a:gd name="T17" fmla="*/ 1613 h 87"/>
                <a:gd name="T18" fmla="*/ 1020 w 92"/>
                <a:gd name="T19" fmla="*/ 1059 h 87"/>
                <a:gd name="T20" fmla="*/ 908 w 92"/>
                <a:gd name="T21" fmla="*/ 547 h 87"/>
                <a:gd name="T22" fmla="*/ 550 w 92"/>
                <a:gd name="T23" fmla="*/ 547 h 87"/>
                <a:gd name="T24" fmla="*/ 0 w 92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87">
                  <a:moveTo>
                    <a:pt x="10" y="7"/>
                  </a:moveTo>
                  <a:cubicBezTo>
                    <a:pt x="27" y="16"/>
                    <a:pt x="30" y="40"/>
                    <a:pt x="44" y="51"/>
                  </a:cubicBezTo>
                  <a:cubicBezTo>
                    <a:pt x="50" y="57"/>
                    <a:pt x="58" y="59"/>
                    <a:pt x="65" y="64"/>
                  </a:cubicBezTo>
                  <a:cubicBezTo>
                    <a:pt x="75" y="71"/>
                    <a:pt x="83" y="78"/>
                    <a:pt x="92" y="87"/>
                  </a:cubicBezTo>
                  <a:cubicBezTo>
                    <a:pt x="86" y="78"/>
                    <a:pt x="78" y="71"/>
                    <a:pt x="70" y="64"/>
                  </a:cubicBezTo>
                  <a:cubicBezTo>
                    <a:pt x="67" y="61"/>
                    <a:pt x="61" y="57"/>
                    <a:pt x="58" y="53"/>
                  </a:cubicBezTo>
                  <a:cubicBezTo>
                    <a:pt x="56" y="49"/>
                    <a:pt x="59" y="40"/>
                    <a:pt x="54" y="38"/>
                  </a:cubicBezTo>
                  <a:cubicBezTo>
                    <a:pt x="49" y="35"/>
                    <a:pt x="48" y="42"/>
                    <a:pt x="44" y="41"/>
                  </a:cubicBezTo>
                  <a:cubicBezTo>
                    <a:pt x="38" y="41"/>
                    <a:pt x="39" y="36"/>
                    <a:pt x="37" y="32"/>
                  </a:cubicBezTo>
                  <a:cubicBezTo>
                    <a:pt x="35" y="27"/>
                    <a:pt x="30" y="25"/>
                    <a:pt x="26" y="21"/>
                  </a:cubicBezTo>
                  <a:cubicBezTo>
                    <a:pt x="22" y="17"/>
                    <a:pt x="25" y="16"/>
                    <a:pt x="23" y="11"/>
                  </a:cubicBezTo>
                  <a:cubicBezTo>
                    <a:pt x="21" y="5"/>
                    <a:pt x="15" y="4"/>
                    <a:pt x="14" y="11"/>
                  </a:cubicBezTo>
                  <a:cubicBezTo>
                    <a:pt x="9" y="11"/>
                    <a:pt x="2" y="4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304">
              <a:extLst>
                <a:ext uri="{FF2B5EF4-FFF2-40B4-BE49-F238E27FC236}">
                  <a16:creationId xmlns:a16="http://schemas.microsoft.com/office/drawing/2014/main" id="{48F3003B-BB75-4D56-83AA-E9C86D75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850"/>
              <a:ext cx="73" cy="43"/>
            </a:xfrm>
            <a:custGeom>
              <a:avLst/>
              <a:gdLst>
                <a:gd name="T0" fmla="*/ 0 w 29"/>
                <a:gd name="T1" fmla="*/ 218 h 16"/>
                <a:gd name="T2" fmla="*/ 1165 w 29"/>
                <a:gd name="T3" fmla="*/ 621 h 16"/>
                <a:gd name="T4" fmla="*/ 50 w 2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6">
                  <a:moveTo>
                    <a:pt x="0" y="4"/>
                  </a:moveTo>
                  <a:cubicBezTo>
                    <a:pt x="8" y="11"/>
                    <a:pt x="18" y="16"/>
                    <a:pt x="29" y="12"/>
                  </a:cubicBezTo>
                  <a:cubicBezTo>
                    <a:pt x="21" y="16"/>
                    <a:pt x="7" y="5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305">
              <a:extLst>
                <a:ext uri="{FF2B5EF4-FFF2-40B4-BE49-F238E27FC236}">
                  <a16:creationId xmlns:a16="http://schemas.microsoft.com/office/drawing/2014/main" id="{E7FB6919-5227-4229-A2C2-9D56F746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800"/>
              <a:ext cx="88" cy="45"/>
            </a:xfrm>
            <a:custGeom>
              <a:avLst/>
              <a:gdLst>
                <a:gd name="T0" fmla="*/ 0 w 35"/>
                <a:gd name="T1" fmla="*/ 90 h 17"/>
                <a:gd name="T2" fmla="*/ 556 w 35"/>
                <a:gd name="T3" fmla="*/ 686 h 17"/>
                <a:gd name="T4" fmla="*/ 1398 w 35"/>
                <a:gd name="T5" fmla="*/ 744 h 17"/>
                <a:gd name="T6" fmla="*/ 955 w 35"/>
                <a:gd name="T7" fmla="*/ 596 h 17"/>
                <a:gd name="T8" fmla="*/ 209 w 3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0" y="2"/>
                  </a:moveTo>
                  <a:cubicBezTo>
                    <a:pt x="2" y="6"/>
                    <a:pt x="10" y="12"/>
                    <a:pt x="14" y="14"/>
                  </a:cubicBezTo>
                  <a:cubicBezTo>
                    <a:pt x="21" y="17"/>
                    <a:pt x="28" y="12"/>
                    <a:pt x="35" y="15"/>
                  </a:cubicBezTo>
                  <a:cubicBezTo>
                    <a:pt x="31" y="15"/>
                    <a:pt x="27" y="14"/>
                    <a:pt x="24" y="12"/>
                  </a:cubicBezTo>
                  <a:cubicBezTo>
                    <a:pt x="18" y="9"/>
                    <a:pt x="9" y="4"/>
                    <a:pt x="5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306">
              <a:extLst>
                <a:ext uri="{FF2B5EF4-FFF2-40B4-BE49-F238E27FC236}">
                  <a16:creationId xmlns:a16="http://schemas.microsoft.com/office/drawing/2014/main" id="{9B4F0D4E-AA01-4CA2-888A-9CD02D79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637"/>
              <a:ext cx="70" cy="61"/>
            </a:xfrm>
            <a:custGeom>
              <a:avLst/>
              <a:gdLst>
                <a:gd name="T0" fmla="*/ 0 w 28"/>
                <a:gd name="T1" fmla="*/ 0 h 23"/>
                <a:gd name="T2" fmla="*/ 1095 w 28"/>
                <a:gd name="T3" fmla="*/ 780 h 23"/>
                <a:gd name="T4" fmla="*/ 0 w 28"/>
                <a:gd name="T5" fmla="*/ 14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1" y="11"/>
                    <a:pt x="19" y="16"/>
                    <a:pt x="28" y="16"/>
                  </a:cubicBezTo>
                  <a:cubicBezTo>
                    <a:pt x="18" y="23"/>
                    <a:pt x="2" y="14"/>
                    <a:pt x="0" y="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307">
              <a:extLst>
                <a:ext uri="{FF2B5EF4-FFF2-40B4-BE49-F238E27FC236}">
                  <a16:creationId xmlns:a16="http://schemas.microsoft.com/office/drawing/2014/main" id="{217D616E-E0AC-48EC-99A2-B26BBB30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586"/>
              <a:ext cx="125" cy="83"/>
            </a:xfrm>
            <a:custGeom>
              <a:avLst/>
              <a:gdLst>
                <a:gd name="T0" fmla="*/ 0 w 50"/>
                <a:gd name="T1" fmla="*/ 209 h 31"/>
                <a:gd name="T2" fmla="*/ 938 w 50"/>
                <a:gd name="T3" fmla="*/ 675 h 31"/>
                <a:gd name="T4" fmla="*/ 1958 w 50"/>
                <a:gd name="T5" fmla="*/ 1590 h 31"/>
                <a:gd name="T6" fmla="*/ 1020 w 50"/>
                <a:gd name="T7" fmla="*/ 367 h 31"/>
                <a:gd name="T8" fmla="*/ 5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1">
                  <a:moveTo>
                    <a:pt x="0" y="4"/>
                  </a:moveTo>
                  <a:cubicBezTo>
                    <a:pt x="7" y="6"/>
                    <a:pt x="17" y="9"/>
                    <a:pt x="24" y="13"/>
                  </a:cubicBezTo>
                  <a:cubicBezTo>
                    <a:pt x="32" y="18"/>
                    <a:pt x="44" y="24"/>
                    <a:pt x="50" y="31"/>
                  </a:cubicBezTo>
                  <a:cubicBezTo>
                    <a:pt x="46" y="21"/>
                    <a:pt x="36" y="11"/>
                    <a:pt x="26" y="7"/>
                  </a:cubicBezTo>
                  <a:cubicBezTo>
                    <a:pt x="18" y="3"/>
                    <a:pt x="9" y="5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308">
              <a:extLst>
                <a:ext uri="{FF2B5EF4-FFF2-40B4-BE49-F238E27FC236}">
                  <a16:creationId xmlns:a16="http://schemas.microsoft.com/office/drawing/2014/main" id="{FD401BFE-3CB0-4699-AB07-DA0D16BC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2504"/>
              <a:ext cx="90" cy="53"/>
            </a:xfrm>
            <a:custGeom>
              <a:avLst/>
              <a:gdLst>
                <a:gd name="T0" fmla="*/ 50 w 36"/>
                <a:gd name="T1" fmla="*/ 0 h 20"/>
                <a:gd name="T2" fmla="*/ 520 w 36"/>
                <a:gd name="T3" fmla="*/ 596 h 20"/>
                <a:gd name="T4" fmla="*/ 1408 w 36"/>
                <a:gd name="T5" fmla="*/ 983 h 20"/>
                <a:gd name="T6" fmla="*/ 50 w 36"/>
                <a:gd name="T7" fmla="*/ 5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0">
                  <a:moveTo>
                    <a:pt x="1" y="0"/>
                  </a:moveTo>
                  <a:cubicBezTo>
                    <a:pt x="5" y="5"/>
                    <a:pt x="6" y="9"/>
                    <a:pt x="13" y="12"/>
                  </a:cubicBezTo>
                  <a:cubicBezTo>
                    <a:pt x="20" y="16"/>
                    <a:pt x="29" y="16"/>
                    <a:pt x="36" y="20"/>
                  </a:cubicBezTo>
                  <a:cubicBezTo>
                    <a:pt x="24" y="19"/>
                    <a:pt x="0" y="18"/>
                    <a:pt x="1" y="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309">
              <a:extLst>
                <a:ext uri="{FF2B5EF4-FFF2-40B4-BE49-F238E27FC236}">
                  <a16:creationId xmlns:a16="http://schemas.microsoft.com/office/drawing/2014/main" id="{47E6820A-4665-40AD-AAF5-71C5E2F2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453"/>
              <a:ext cx="108" cy="96"/>
            </a:xfrm>
            <a:custGeom>
              <a:avLst/>
              <a:gdLst>
                <a:gd name="T0" fmla="*/ 0 w 43"/>
                <a:gd name="T1" fmla="*/ 93 h 36"/>
                <a:gd name="T2" fmla="*/ 922 w 43"/>
                <a:gd name="T3" fmla="*/ 1003 h 36"/>
                <a:gd name="T4" fmla="*/ 1710 w 43"/>
                <a:gd name="T5" fmla="*/ 1821 h 36"/>
                <a:gd name="T6" fmla="*/ 50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6">
                  <a:moveTo>
                    <a:pt x="0" y="2"/>
                  </a:moveTo>
                  <a:cubicBezTo>
                    <a:pt x="4" y="9"/>
                    <a:pt x="16" y="15"/>
                    <a:pt x="23" y="20"/>
                  </a:cubicBezTo>
                  <a:cubicBezTo>
                    <a:pt x="30" y="25"/>
                    <a:pt x="37" y="30"/>
                    <a:pt x="43" y="36"/>
                  </a:cubicBezTo>
                  <a:cubicBezTo>
                    <a:pt x="36" y="16"/>
                    <a:pt x="17" y="9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310">
              <a:extLst>
                <a:ext uri="{FF2B5EF4-FFF2-40B4-BE49-F238E27FC236}">
                  <a16:creationId xmlns:a16="http://schemas.microsoft.com/office/drawing/2014/main" id="{78A42477-9A34-4887-9B75-490E0B829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376"/>
              <a:ext cx="98" cy="80"/>
            </a:xfrm>
            <a:custGeom>
              <a:avLst/>
              <a:gdLst>
                <a:gd name="T0" fmla="*/ 50 w 39"/>
                <a:gd name="T1" fmla="*/ 397 h 30"/>
                <a:gd name="T2" fmla="*/ 1553 w 39"/>
                <a:gd name="T3" fmla="*/ 1515 h 30"/>
                <a:gd name="T4" fmla="*/ 317 w 39"/>
                <a:gd name="T5" fmla="*/ 0 h 30"/>
                <a:gd name="T6" fmla="*/ 0 w 39"/>
                <a:gd name="T7" fmla="*/ 24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30">
                  <a:moveTo>
                    <a:pt x="1" y="8"/>
                  </a:moveTo>
                  <a:cubicBezTo>
                    <a:pt x="9" y="22"/>
                    <a:pt x="24" y="27"/>
                    <a:pt x="39" y="30"/>
                  </a:cubicBezTo>
                  <a:cubicBezTo>
                    <a:pt x="29" y="19"/>
                    <a:pt x="14" y="16"/>
                    <a:pt x="8" y="0"/>
                  </a:cubicBezTo>
                  <a:cubicBezTo>
                    <a:pt x="5" y="1"/>
                    <a:pt x="4" y="5"/>
                    <a:pt x="0" y="5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311">
              <a:extLst>
                <a:ext uri="{FF2B5EF4-FFF2-40B4-BE49-F238E27FC236}">
                  <a16:creationId xmlns:a16="http://schemas.microsoft.com/office/drawing/2014/main" id="{0E133C31-9337-42A4-955F-E73A5961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920"/>
              <a:ext cx="580" cy="208"/>
            </a:xfrm>
            <a:custGeom>
              <a:avLst/>
              <a:gdLst>
                <a:gd name="T0" fmla="*/ 0 w 232"/>
                <a:gd name="T1" fmla="*/ 0 h 78"/>
                <a:gd name="T2" fmla="*/ 2783 w 232"/>
                <a:gd name="T3" fmla="*/ 1003 h 78"/>
                <a:gd name="T4" fmla="*/ 4845 w 232"/>
                <a:gd name="T5" fmla="*/ 1763 h 78"/>
                <a:gd name="T6" fmla="*/ 5833 w 232"/>
                <a:gd name="T7" fmla="*/ 2424 h 78"/>
                <a:gd name="T8" fmla="*/ 6925 w 232"/>
                <a:gd name="T9" fmla="*/ 2880 h 78"/>
                <a:gd name="T10" fmla="*/ 9063 w 232"/>
                <a:gd name="T11" fmla="*/ 3947 h 78"/>
                <a:gd name="T12" fmla="*/ 6408 w 232"/>
                <a:gd name="T13" fmla="*/ 2184 h 78"/>
                <a:gd name="T14" fmla="*/ 3645 w 232"/>
                <a:gd name="T15" fmla="*/ 853 h 78"/>
                <a:gd name="T16" fmla="*/ 0 w 23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2" h="78">
                  <a:moveTo>
                    <a:pt x="0" y="0"/>
                  </a:moveTo>
                  <a:cubicBezTo>
                    <a:pt x="21" y="8"/>
                    <a:pt x="43" y="15"/>
                    <a:pt x="71" y="20"/>
                  </a:cubicBezTo>
                  <a:cubicBezTo>
                    <a:pt x="99" y="25"/>
                    <a:pt x="112" y="31"/>
                    <a:pt x="124" y="35"/>
                  </a:cubicBezTo>
                  <a:cubicBezTo>
                    <a:pt x="137" y="39"/>
                    <a:pt x="140" y="46"/>
                    <a:pt x="149" y="48"/>
                  </a:cubicBezTo>
                  <a:cubicBezTo>
                    <a:pt x="158" y="50"/>
                    <a:pt x="160" y="51"/>
                    <a:pt x="177" y="57"/>
                  </a:cubicBezTo>
                  <a:cubicBezTo>
                    <a:pt x="194" y="64"/>
                    <a:pt x="232" y="78"/>
                    <a:pt x="232" y="78"/>
                  </a:cubicBezTo>
                  <a:cubicBezTo>
                    <a:pt x="194" y="64"/>
                    <a:pt x="193" y="55"/>
                    <a:pt x="164" y="43"/>
                  </a:cubicBezTo>
                  <a:cubicBezTo>
                    <a:pt x="134" y="30"/>
                    <a:pt x="129" y="23"/>
                    <a:pt x="93" y="17"/>
                  </a:cubicBezTo>
                  <a:cubicBezTo>
                    <a:pt x="57" y="11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312">
              <a:extLst>
                <a:ext uri="{FF2B5EF4-FFF2-40B4-BE49-F238E27FC236}">
                  <a16:creationId xmlns:a16="http://schemas.microsoft.com/office/drawing/2014/main" id="{25530713-4395-4936-A179-3C830CE1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738"/>
              <a:ext cx="170" cy="91"/>
            </a:xfrm>
            <a:custGeom>
              <a:avLst/>
              <a:gdLst>
                <a:gd name="T0" fmla="*/ 0 w 68"/>
                <a:gd name="T1" fmla="*/ 0 h 34"/>
                <a:gd name="T2" fmla="*/ 2658 w 68"/>
                <a:gd name="T3" fmla="*/ 1692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34">
                  <a:moveTo>
                    <a:pt x="0" y="0"/>
                  </a:moveTo>
                  <a:cubicBezTo>
                    <a:pt x="13" y="15"/>
                    <a:pt x="54" y="34"/>
                    <a:pt x="68" y="3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313">
              <a:extLst>
                <a:ext uri="{FF2B5EF4-FFF2-40B4-BE49-F238E27FC236}">
                  <a16:creationId xmlns:a16="http://schemas.microsoft.com/office/drawing/2014/main" id="{F3B198F6-DB0E-44A8-BE2E-73C2A1AF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650"/>
              <a:ext cx="138" cy="136"/>
            </a:xfrm>
            <a:custGeom>
              <a:avLst/>
              <a:gdLst>
                <a:gd name="T0" fmla="*/ 0 w 55"/>
                <a:gd name="T1" fmla="*/ 0 h 51"/>
                <a:gd name="T2" fmla="*/ 2178 w 55"/>
                <a:gd name="T3" fmla="*/ 2581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cubicBezTo>
                    <a:pt x="9" y="18"/>
                    <a:pt x="38" y="46"/>
                    <a:pt x="55" y="5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314">
              <a:extLst>
                <a:ext uri="{FF2B5EF4-FFF2-40B4-BE49-F238E27FC236}">
                  <a16:creationId xmlns:a16="http://schemas.microsoft.com/office/drawing/2014/main" id="{CF5B5E4E-BD2E-4761-A185-9257DBBA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52"/>
              <a:ext cx="125" cy="64"/>
            </a:xfrm>
            <a:custGeom>
              <a:avLst/>
              <a:gdLst>
                <a:gd name="T0" fmla="*/ 0 w 50"/>
                <a:gd name="T1" fmla="*/ 0 h 24"/>
                <a:gd name="T2" fmla="*/ 1958 w 50"/>
                <a:gd name="T3" fmla="*/ 149 h 24"/>
                <a:gd name="T4" fmla="*/ 158 w 5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4">
                  <a:moveTo>
                    <a:pt x="0" y="0"/>
                  </a:moveTo>
                  <a:cubicBezTo>
                    <a:pt x="11" y="11"/>
                    <a:pt x="43" y="24"/>
                    <a:pt x="50" y="3"/>
                  </a:cubicBezTo>
                  <a:cubicBezTo>
                    <a:pt x="42" y="14"/>
                    <a:pt x="14" y="3"/>
                    <a:pt x="4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315">
              <a:extLst>
                <a:ext uri="{FF2B5EF4-FFF2-40B4-BE49-F238E27FC236}">
                  <a16:creationId xmlns:a16="http://schemas.microsoft.com/office/drawing/2014/main" id="{01C2E906-4D7E-4C3F-94E8-EE3D225C4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405"/>
              <a:ext cx="45" cy="75"/>
            </a:xfrm>
            <a:custGeom>
              <a:avLst/>
              <a:gdLst>
                <a:gd name="T0" fmla="*/ 0 w 18"/>
                <a:gd name="T1" fmla="*/ 560 h 28"/>
                <a:gd name="T2" fmla="*/ 520 w 18"/>
                <a:gd name="T3" fmla="*/ 1039 h 28"/>
                <a:gd name="T4" fmla="*/ 438 w 18"/>
                <a:gd name="T5" fmla="*/ 0 h 28"/>
                <a:gd name="T6" fmla="*/ 208 w 18"/>
                <a:gd name="T7" fmla="*/ 25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8">
                  <a:moveTo>
                    <a:pt x="0" y="11"/>
                  </a:moveTo>
                  <a:cubicBezTo>
                    <a:pt x="2" y="18"/>
                    <a:pt x="6" y="28"/>
                    <a:pt x="13" y="20"/>
                  </a:cubicBezTo>
                  <a:cubicBezTo>
                    <a:pt x="18" y="15"/>
                    <a:pt x="17" y="4"/>
                    <a:pt x="11" y="0"/>
                  </a:cubicBezTo>
                  <a:cubicBezTo>
                    <a:pt x="9" y="2"/>
                    <a:pt x="7" y="3"/>
                    <a:pt x="5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316">
              <a:extLst>
                <a:ext uri="{FF2B5EF4-FFF2-40B4-BE49-F238E27FC236}">
                  <a16:creationId xmlns:a16="http://schemas.microsoft.com/office/drawing/2014/main" id="{9B1CFD93-96A6-4069-8A4D-36C857EC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317"/>
              <a:ext cx="60" cy="67"/>
            </a:xfrm>
            <a:custGeom>
              <a:avLst/>
              <a:gdLst>
                <a:gd name="T0" fmla="*/ 470 w 24"/>
                <a:gd name="T1" fmla="*/ 94 h 25"/>
                <a:gd name="T2" fmla="*/ 470 w 24"/>
                <a:gd name="T3" fmla="*/ 1193 h 25"/>
                <a:gd name="T4" fmla="*/ 595 w 24"/>
                <a:gd name="T5" fmla="*/ 9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5">
                  <a:moveTo>
                    <a:pt x="12" y="2"/>
                  </a:moveTo>
                  <a:cubicBezTo>
                    <a:pt x="7" y="6"/>
                    <a:pt x="0" y="25"/>
                    <a:pt x="12" y="23"/>
                  </a:cubicBezTo>
                  <a:cubicBezTo>
                    <a:pt x="20" y="21"/>
                    <a:pt x="24" y="0"/>
                    <a:pt x="15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317">
              <a:extLst>
                <a:ext uri="{FF2B5EF4-FFF2-40B4-BE49-F238E27FC236}">
                  <a16:creationId xmlns:a16="http://schemas.microsoft.com/office/drawing/2014/main" id="{E474AAF5-5AF6-49F3-984A-973707B2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240"/>
              <a:ext cx="50" cy="82"/>
            </a:xfrm>
            <a:custGeom>
              <a:avLst/>
              <a:gdLst>
                <a:gd name="T0" fmla="*/ 625 w 20"/>
                <a:gd name="T1" fmla="*/ 294 h 31"/>
                <a:gd name="T2" fmla="*/ 238 w 20"/>
                <a:gd name="T3" fmla="*/ 1071 h 31"/>
                <a:gd name="T4" fmla="*/ 708 w 20"/>
                <a:gd name="T5" fmla="*/ 23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1">
                  <a:moveTo>
                    <a:pt x="16" y="6"/>
                  </a:moveTo>
                  <a:cubicBezTo>
                    <a:pt x="8" y="0"/>
                    <a:pt x="0" y="17"/>
                    <a:pt x="6" y="22"/>
                  </a:cubicBezTo>
                  <a:cubicBezTo>
                    <a:pt x="15" y="31"/>
                    <a:pt x="20" y="11"/>
                    <a:pt x="18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318">
              <a:extLst>
                <a:ext uri="{FF2B5EF4-FFF2-40B4-BE49-F238E27FC236}">
                  <a16:creationId xmlns:a16="http://schemas.microsoft.com/office/drawing/2014/main" id="{BFFCD7A6-C8B5-4A4D-9A0D-10DBB515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533"/>
              <a:ext cx="62" cy="67"/>
            </a:xfrm>
            <a:custGeom>
              <a:avLst/>
              <a:gdLst>
                <a:gd name="T0" fmla="*/ 486 w 25"/>
                <a:gd name="T1" fmla="*/ 0 h 25"/>
                <a:gd name="T2" fmla="*/ 868 w 25"/>
                <a:gd name="T3" fmla="*/ 36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0" y="8"/>
                    <a:pt x="25" y="25"/>
                    <a:pt x="23" y="7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319">
              <a:extLst>
                <a:ext uri="{FF2B5EF4-FFF2-40B4-BE49-F238E27FC236}">
                  <a16:creationId xmlns:a16="http://schemas.microsoft.com/office/drawing/2014/main" id="{CFAA0741-B55C-4622-B8FE-95A9DCC9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272"/>
              <a:ext cx="565" cy="213"/>
            </a:xfrm>
            <a:custGeom>
              <a:avLst/>
              <a:gdLst>
                <a:gd name="T0" fmla="*/ 708 w 226"/>
                <a:gd name="T1" fmla="*/ 205 h 80"/>
                <a:gd name="T2" fmla="*/ 2158 w 226"/>
                <a:gd name="T3" fmla="*/ 1057 h 80"/>
                <a:gd name="T4" fmla="*/ 4220 w 226"/>
                <a:gd name="T5" fmla="*/ 2021 h 80"/>
                <a:gd name="T6" fmla="*/ 6175 w 226"/>
                <a:gd name="T7" fmla="*/ 2907 h 80"/>
                <a:gd name="T8" fmla="*/ 7395 w 226"/>
                <a:gd name="T9" fmla="*/ 3325 h 80"/>
                <a:gd name="T10" fmla="*/ 8833 w 226"/>
                <a:gd name="T11" fmla="*/ 4020 h 80"/>
                <a:gd name="T12" fmla="*/ 7938 w 226"/>
                <a:gd name="T13" fmla="*/ 3722 h 80"/>
                <a:gd name="T14" fmla="*/ 6488 w 226"/>
                <a:gd name="T15" fmla="*/ 3509 h 80"/>
                <a:gd name="T16" fmla="*/ 5675 w 226"/>
                <a:gd name="T17" fmla="*/ 3267 h 80"/>
                <a:gd name="T18" fmla="*/ 4425 w 226"/>
                <a:gd name="T19" fmla="*/ 2870 h 80"/>
                <a:gd name="T20" fmla="*/ 2395 w 226"/>
                <a:gd name="T21" fmla="*/ 1757 h 80"/>
                <a:gd name="T22" fmla="*/ 1250 w 226"/>
                <a:gd name="T23" fmla="*/ 1206 h 80"/>
                <a:gd name="T24" fmla="*/ 938 w 226"/>
                <a:gd name="T25" fmla="*/ 511 h 80"/>
                <a:gd name="T26" fmla="*/ 0 w 22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6" h="80">
                  <a:moveTo>
                    <a:pt x="18" y="4"/>
                  </a:moveTo>
                  <a:cubicBezTo>
                    <a:pt x="32" y="6"/>
                    <a:pt x="43" y="15"/>
                    <a:pt x="55" y="21"/>
                  </a:cubicBezTo>
                  <a:cubicBezTo>
                    <a:pt x="72" y="28"/>
                    <a:pt x="91" y="32"/>
                    <a:pt x="108" y="40"/>
                  </a:cubicBezTo>
                  <a:cubicBezTo>
                    <a:pt x="124" y="47"/>
                    <a:pt x="141" y="54"/>
                    <a:pt x="158" y="58"/>
                  </a:cubicBezTo>
                  <a:cubicBezTo>
                    <a:pt x="169" y="61"/>
                    <a:pt x="179" y="64"/>
                    <a:pt x="189" y="66"/>
                  </a:cubicBezTo>
                  <a:cubicBezTo>
                    <a:pt x="201" y="69"/>
                    <a:pt x="217" y="71"/>
                    <a:pt x="226" y="80"/>
                  </a:cubicBezTo>
                  <a:cubicBezTo>
                    <a:pt x="221" y="75"/>
                    <a:pt x="210" y="75"/>
                    <a:pt x="203" y="74"/>
                  </a:cubicBezTo>
                  <a:cubicBezTo>
                    <a:pt x="191" y="71"/>
                    <a:pt x="179" y="71"/>
                    <a:pt x="166" y="70"/>
                  </a:cubicBezTo>
                  <a:cubicBezTo>
                    <a:pt x="158" y="70"/>
                    <a:pt x="152" y="68"/>
                    <a:pt x="145" y="65"/>
                  </a:cubicBezTo>
                  <a:cubicBezTo>
                    <a:pt x="134" y="61"/>
                    <a:pt x="124" y="60"/>
                    <a:pt x="113" y="57"/>
                  </a:cubicBezTo>
                  <a:cubicBezTo>
                    <a:pt x="94" y="53"/>
                    <a:pt x="78" y="45"/>
                    <a:pt x="61" y="35"/>
                  </a:cubicBezTo>
                  <a:cubicBezTo>
                    <a:pt x="52" y="29"/>
                    <a:pt x="43" y="25"/>
                    <a:pt x="32" y="24"/>
                  </a:cubicBezTo>
                  <a:cubicBezTo>
                    <a:pt x="37" y="17"/>
                    <a:pt x="30" y="13"/>
                    <a:pt x="24" y="10"/>
                  </a:cubicBezTo>
                  <a:cubicBezTo>
                    <a:pt x="17" y="6"/>
                    <a:pt x="8" y="1"/>
                    <a:pt x="0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320">
              <a:extLst>
                <a:ext uri="{FF2B5EF4-FFF2-40B4-BE49-F238E27FC236}">
                  <a16:creationId xmlns:a16="http://schemas.microsoft.com/office/drawing/2014/main" id="{6380AD59-EE00-45A2-8F6C-BF9F521D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330"/>
              <a:ext cx="47" cy="54"/>
            </a:xfrm>
            <a:custGeom>
              <a:avLst/>
              <a:gdLst>
                <a:gd name="T0" fmla="*/ 0 w 19"/>
                <a:gd name="T1" fmla="*/ 0 h 20"/>
                <a:gd name="T2" fmla="*/ 30 w 19"/>
                <a:gd name="T3" fmla="*/ 1064 h 20"/>
                <a:gd name="T4" fmla="*/ 710 w 19"/>
                <a:gd name="T5" fmla="*/ 42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cubicBezTo>
                    <a:pt x="8" y="3"/>
                    <a:pt x="5" y="15"/>
                    <a:pt x="1" y="20"/>
                  </a:cubicBezTo>
                  <a:cubicBezTo>
                    <a:pt x="8" y="18"/>
                    <a:pt x="11" y="6"/>
                    <a:pt x="19" y="8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321">
              <a:extLst>
                <a:ext uri="{FF2B5EF4-FFF2-40B4-BE49-F238E27FC236}">
                  <a16:creationId xmlns:a16="http://schemas.microsoft.com/office/drawing/2014/main" id="{BDD2C0AB-5551-43FD-9142-56A7F9F6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261"/>
              <a:ext cx="85" cy="48"/>
            </a:xfrm>
            <a:custGeom>
              <a:avLst/>
              <a:gdLst>
                <a:gd name="T0" fmla="*/ 1333 w 34"/>
                <a:gd name="T1" fmla="*/ 363 h 18"/>
                <a:gd name="T2" fmla="*/ 550 w 34"/>
                <a:gd name="T3" fmla="*/ 93 h 18"/>
                <a:gd name="T4" fmla="*/ 158 w 34"/>
                <a:gd name="T5" fmla="*/ 909 h 18"/>
                <a:gd name="T6" fmla="*/ 1300 w 34"/>
                <a:gd name="T7" fmla="*/ 51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8">
                  <a:moveTo>
                    <a:pt x="34" y="7"/>
                  </a:moveTo>
                  <a:cubicBezTo>
                    <a:pt x="28" y="5"/>
                    <a:pt x="20" y="0"/>
                    <a:pt x="14" y="2"/>
                  </a:cubicBezTo>
                  <a:cubicBezTo>
                    <a:pt x="9" y="3"/>
                    <a:pt x="0" y="14"/>
                    <a:pt x="4" y="18"/>
                  </a:cubicBezTo>
                  <a:cubicBezTo>
                    <a:pt x="11" y="8"/>
                    <a:pt x="23" y="8"/>
                    <a:pt x="33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322">
              <a:extLst>
                <a:ext uri="{FF2B5EF4-FFF2-40B4-BE49-F238E27FC236}">
                  <a16:creationId xmlns:a16="http://schemas.microsoft.com/office/drawing/2014/main" id="{CEDD6451-56E7-413C-9F74-C1E16A03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304"/>
              <a:ext cx="120" cy="42"/>
            </a:xfrm>
            <a:custGeom>
              <a:avLst/>
              <a:gdLst>
                <a:gd name="T0" fmla="*/ 0 w 48"/>
                <a:gd name="T1" fmla="*/ 55 h 16"/>
                <a:gd name="T2" fmla="*/ 1063 w 48"/>
                <a:gd name="T3" fmla="*/ 55 h 16"/>
                <a:gd name="T4" fmla="*/ 1458 w 48"/>
                <a:gd name="T5" fmla="*/ 89 h 16"/>
                <a:gd name="T6" fmla="*/ 1875 w 48"/>
                <a:gd name="T7" fmla="*/ 759 h 16"/>
                <a:gd name="T8" fmla="*/ 1020 w 48"/>
                <a:gd name="T9" fmla="*/ 525 h 16"/>
                <a:gd name="T10" fmla="*/ 675 w 48"/>
                <a:gd name="T11" fmla="*/ 470 h 16"/>
                <a:gd name="T12" fmla="*/ 363 w 48"/>
                <a:gd name="T13" fmla="*/ 2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6">
                  <a:moveTo>
                    <a:pt x="0" y="1"/>
                  </a:moveTo>
                  <a:cubicBezTo>
                    <a:pt x="7" y="3"/>
                    <a:pt x="19" y="1"/>
                    <a:pt x="27" y="1"/>
                  </a:cubicBezTo>
                  <a:cubicBezTo>
                    <a:pt x="31" y="1"/>
                    <a:pt x="34" y="0"/>
                    <a:pt x="37" y="2"/>
                  </a:cubicBezTo>
                  <a:cubicBezTo>
                    <a:pt x="40" y="4"/>
                    <a:pt x="47" y="13"/>
                    <a:pt x="48" y="16"/>
                  </a:cubicBezTo>
                  <a:cubicBezTo>
                    <a:pt x="39" y="12"/>
                    <a:pt x="35" y="10"/>
                    <a:pt x="26" y="11"/>
                  </a:cubicBezTo>
                  <a:cubicBezTo>
                    <a:pt x="22" y="11"/>
                    <a:pt x="21" y="12"/>
                    <a:pt x="17" y="10"/>
                  </a:cubicBezTo>
                  <a:cubicBezTo>
                    <a:pt x="14" y="8"/>
                    <a:pt x="13" y="5"/>
                    <a:pt x="9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323">
              <a:extLst>
                <a:ext uri="{FF2B5EF4-FFF2-40B4-BE49-F238E27FC236}">
                  <a16:creationId xmlns:a16="http://schemas.microsoft.com/office/drawing/2014/main" id="{5CC4FFB1-F20B-49C1-AA9F-E7DAF0CA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22"/>
              <a:ext cx="292" cy="179"/>
            </a:xfrm>
            <a:custGeom>
              <a:avLst/>
              <a:gdLst>
                <a:gd name="T0" fmla="*/ 0 w 117"/>
                <a:gd name="T1" fmla="*/ 0 h 67"/>
                <a:gd name="T2" fmla="*/ 105 w 117"/>
                <a:gd name="T3" fmla="*/ 513 h 67"/>
                <a:gd name="T4" fmla="*/ 654 w 117"/>
                <a:gd name="T5" fmla="*/ 1162 h 67"/>
                <a:gd name="T6" fmla="*/ 1195 w 117"/>
                <a:gd name="T7" fmla="*/ 1071 h 67"/>
                <a:gd name="T8" fmla="*/ 1712 w 117"/>
                <a:gd name="T9" fmla="*/ 1584 h 67"/>
                <a:gd name="T10" fmla="*/ 2254 w 117"/>
                <a:gd name="T11" fmla="*/ 2191 h 67"/>
                <a:gd name="T12" fmla="*/ 2329 w 117"/>
                <a:gd name="T13" fmla="*/ 3011 h 67"/>
                <a:gd name="T14" fmla="*/ 2640 w 117"/>
                <a:gd name="T15" fmla="*/ 2749 h 67"/>
                <a:gd name="T16" fmla="*/ 3219 w 117"/>
                <a:gd name="T17" fmla="*/ 2899 h 67"/>
                <a:gd name="T18" fmla="*/ 4540 w 117"/>
                <a:gd name="T19" fmla="*/ 3412 h 67"/>
                <a:gd name="T20" fmla="*/ 3731 w 117"/>
                <a:gd name="T21" fmla="*/ 2706 h 67"/>
                <a:gd name="T22" fmla="*/ 2952 w 117"/>
                <a:gd name="T23" fmla="*/ 2135 h 67"/>
                <a:gd name="T24" fmla="*/ 1787 w 117"/>
                <a:gd name="T25" fmla="*/ 1314 h 67"/>
                <a:gd name="T26" fmla="*/ 854 w 117"/>
                <a:gd name="T27" fmla="*/ 550 h 67"/>
                <a:gd name="T28" fmla="*/ 75 w 117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67">
                  <a:moveTo>
                    <a:pt x="0" y="0"/>
                  </a:moveTo>
                  <a:cubicBezTo>
                    <a:pt x="3" y="2"/>
                    <a:pt x="3" y="7"/>
                    <a:pt x="3" y="10"/>
                  </a:cubicBezTo>
                  <a:cubicBezTo>
                    <a:pt x="12" y="6"/>
                    <a:pt x="19" y="15"/>
                    <a:pt x="17" y="23"/>
                  </a:cubicBezTo>
                  <a:cubicBezTo>
                    <a:pt x="24" y="22"/>
                    <a:pt x="23" y="16"/>
                    <a:pt x="31" y="21"/>
                  </a:cubicBezTo>
                  <a:cubicBezTo>
                    <a:pt x="36" y="24"/>
                    <a:pt x="39" y="28"/>
                    <a:pt x="44" y="31"/>
                  </a:cubicBezTo>
                  <a:cubicBezTo>
                    <a:pt x="49" y="35"/>
                    <a:pt x="53" y="37"/>
                    <a:pt x="58" y="43"/>
                  </a:cubicBezTo>
                  <a:cubicBezTo>
                    <a:pt x="63" y="49"/>
                    <a:pt x="62" y="52"/>
                    <a:pt x="60" y="59"/>
                  </a:cubicBezTo>
                  <a:cubicBezTo>
                    <a:pt x="65" y="62"/>
                    <a:pt x="65" y="55"/>
                    <a:pt x="68" y="54"/>
                  </a:cubicBezTo>
                  <a:cubicBezTo>
                    <a:pt x="73" y="52"/>
                    <a:pt x="78" y="55"/>
                    <a:pt x="83" y="57"/>
                  </a:cubicBezTo>
                  <a:cubicBezTo>
                    <a:pt x="94" y="60"/>
                    <a:pt x="106" y="65"/>
                    <a:pt x="117" y="67"/>
                  </a:cubicBezTo>
                  <a:cubicBezTo>
                    <a:pt x="113" y="60"/>
                    <a:pt x="103" y="57"/>
                    <a:pt x="96" y="53"/>
                  </a:cubicBezTo>
                  <a:cubicBezTo>
                    <a:pt x="89" y="50"/>
                    <a:pt x="83" y="45"/>
                    <a:pt x="76" y="42"/>
                  </a:cubicBezTo>
                  <a:cubicBezTo>
                    <a:pt x="66" y="38"/>
                    <a:pt x="55" y="33"/>
                    <a:pt x="46" y="26"/>
                  </a:cubicBezTo>
                  <a:cubicBezTo>
                    <a:pt x="38" y="21"/>
                    <a:pt x="30" y="16"/>
                    <a:pt x="22" y="11"/>
                  </a:cubicBezTo>
                  <a:cubicBezTo>
                    <a:pt x="16" y="8"/>
                    <a:pt x="10" y="0"/>
                    <a:pt x="2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324">
              <a:extLst>
                <a:ext uri="{FF2B5EF4-FFF2-40B4-BE49-F238E27FC236}">
                  <a16:creationId xmlns:a16="http://schemas.microsoft.com/office/drawing/2014/main" id="{25B89D12-2D7F-4758-94C6-B9D9A5D38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552"/>
              <a:ext cx="155" cy="109"/>
            </a:xfrm>
            <a:custGeom>
              <a:avLst/>
              <a:gdLst>
                <a:gd name="T0" fmla="*/ 520 w 62"/>
                <a:gd name="T1" fmla="*/ 396 h 41"/>
                <a:gd name="T2" fmla="*/ 2425 w 62"/>
                <a:gd name="T3" fmla="*/ 2050 h 41"/>
                <a:gd name="T4" fmla="*/ 1458 w 62"/>
                <a:gd name="T5" fmla="*/ 1351 h 41"/>
                <a:gd name="T6" fmla="*/ 675 w 62"/>
                <a:gd name="T7" fmla="*/ 1053 h 41"/>
                <a:gd name="T8" fmla="*/ 238 w 62"/>
                <a:gd name="T9" fmla="*/ 362 h 41"/>
                <a:gd name="T10" fmla="*/ 0 w 62"/>
                <a:gd name="T11" fmla="*/ 0 h 41"/>
                <a:gd name="T12" fmla="*/ 520 w 62"/>
                <a:gd name="T13" fmla="*/ 39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1">
                  <a:moveTo>
                    <a:pt x="13" y="8"/>
                  </a:moveTo>
                  <a:cubicBezTo>
                    <a:pt x="30" y="13"/>
                    <a:pt x="50" y="28"/>
                    <a:pt x="62" y="41"/>
                  </a:cubicBezTo>
                  <a:cubicBezTo>
                    <a:pt x="54" y="36"/>
                    <a:pt x="46" y="31"/>
                    <a:pt x="37" y="27"/>
                  </a:cubicBezTo>
                  <a:cubicBezTo>
                    <a:pt x="31" y="23"/>
                    <a:pt x="23" y="24"/>
                    <a:pt x="17" y="21"/>
                  </a:cubicBezTo>
                  <a:cubicBezTo>
                    <a:pt x="11" y="18"/>
                    <a:pt x="10" y="12"/>
                    <a:pt x="6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6" y="1"/>
                    <a:pt x="8" y="8"/>
                    <a:pt x="13" y="8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325">
              <a:extLst>
                <a:ext uri="{FF2B5EF4-FFF2-40B4-BE49-F238E27FC236}">
                  <a16:creationId xmlns:a16="http://schemas.microsoft.com/office/drawing/2014/main" id="{BC92C4EA-39BD-408A-9301-1B1BE5DB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472"/>
              <a:ext cx="63" cy="64"/>
            </a:xfrm>
            <a:custGeom>
              <a:avLst/>
              <a:gdLst>
                <a:gd name="T0" fmla="*/ 0 w 25"/>
                <a:gd name="T1" fmla="*/ 56 h 24"/>
                <a:gd name="T2" fmla="*/ 484 w 25"/>
                <a:gd name="T3" fmla="*/ 605 h 24"/>
                <a:gd name="T4" fmla="*/ 1011 w 25"/>
                <a:gd name="T5" fmla="*/ 1216 h 24"/>
                <a:gd name="T6" fmla="*/ 285 w 25"/>
                <a:gd name="T7" fmla="*/ 704 h 24"/>
                <a:gd name="T8" fmla="*/ 0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0" y="1"/>
                  </a:moveTo>
                  <a:cubicBezTo>
                    <a:pt x="4" y="5"/>
                    <a:pt x="7" y="9"/>
                    <a:pt x="12" y="12"/>
                  </a:cubicBezTo>
                  <a:cubicBezTo>
                    <a:pt x="16" y="16"/>
                    <a:pt x="23" y="19"/>
                    <a:pt x="25" y="24"/>
                  </a:cubicBezTo>
                  <a:cubicBezTo>
                    <a:pt x="16" y="22"/>
                    <a:pt x="13" y="20"/>
                    <a:pt x="7" y="14"/>
                  </a:cubicBezTo>
                  <a:cubicBezTo>
                    <a:pt x="2" y="10"/>
                    <a:pt x="0" y="7"/>
                    <a:pt x="0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326">
              <a:extLst>
                <a:ext uri="{FF2B5EF4-FFF2-40B4-BE49-F238E27FC236}">
                  <a16:creationId xmlns:a16="http://schemas.microsoft.com/office/drawing/2014/main" id="{07BED990-0765-434D-91DC-35F1D01A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64"/>
              <a:ext cx="145" cy="136"/>
            </a:xfrm>
            <a:custGeom>
              <a:avLst/>
              <a:gdLst>
                <a:gd name="T0" fmla="*/ 0 w 58"/>
                <a:gd name="T1" fmla="*/ 0 h 51"/>
                <a:gd name="T2" fmla="*/ 783 w 58"/>
                <a:gd name="T3" fmla="*/ 547 h 51"/>
                <a:gd name="T4" fmla="*/ 1300 w 58"/>
                <a:gd name="T5" fmla="*/ 1059 h 51"/>
                <a:gd name="T6" fmla="*/ 2270 w 58"/>
                <a:gd name="T7" fmla="*/ 2581 h 51"/>
                <a:gd name="T8" fmla="*/ 283 w 58"/>
                <a:gd name="T9" fmla="*/ 24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0" y="0"/>
                  </a:moveTo>
                  <a:cubicBezTo>
                    <a:pt x="5" y="5"/>
                    <a:pt x="14" y="7"/>
                    <a:pt x="20" y="11"/>
                  </a:cubicBezTo>
                  <a:cubicBezTo>
                    <a:pt x="24" y="14"/>
                    <a:pt x="29" y="17"/>
                    <a:pt x="33" y="21"/>
                  </a:cubicBezTo>
                  <a:cubicBezTo>
                    <a:pt x="44" y="30"/>
                    <a:pt x="51" y="37"/>
                    <a:pt x="58" y="51"/>
                  </a:cubicBezTo>
                  <a:cubicBezTo>
                    <a:pt x="45" y="31"/>
                    <a:pt x="20" y="24"/>
                    <a:pt x="7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327">
              <a:extLst>
                <a:ext uri="{FF2B5EF4-FFF2-40B4-BE49-F238E27FC236}">
                  <a16:creationId xmlns:a16="http://schemas.microsoft.com/office/drawing/2014/main" id="{655B6759-E74C-4B32-A790-79F6935A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597"/>
              <a:ext cx="68" cy="69"/>
            </a:xfrm>
            <a:custGeom>
              <a:avLst/>
              <a:gdLst>
                <a:gd name="T0" fmla="*/ 159 w 27"/>
                <a:gd name="T1" fmla="*/ 507 h 26"/>
                <a:gd name="T2" fmla="*/ 1085 w 27"/>
                <a:gd name="T3" fmla="*/ 1231 h 26"/>
                <a:gd name="T4" fmla="*/ 400 w 27"/>
                <a:gd name="T5" fmla="*/ 600 h 26"/>
                <a:gd name="T6" fmla="*/ 242 w 27"/>
                <a:gd name="T7" fmla="*/ 29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6">
                  <a:moveTo>
                    <a:pt x="4" y="10"/>
                  </a:moveTo>
                  <a:cubicBezTo>
                    <a:pt x="0" y="17"/>
                    <a:pt x="21" y="26"/>
                    <a:pt x="27" y="25"/>
                  </a:cubicBezTo>
                  <a:cubicBezTo>
                    <a:pt x="22" y="23"/>
                    <a:pt x="12" y="18"/>
                    <a:pt x="10" y="12"/>
                  </a:cubicBezTo>
                  <a:cubicBezTo>
                    <a:pt x="9" y="11"/>
                    <a:pt x="13" y="0"/>
                    <a:pt x="6" y="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328">
              <a:extLst>
                <a:ext uri="{FF2B5EF4-FFF2-40B4-BE49-F238E27FC236}">
                  <a16:creationId xmlns:a16="http://schemas.microsoft.com/office/drawing/2014/main" id="{27A66C39-5269-4752-9E0A-96243B22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466"/>
              <a:ext cx="50" cy="46"/>
            </a:xfrm>
            <a:custGeom>
              <a:avLst/>
              <a:gdLst>
                <a:gd name="T0" fmla="*/ 438 w 20"/>
                <a:gd name="T1" fmla="*/ 909 h 17"/>
                <a:gd name="T2" fmla="*/ 238 w 20"/>
                <a:gd name="T3" fmla="*/ 162 h 17"/>
                <a:gd name="T4" fmla="*/ 783 w 20"/>
                <a:gd name="T5" fmla="*/ 593 h 17"/>
                <a:gd name="T6" fmla="*/ 313 w 20"/>
                <a:gd name="T7" fmla="*/ 373 h 17"/>
                <a:gd name="T8" fmla="*/ 395 w 20"/>
                <a:gd name="T9" fmla="*/ 69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11" y="17"/>
                  </a:moveTo>
                  <a:cubicBezTo>
                    <a:pt x="8" y="15"/>
                    <a:pt x="0" y="7"/>
                    <a:pt x="6" y="3"/>
                  </a:cubicBezTo>
                  <a:cubicBezTo>
                    <a:pt x="10" y="0"/>
                    <a:pt x="17" y="8"/>
                    <a:pt x="20" y="11"/>
                  </a:cubicBezTo>
                  <a:cubicBezTo>
                    <a:pt x="17" y="8"/>
                    <a:pt x="11" y="6"/>
                    <a:pt x="8" y="7"/>
                  </a:cubicBezTo>
                  <a:cubicBezTo>
                    <a:pt x="8" y="10"/>
                    <a:pt x="9" y="11"/>
                    <a:pt x="10" y="1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329">
              <a:extLst>
                <a:ext uri="{FF2B5EF4-FFF2-40B4-BE49-F238E27FC236}">
                  <a16:creationId xmlns:a16="http://schemas.microsoft.com/office/drawing/2014/main" id="{25D11903-4377-40EC-8C4F-D05CC8D8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" y="2624"/>
              <a:ext cx="253" cy="213"/>
            </a:xfrm>
            <a:custGeom>
              <a:avLst/>
              <a:gdLst>
                <a:gd name="T0" fmla="*/ 0 w 101"/>
                <a:gd name="T1" fmla="*/ 0 h 80"/>
                <a:gd name="T2" fmla="*/ 1222 w 101"/>
                <a:gd name="T3" fmla="*/ 2055 h 80"/>
                <a:gd name="T4" fmla="*/ 3978 w 101"/>
                <a:gd name="T5" fmla="*/ 4020 h 80"/>
                <a:gd name="T6" fmla="*/ 709 w 101"/>
                <a:gd name="T7" fmla="*/ 2213 h 80"/>
                <a:gd name="T8" fmla="*/ 0 w 10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80">
                  <a:moveTo>
                    <a:pt x="0" y="0"/>
                  </a:moveTo>
                  <a:cubicBezTo>
                    <a:pt x="10" y="23"/>
                    <a:pt x="13" y="32"/>
                    <a:pt x="31" y="41"/>
                  </a:cubicBezTo>
                  <a:cubicBezTo>
                    <a:pt x="49" y="50"/>
                    <a:pt x="101" y="80"/>
                    <a:pt x="101" y="80"/>
                  </a:cubicBezTo>
                  <a:cubicBezTo>
                    <a:pt x="64" y="72"/>
                    <a:pt x="36" y="56"/>
                    <a:pt x="18" y="44"/>
                  </a:cubicBezTo>
                  <a:cubicBezTo>
                    <a:pt x="1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330">
              <a:extLst>
                <a:ext uri="{FF2B5EF4-FFF2-40B4-BE49-F238E27FC236}">
                  <a16:creationId xmlns:a16="http://schemas.microsoft.com/office/drawing/2014/main" id="{DD92D1B6-C861-4073-969E-0E999AB6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2653"/>
              <a:ext cx="120" cy="115"/>
            </a:xfrm>
            <a:custGeom>
              <a:avLst/>
              <a:gdLst>
                <a:gd name="T0" fmla="*/ 0 w 48"/>
                <a:gd name="T1" fmla="*/ 0 h 43"/>
                <a:gd name="T2" fmla="*/ 1875 w 48"/>
                <a:gd name="T3" fmla="*/ 220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8" y="13"/>
                    <a:pt x="41" y="41"/>
                    <a:pt x="48" y="4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331">
              <a:extLst>
                <a:ext uri="{FF2B5EF4-FFF2-40B4-BE49-F238E27FC236}">
                  <a16:creationId xmlns:a16="http://schemas.microsoft.com/office/drawing/2014/main" id="{FDE0DCDD-7485-4E99-9AA6-63F247C7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741"/>
              <a:ext cx="135" cy="67"/>
            </a:xfrm>
            <a:custGeom>
              <a:avLst/>
              <a:gdLst>
                <a:gd name="T0" fmla="*/ 0 w 54"/>
                <a:gd name="T1" fmla="*/ 0 h 25"/>
                <a:gd name="T2" fmla="*/ 2113 w 54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cubicBezTo>
                    <a:pt x="14" y="8"/>
                    <a:pt x="42" y="25"/>
                    <a:pt x="54" y="2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332">
              <a:extLst>
                <a:ext uri="{FF2B5EF4-FFF2-40B4-BE49-F238E27FC236}">
                  <a16:creationId xmlns:a16="http://schemas.microsoft.com/office/drawing/2014/main" id="{B43B8966-4B43-4A35-86D9-A408A990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301"/>
              <a:ext cx="48" cy="21"/>
            </a:xfrm>
            <a:custGeom>
              <a:avLst/>
              <a:gdLst>
                <a:gd name="T0" fmla="*/ 0 w 19"/>
                <a:gd name="T1" fmla="*/ 89 h 8"/>
                <a:gd name="T2" fmla="*/ 773 w 19"/>
                <a:gd name="T3" fmla="*/ 89 h 8"/>
                <a:gd name="T4" fmla="*/ 83 w 19"/>
                <a:gd name="T5" fmla="*/ 8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8">
                  <a:moveTo>
                    <a:pt x="0" y="2"/>
                  </a:moveTo>
                  <a:cubicBezTo>
                    <a:pt x="0" y="8"/>
                    <a:pt x="16" y="5"/>
                    <a:pt x="19" y="2"/>
                  </a:cubicBezTo>
                  <a:cubicBezTo>
                    <a:pt x="14" y="0"/>
                    <a:pt x="7" y="0"/>
                    <a:pt x="2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333">
              <a:extLst>
                <a:ext uri="{FF2B5EF4-FFF2-40B4-BE49-F238E27FC236}">
                  <a16:creationId xmlns:a16="http://schemas.microsoft.com/office/drawing/2014/main" id="{D2A35768-F3A9-42D1-9C4C-041E4B47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28"/>
              <a:ext cx="165" cy="77"/>
            </a:xfrm>
            <a:custGeom>
              <a:avLst/>
              <a:gdLst>
                <a:gd name="T0" fmla="*/ 0 w 66"/>
                <a:gd name="T1" fmla="*/ 0 h 29"/>
                <a:gd name="T2" fmla="*/ 1220 w 66"/>
                <a:gd name="T3" fmla="*/ 656 h 29"/>
                <a:gd name="T4" fmla="*/ 2583 w 66"/>
                <a:gd name="T5" fmla="*/ 1439 h 29"/>
                <a:gd name="T6" fmla="*/ 1563 w 66"/>
                <a:gd name="T7" fmla="*/ 993 h 29"/>
                <a:gd name="T8" fmla="*/ 833 w 66"/>
                <a:gd name="T9" fmla="*/ 50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9">
                  <a:moveTo>
                    <a:pt x="0" y="0"/>
                  </a:moveTo>
                  <a:cubicBezTo>
                    <a:pt x="10" y="6"/>
                    <a:pt x="21" y="8"/>
                    <a:pt x="31" y="13"/>
                  </a:cubicBezTo>
                  <a:cubicBezTo>
                    <a:pt x="43" y="18"/>
                    <a:pt x="54" y="23"/>
                    <a:pt x="66" y="29"/>
                  </a:cubicBezTo>
                  <a:cubicBezTo>
                    <a:pt x="59" y="24"/>
                    <a:pt x="48" y="24"/>
                    <a:pt x="40" y="20"/>
                  </a:cubicBezTo>
                  <a:cubicBezTo>
                    <a:pt x="34" y="17"/>
                    <a:pt x="26" y="14"/>
                    <a:pt x="21" y="10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334">
              <a:extLst>
                <a:ext uri="{FF2B5EF4-FFF2-40B4-BE49-F238E27FC236}">
                  <a16:creationId xmlns:a16="http://schemas.microsoft.com/office/drawing/2014/main" id="{4D309329-958B-4ECD-B289-F01616D2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426"/>
              <a:ext cx="65" cy="35"/>
            </a:xfrm>
            <a:custGeom>
              <a:avLst/>
              <a:gdLst>
                <a:gd name="T0" fmla="*/ 0 w 26"/>
                <a:gd name="T1" fmla="*/ 0 h 13"/>
                <a:gd name="T2" fmla="*/ 1020 w 26"/>
                <a:gd name="T3" fmla="*/ 681 h 13"/>
                <a:gd name="T4" fmla="*/ 238 w 26"/>
                <a:gd name="T5" fmla="*/ 587 h 13"/>
                <a:gd name="T6" fmla="*/ 83 w 26"/>
                <a:gd name="T7" fmla="*/ 15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3">
                  <a:moveTo>
                    <a:pt x="0" y="0"/>
                  </a:moveTo>
                  <a:cubicBezTo>
                    <a:pt x="7" y="5"/>
                    <a:pt x="22" y="7"/>
                    <a:pt x="26" y="13"/>
                  </a:cubicBezTo>
                  <a:cubicBezTo>
                    <a:pt x="21" y="11"/>
                    <a:pt x="10" y="7"/>
                    <a:pt x="6" y="11"/>
                  </a:cubicBezTo>
                  <a:cubicBezTo>
                    <a:pt x="4" y="9"/>
                    <a:pt x="3" y="5"/>
                    <a:pt x="2" y="3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335">
              <a:extLst>
                <a:ext uri="{FF2B5EF4-FFF2-40B4-BE49-F238E27FC236}">
                  <a16:creationId xmlns:a16="http://schemas.microsoft.com/office/drawing/2014/main" id="{ABB79556-7657-46D2-A424-5E62E695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584"/>
              <a:ext cx="43" cy="24"/>
            </a:xfrm>
            <a:custGeom>
              <a:avLst/>
              <a:gdLst>
                <a:gd name="T0" fmla="*/ 0 w 17"/>
                <a:gd name="T1" fmla="*/ 0 h 9"/>
                <a:gd name="T2" fmla="*/ 698 w 17"/>
                <a:gd name="T3" fmla="*/ 456 h 9"/>
                <a:gd name="T4" fmla="*/ 159 w 17"/>
                <a:gd name="T5" fmla="*/ 307 h 9"/>
                <a:gd name="T6" fmla="*/ 159 w 17"/>
                <a:gd name="T7" fmla="*/ 14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cubicBezTo>
                    <a:pt x="4" y="1"/>
                    <a:pt x="15" y="5"/>
                    <a:pt x="17" y="9"/>
                  </a:cubicBezTo>
                  <a:cubicBezTo>
                    <a:pt x="13" y="6"/>
                    <a:pt x="9" y="6"/>
                    <a:pt x="4" y="6"/>
                  </a:cubicBezTo>
                  <a:cubicBezTo>
                    <a:pt x="4" y="5"/>
                    <a:pt x="4" y="4"/>
                    <a:pt x="4" y="3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336">
              <a:extLst>
                <a:ext uri="{FF2B5EF4-FFF2-40B4-BE49-F238E27FC236}">
                  <a16:creationId xmlns:a16="http://schemas.microsoft.com/office/drawing/2014/main" id="{DD4781F9-F1D5-450D-AB78-0BFDF095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709"/>
              <a:ext cx="35" cy="32"/>
            </a:xfrm>
            <a:custGeom>
              <a:avLst/>
              <a:gdLst>
                <a:gd name="T0" fmla="*/ 0 w 14"/>
                <a:gd name="T1" fmla="*/ 0 h 12"/>
                <a:gd name="T2" fmla="*/ 550 w 14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5" y="1"/>
                    <a:pt x="9" y="8"/>
                    <a:pt x="14" y="12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337">
              <a:extLst>
                <a:ext uri="{FF2B5EF4-FFF2-40B4-BE49-F238E27FC236}">
                  <a16:creationId xmlns:a16="http://schemas.microsoft.com/office/drawing/2014/main" id="{31B2F644-A373-411D-AF5D-19ECEDDC4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245"/>
              <a:ext cx="35" cy="29"/>
            </a:xfrm>
            <a:custGeom>
              <a:avLst/>
              <a:gdLst>
                <a:gd name="T0" fmla="*/ 0 w 14"/>
                <a:gd name="T1" fmla="*/ 55 h 11"/>
                <a:gd name="T2" fmla="*/ 470 w 14"/>
                <a:gd name="T3" fmla="*/ 237 h 11"/>
                <a:gd name="T4" fmla="*/ 158 w 14"/>
                <a:gd name="T5" fmla="*/ 527 h 11"/>
                <a:gd name="T6" fmla="*/ 83 w 14"/>
                <a:gd name="T7" fmla="*/ 9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0" y="1"/>
                  </a:moveTo>
                  <a:cubicBezTo>
                    <a:pt x="3" y="0"/>
                    <a:pt x="11" y="1"/>
                    <a:pt x="12" y="5"/>
                  </a:cubicBezTo>
                  <a:cubicBezTo>
                    <a:pt x="14" y="10"/>
                    <a:pt x="8" y="8"/>
                    <a:pt x="4" y="11"/>
                  </a:cubicBezTo>
                  <a:cubicBezTo>
                    <a:pt x="7" y="8"/>
                    <a:pt x="5" y="3"/>
                    <a:pt x="2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338">
              <a:extLst>
                <a:ext uri="{FF2B5EF4-FFF2-40B4-BE49-F238E27FC236}">
                  <a16:creationId xmlns:a16="http://schemas.microsoft.com/office/drawing/2014/main" id="{796657F2-5B82-4D56-9E04-B9A206BA2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557"/>
              <a:ext cx="33" cy="24"/>
            </a:xfrm>
            <a:custGeom>
              <a:avLst/>
              <a:gdLst>
                <a:gd name="T0" fmla="*/ 0 w 13"/>
                <a:gd name="T1" fmla="*/ 205 h 9"/>
                <a:gd name="T2" fmla="*/ 244 w 13"/>
                <a:gd name="T3" fmla="*/ 397 h 9"/>
                <a:gd name="T4" fmla="*/ 541 w 1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4"/>
                  </a:moveTo>
                  <a:cubicBezTo>
                    <a:pt x="5" y="9"/>
                    <a:pt x="4" y="8"/>
                    <a:pt x="6" y="8"/>
                  </a:cubicBezTo>
                  <a:cubicBezTo>
                    <a:pt x="8" y="8"/>
                    <a:pt x="12" y="4"/>
                    <a:pt x="13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339">
              <a:extLst>
                <a:ext uri="{FF2B5EF4-FFF2-40B4-BE49-F238E27FC236}">
                  <a16:creationId xmlns:a16="http://schemas.microsoft.com/office/drawing/2014/main" id="{A3BE0C02-A882-4841-BD1D-F974B696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610"/>
              <a:ext cx="17" cy="30"/>
            </a:xfrm>
            <a:custGeom>
              <a:avLst/>
              <a:gdLst>
                <a:gd name="T0" fmla="*/ 0 w 7"/>
                <a:gd name="T1" fmla="*/ 611 h 11"/>
                <a:gd name="T2" fmla="*/ 243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1" y="8"/>
                    <a:pt x="4" y="3"/>
                    <a:pt x="7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340">
              <a:extLst>
                <a:ext uri="{FF2B5EF4-FFF2-40B4-BE49-F238E27FC236}">
                  <a16:creationId xmlns:a16="http://schemas.microsoft.com/office/drawing/2014/main" id="{0E9B8D2A-1141-42F8-A576-4F123DE98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626"/>
              <a:ext cx="20" cy="32"/>
            </a:xfrm>
            <a:custGeom>
              <a:avLst/>
              <a:gdLst>
                <a:gd name="T0" fmla="*/ 0 w 8"/>
                <a:gd name="T1" fmla="*/ 605 h 12"/>
                <a:gd name="T2" fmla="*/ 313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5" y="10"/>
                    <a:pt x="8" y="6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341">
              <a:extLst>
                <a:ext uri="{FF2B5EF4-FFF2-40B4-BE49-F238E27FC236}">
                  <a16:creationId xmlns:a16="http://schemas.microsoft.com/office/drawing/2014/main" id="{2B6AE1BB-61CB-4622-9874-8FE1A9BEC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704"/>
              <a:ext cx="20" cy="29"/>
            </a:xfrm>
            <a:custGeom>
              <a:avLst/>
              <a:gdLst>
                <a:gd name="T0" fmla="*/ 0 w 8"/>
                <a:gd name="T1" fmla="*/ 527 h 11"/>
                <a:gd name="T2" fmla="*/ 313 w 8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1" y="7"/>
                    <a:pt x="3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342">
              <a:extLst>
                <a:ext uri="{FF2B5EF4-FFF2-40B4-BE49-F238E27FC236}">
                  <a16:creationId xmlns:a16="http://schemas.microsoft.com/office/drawing/2014/main" id="{36617A16-4E1B-4BDC-8396-75D83F47B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2722"/>
              <a:ext cx="17" cy="35"/>
            </a:xfrm>
            <a:custGeom>
              <a:avLst/>
              <a:gdLst>
                <a:gd name="T0" fmla="*/ 0 w 7"/>
                <a:gd name="T1" fmla="*/ 681 h 13"/>
                <a:gd name="T2" fmla="*/ 170 w 7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3" y="9"/>
                    <a:pt x="7" y="5"/>
                    <a:pt x="5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343">
              <a:extLst>
                <a:ext uri="{FF2B5EF4-FFF2-40B4-BE49-F238E27FC236}">
                  <a16:creationId xmlns:a16="http://schemas.microsoft.com/office/drawing/2014/main" id="{26B6821F-5196-43F9-90F5-5E870AB0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506"/>
              <a:ext cx="197" cy="144"/>
            </a:xfrm>
            <a:custGeom>
              <a:avLst/>
              <a:gdLst>
                <a:gd name="T0" fmla="*/ 0 w 79"/>
                <a:gd name="T1" fmla="*/ 0 h 54"/>
                <a:gd name="T2" fmla="*/ 229 w 79"/>
                <a:gd name="T3" fmla="*/ 248 h 54"/>
                <a:gd name="T4" fmla="*/ 1628 w 79"/>
                <a:gd name="T5" fmla="*/ 1365 h 54"/>
                <a:gd name="T6" fmla="*/ 3052 w 79"/>
                <a:gd name="T7" fmla="*/ 273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54">
                  <a:moveTo>
                    <a:pt x="0" y="0"/>
                  </a:moveTo>
                  <a:cubicBezTo>
                    <a:pt x="2" y="1"/>
                    <a:pt x="4" y="3"/>
                    <a:pt x="6" y="5"/>
                  </a:cubicBezTo>
                  <a:cubicBezTo>
                    <a:pt x="17" y="13"/>
                    <a:pt x="28" y="19"/>
                    <a:pt x="42" y="27"/>
                  </a:cubicBezTo>
                  <a:cubicBezTo>
                    <a:pt x="57" y="36"/>
                    <a:pt x="77" y="50"/>
                    <a:pt x="79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344">
              <a:extLst>
                <a:ext uri="{FF2B5EF4-FFF2-40B4-BE49-F238E27FC236}">
                  <a16:creationId xmlns:a16="http://schemas.microsoft.com/office/drawing/2014/main" id="{BA638A31-2136-47EC-B3BC-963E8B82E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397"/>
              <a:ext cx="105" cy="109"/>
            </a:xfrm>
            <a:custGeom>
              <a:avLst/>
              <a:gdLst>
                <a:gd name="T0" fmla="*/ 0 w 42"/>
                <a:gd name="T1" fmla="*/ 0 h 41"/>
                <a:gd name="T2" fmla="*/ 783 w 42"/>
                <a:gd name="T3" fmla="*/ 904 h 41"/>
                <a:gd name="T4" fmla="*/ 1645 w 42"/>
                <a:gd name="T5" fmla="*/ 205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8" y="8"/>
                    <a:pt x="12" y="12"/>
                    <a:pt x="20" y="18"/>
                  </a:cubicBezTo>
                  <a:cubicBezTo>
                    <a:pt x="26" y="24"/>
                    <a:pt x="33" y="33"/>
                    <a:pt x="42" y="4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345">
              <a:extLst>
                <a:ext uri="{FF2B5EF4-FFF2-40B4-BE49-F238E27FC236}">
                  <a16:creationId xmlns:a16="http://schemas.microsoft.com/office/drawing/2014/main" id="{86644722-538E-4A8D-AD18-51C783941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400"/>
              <a:ext cx="180" cy="96"/>
            </a:xfrm>
            <a:custGeom>
              <a:avLst/>
              <a:gdLst>
                <a:gd name="T0" fmla="*/ 0 w 72"/>
                <a:gd name="T1" fmla="*/ 0 h 36"/>
                <a:gd name="T2" fmla="*/ 625 w 72"/>
                <a:gd name="T3" fmla="*/ 456 h 36"/>
                <a:gd name="T4" fmla="*/ 2813 w 72"/>
                <a:gd name="T5" fmla="*/ 182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6">
                  <a:moveTo>
                    <a:pt x="0" y="0"/>
                  </a:moveTo>
                  <a:cubicBezTo>
                    <a:pt x="5" y="3"/>
                    <a:pt x="10" y="6"/>
                    <a:pt x="16" y="9"/>
                  </a:cubicBezTo>
                  <a:cubicBezTo>
                    <a:pt x="29" y="14"/>
                    <a:pt x="62" y="32"/>
                    <a:pt x="72" y="3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346">
              <a:extLst>
                <a:ext uri="{FF2B5EF4-FFF2-40B4-BE49-F238E27FC236}">
                  <a16:creationId xmlns:a16="http://schemas.microsoft.com/office/drawing/2014/main" id="{503702FC-0FFD-4765-8616-3CF4DE6F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2314"/>
              <a:ext cx="123" cy="86"/>
            </a:xfrm>
            <a:custGeom>
              <a:avLst/>
              <a:gdLst>
                <a:gd name="T0" fmla="*/ 0 w 49"/>
                <a:gd name="T1" fmla="*/ 0 h 32"/>
                <a:gd name="T2" fmla="*/ 1110 w 49"/>
                <a:gd name="T3" fmla="*/ 933 h 32"/>
                <a:gd name="T4" fmla="*/ 1948 w 49"/>
                <a:gd name="T5" fmla="*/ 1669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2">
                  <a:moveTo>
                    <a:pt x="0" y="0"/>
                  </a:moveTo>
                  <a:cubicBezTo>
                    <a:pt x="8" y="5"/>
                    <a:pt x="16" y="10"/>
                    <a:pt x="28" y="18"/>
                  </a:cubicBezTo>
                  <a:cubicBezTo>
                    <a:pt x="35" y="22"/>
                    <a:pt x="42" y="27"/>
                    <a:pt x="49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347">
              <a:extLst>
                <a:ext uri="{FF2B5EF4-FFF2-40B4-BE49-F238E27FC236}">
                  <a16:creationId xmlns:a16="http://schemas.microsoft.com/office/drawing/2014/main" id="{A8CB80AD-8F6D-42A7-818C-68F2B16D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418"/>
              <a:ext cx="22" cy="48"/>
            </a:xfrm>
            <a:custGeom>
              <a:avLst/>
              <a:gdLst>
                <a:gd name="T0" fmla="*/ 0 w 9"/>
                <a:gd name="T1" fmla="*/ 909 h 18"/>
                <a:gd name="T2" fmla="*/ 323 w 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cubicBezTo>
                    <a:pt x="0" y="12"/>
                    <a:pt x="4" y="3"/>
                    <a:pt x="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348">
              <a:extLst>
                <a:ext uri="{FF2B5EF4-FFF2-40B4-BE49-F238E27FC236}">
                  <a16:creationId xmlns:a16="http://schemas.microsoft.com/office/drawing/2014/main" id="{FB166837-11A8-4B45-A13E-CE658FEB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48"/>
              <a:ext cx="20" cy="40"/>
            </a:xfrm>
            <a:custGeom>
              <a:avLst/>
              <a:gdLst>
                <a:gd name="T0" fmla="*/ 0 w 8"/>
                <a:gd name="T1" fmla="*/ 760 h 15"/>
                <a:gd name="T2" fmla="*/ 313 w 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5" y="12"/>
                    <a:pt x="7" y="5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349">
              <a:extLst>
                <a:ext uri="{FF2B5EF4-FFF2-40B4-BE49-F238E27FC236}">
                  <a16:creationId xmlns:a16="http://schemas.microsoft.com/office/drawing/2014/main" id="{F848F2BE-84D2-4609-95CF-6F374C30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2320"/>
              <a:ext cx="38" cy="50"/>
            </a:xfrm>
            <a:custGeom>
              <a:avLst/>
              <a:gdLst>
                <a:gd name="T0" fmla="*/ 0 w 15"/>
                <a:gd name="T1" fmla="*/ 913 h 19"/>
                <a:gd name="T2" fmla="*/ 616 w 15"/>
                <a:gd name="T3" fmla="*/ 55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0"/>
                    <a:pt x="6" y="0"/>
                    <a:pt x="15" y="1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350">
              <a:extLst>
                <a:ext uri="{FF2B5EF4-FFF2-40B4-BE49-F238E27FC236}">
                  <a16:creationId xmlns:a16="http://schemas.microsoft.com/office/drawing/2014/main" id="{F8C521FE-D763-494E-B05C-E58998322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354"/>
              <a:ext cx="48" cy="48"/>
            </a:xfrm>
            <a:custGeom>
              <a:avLst/>
              <a:gdLst>
                <a:gd name="T0" fmla="*/ 0 w 19"/>
                <a:gd name="T1" fmla="*/ 760 h 18"/>
                <a:gd name="T2" fmla="*/ 326 w 19"/>
                <a:gd name="T3" fmla="*/ 819 h 18"/>
                <a:gd name="T4" fmla="*/ 531 w 19"/>
                <a:gd name="T5" fmla="*/ 512 h 18"/>
                <a:gd name="T6" fmla="*/ 773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0" y="15"/>
                  </a:moveTo>
                  <a:cubicBezTo>
                    <a:pt x="2" y="17"/>
                    <a:pt x="5" y="18"/>
                    <a:pt x="8" y="16"/>
                  </a:cubicBezTo>
                  <a:cubicBezTo>
                    <a:pt x="10" y="15"/>
                    <a:pt x="12" y="12"/>
                    <a:pt x="13" y="10"/>
                  </a:cubicBezTo>
                  <a:cubicBezTo>
                    <a:pt x="15" y="7"/>
                    <a:pt x="18" y="4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351">
              <a:extLst>
                <a:ext uri="{FF2B5EF4-FFF2-40B4-BE49-F238E27FC236}">
                  <a16:creationId xmlns:a16="http://schemas.microsoft.com/office/drawing/2014/main" id="{49774BA4-E972-4BC0-B27F-58C31B46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253"/>
              <a:ext cx="30" cy="59"/>
            </a:xfrm>
            <a:custGeom>
              <a:avLst/>
              <a:gdLst>
                <a:gd name="T0" fmla="*/ 0 w 12"/>
                <a:gd name="T1" fmla="*/ 1043 h 22"/>
                <a:gd name="T2" fmla="*/ 395 w 12"/>
                <a:gd name="T3" fmla="*/ 518 h 22"/>
                <a:gd name="T4" fmla="*/ 438 w 12"/>
                <a:gd name="T5" fmla="*/ 252 h 22"/>
                <a:gd name="T6" fmla="*/ 313 w 1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4" y="22"/>
                    <a:pt x="9" y="13"/>
                    <a:pt x="10" y="10"/>
                  </a:cubicBezTo>
                  <a:cubicBezTo>
                    <a:pt x="11" y="9"/>
                    <a:pt x="12" y="6"/>
                    <a:pt x="11" y="5"/>
                  </a:cubicBezTo>
                  <a:cubicBezTo>
                    <a:pt x="11" y="2"/>
                    <a:pt x="9" y="2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352">
              <a:extLst>
                <a:ext uri="{FF2B5EF4-FFF2-40B4-BE49-F238E27FC236}">
                  <a16:creationId xmlns:a16="http://schemas.microsoft.com/office/drawing/2014/main" id="{891CD83F-58F5-4DEA-A8F1-EE3C99F2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280"/>
              <a:ext cx="15" cy="37"/>
            </a:xfrm>
            <a:custGeom>
              <a:avLst/>
              <a:gdLst>
                <a:gd name="T0" fmla="*/ 0 w 6"/>
                <a:gd name="T1" fmla="*/ 685 h 14"/>
                <a:gd name="T2" fmla="*/ 238 w 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2" y="9"/>
                    <a:pt x="4" y="5"/>
                    <a:pt x="6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353">
              <a:extLst>
                <a:ext uri="{FF2B5EF4-FFF2-40B4-BE49-F238E27FC236}">
                  <a16:creationId xmlns:a16="http://schemas.microsoft.com/office/drawing/2014/main" id="{8CFA5CD7-B8E3-46BB-A4CA-5BF2ED66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2376"/>
              <a:ext cx="10" cy="29"/>
            </a:xfrm>
            <a:custGeom>
              <a:avLst/>
              <a:gdLst>
                <a:gd name="T0" fmla="*/ 0 w 4"/>
                <a:gd name="T1" fmla="*/ 527 h 11"/>
                <a:gd name="T2" fmla="*/ 158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7"/>
                    <a:pt x="2" y="3"/>
                    <a:pt x="4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354">
              <a:extLst>
                <a:ext uri="{FF2B5EF4-FFF2-40B4-BE49-F238E27FC236}">
                  <a16:creationId xmlns:a16="http://schemas.microsoft.com/office/drawing/2014/main" id="{0342BDC9-CE4D-4A11-AA98-45CCBE079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421"/>
              <a:ext cx="35" cy="61"/>
            </a:xfrm>
            <a:custGeom>
              <a:avLst/>
              <a:gdLst>
                <a:gd name="T0" fmla="*/ 0 w 14"/>
                <a:gd name="T1" fmla="*/ 838 h 23"/>
                <a:gd name="T2" fmla="*/ 438 w 14"/>
                <a:gd name="T3" fmla="*/ 690 h 23"/>
                <a:gd name="T4" fmla="*/ 395 w 1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3">
                  <a:moveTo>
                    <a:pt x="0" y="17"/>
                  </a:moveTo>
                  <a:cubicBezTo>
                    <a:pt x="5" y="23"/>
                    <a:pt x="8" y="18"/>
                    <a:pt x="11" y="14"/>
                  </a:cubicBezTo>
                  <a:cubicBezTo>
                    <a:pt x="14" y="8"/>
                    <a:pt x="14" y="5"/>
                    <a:pt x="10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355">
              <a:extLst>
                <a:ext uri="{FF2B5EF4-FFF2-40B4-BE49-F238E27FC236}">
                  <a16:creationId xmlns:a16="http://schemas.microsoft.com/office/drawing/2014/main" id="{D649FE35-721C-42A2-A2E9-ABF4F6069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325"/>
              <a:ext cx="33" cy="67"/>
            </a:xfrm>
            <a:custGeom>
              <a:avLst/>
              <a:gdLst>
                <a:gd name="T0" fmla="*/ 0 w 13"/>
                <a:gd name="T1" fmla="*/ 1077 h 25"/>
                <a:gd name="T2" fmla="*/ 457 w 13"/>
                <a:gd name="T3" fmla="*/ 560 h 25"/>
                <a:gd name="T4" fmla="*/ 327 w 13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5">
                  <a:moveTo>
                    <a:pt x="0" y="21"/>
                  </a:moveTo>
                  <a:cubicBezTo>
                    <a:pt x="5" y="25"/>
                    <a:pt x="10" y="14"/>
                    <a:pt x="11" y="11"/>
                  </a:cubicBezTo>
                  <a:cubicBezTo>
                    <a:pt x="13" y="6"/>
                    <a:pt x="12" y="4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356">
              <a:extLst>
                <a:ext uri="{FF2B5EF4-FFF2-40B4-BE49-F238E27FC236}">
                  <a16:creationId xmlns:a16="http://schemas.microsoft.com/office/drawing/2014/main" id="{80D25C80-D729-428E-9ED9-896090DC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2477"/>
              <a:ext cx="18" cy="29"/>
            </a:xfrm>
            <a:custGeom>
              <a:avLst/>
              <a:gdLst>
                <a:gd name="T0" fmla="*/ 0 w 7"/>
                <a:gd name="T1" fmla="*/ 527 h 11"/>
                <a:gd name="T2" fmla="*/ 303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1" y="7"/>
                    <a:pt x="3" y="1"/>
                    <a:pt x="7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357">
              <a:extLst>
                <a:ext uri="{FF2B5EF4-FFF2-40B4-BE49-F238E27FC236}">
                  <a16:creationId xmlns:a16="http://schemas.microsoft.com/office/drawing/2014/main" id="{2A173B58-E798-46D5-A9BD-21EDAE11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554"/>
              <a:ext cx="20" cy="40"/>
            </a:xfrm>
            <a:custGeom>
              <a:avLst/>
              <a:gdLst>
                <a:gd name="T0" fmla="*/ 50 w 8"/>
                <a:gd name="T1" fmla="*/ 760 h 15"/>
                <a:gd name="T2" fmla="*/ 313 w 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5">
                  <a:moveTo>
                    <a:pt x="1" y="15"/>
                  </a:moveTo>
                  <a:cubicBezTo>
                    <a:pt x="0" y="11"/>
                    <a:pt x="3" y="2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358">
              <a:extLst>
                <a:ext uri="{FF2B5EF4-FFF2-40B4-BE49-F238E27FC236}">
                  <a16:creationId xmlns:a16="http://schemas.microsoft.com/office/drawing/2014/main" id="{C9A6E87E-8122-44D0-9AD7-8F636F72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565"/>
              <a:ext cx="15" cy="43"/>
            </a:xfrm>
            <a:custGeom>
              <a:avLst/>
              <a:gdLst>
                <a:gd name="T0" fmla="*/ 0 w 6"/>
                <a:gd name="T1" fmla="*/ 839 h 16"/>
                <a:gd name="T2" fmla="*/ 238 w 6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3" y="11"/>
                    <a:pt x="6" y="7"/>
                    <a:pt x="6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359">
              <a:extLst>
                <a:ext uri="{FF2B5EF4-FFF2-40B4-BE49-F238E27FC236}">
                  <a16:creationId xmlns:a16="http://schemas.microsoft.com/office/drawing/2014/main" id="{F64C3145-E170-4658-8AD1-6088A654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458"/>
              <a:ext cx="120" cy="96"/>
            </a:xfrm>
            <a:custGeom>
              <a:avLst/>
              <a:gdLst>
                <a:gd name="T0" fmla="*/ 0 w 48"/>
                <a:gd name="T1" fmla="*/ 0 h 36"/>
                <a:gd name="T2" fmla="*/ 595 w 48"/>
                <a:gd name="T3" fmla="*/ 397 h 36"/>
                <a:gd name="T4" fmla="*/ 1875 w 48"/>
                <a:gd name="T5" fmla="*/ 182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4" y="0"/>
                    <a:pt x="12" y="6"/>
                    <a:pt x="15" y="8"/>
                  </a:cubicBezTo>
                  <a:cubicBezTo>
                    <a:pt x="27" y="15"/>
                    <a:pt x="38" y="25"/>
                    <a:pt x="48" y="36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360">
              <a:extLst>
                <a:ext uri="{FF2B5EF4-FFF2-40B4-BE49-F238E27FC236}">
                  <a16:creationId xmlns:a16="http://schemas.microsoft.com/office/drawing/2014/main" id="{B1FFE21E-A740-4ED6-8F4D-D7DA0D39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594"/>
              <a:ext cx="110" cy="70"/>
            </a:xfrm>
            <a:custGeom>
              <a:avLst/>
              <a:gdLst>
                <a:gd name="T0" fmla="*/ 0 w 44"/>
                <a:gd name="T1" fmla="*/ 0 h 26"/>
                <a:gd name="T2" fmla="*/ 158 w 44"/>
                <a:gd name="T3" fmla="*/ 94 h 26"/>
                <a:gd name="T4" fmla="*/ 595 w 44"/>
                <a:gd name="T5" fmla="*/ 312 h 26"/>
                <a:gd name="T6" fmla="*/ 1145 w 44"/>
                <a:gd name="T7" fmla="*/ 740 h 26"/>
                <a:gd name="T8" fmla="*/ 1720 w 44"/>
                <a:gd name="T9" fmla="*/ 136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1" y="0"/>
                    <a:pt x="3" y="2"/>
                    <a:pt x="4" y="2"/>
                  </a:cubicBezTo>
                  <a:cubicBezTo>
                    <a:pt x="7" y="4"/>
                    <a:pt x="11" y="5"/>
                    <a:pt x="15" y="6"/>
                  </a:cubicBezTo>
                  <a:cubicBezTo>
                    <a:pt x="20" y="8"/>
                    <a:pt x="25" y="10"/>
                    <a:pt x="29" y="14"/>
                  </a:cubicBezTo>
                  <a:cubicBezTo>
                    <a:pt x="34" y="18"/>
                    <a:pt x="40" y="22"/>
                    <a:pt x="44" y="26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361">
              <a:extLst>
                <a:ext uri="{FF2B5EF4-FFF2-40B4-BE49-F238E27FC236}">
                  <a16:creationId xmlns:a16="http://schemas.microsoft.com/office/drawing/2014/main" id="{70B28A4A-B294-4D41-8E8D-C0DD6D0D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656"/>
              <a:ext cx="47" cy="18"/>
            </a:xfrm>
            <a:custGeom>
              <a:avLst/>
              <a:gdLst>
                <a:gd name="T0" fmla="*/ 0 w 19"/>
                <a:gd name="T1" fmla="*/ 0 h 7"/>
                <a:gd name="T2" fmla="*/ 228 w 19"/>
                <a:gd name="T3" fmla="*/ 172 h 7"/>
                <a:gd name="T4" fmla="*/ 710 w 19"/>
                <a:gd name="T5" fmla="*/ 3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10" y="6"/>
                    <a:pt x="15" y="7"/>
                    <a:pt x="19" y="7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362">
              <a:extLst>
                <a:ext uri="{FF2B5EF4-FFF2-40B4-BE49-F238E27FC236}">
                  <a16:creationId xmlns:a16="http://schemas.microsoft.com/office/drawing/2014/main" id="{8CB7CE31-7D26-4979-99C8-014AF97E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512"/>
              <a:ext cx="32" cy="24"/>
            </a:xfrm>
            <a:custGeom>
              <a:avLst/>
              <a:gdLst>
                <a:gd name="T0" fmla="*/ 0 w 13"/>
                <a:gd name="T1" fmla="*/ 0 h 9"/>
                <a:gd name="T2" fmla="*/ 478 w 13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3" y="6"/>
                    <a:pt x="8" y="7"/>
                    <a:pt x="13" y="9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363">
              <a:extLst>
                <a:ext uri="{FF2B5EF4-FFF2-40B4-BE49-F238E27FC236}">
                  <a16:creationId xmlns:a16="http://schemas.microsoft.com/office/drawing/2014/main" id="{505220AA-D8B5-449D-B8BC-2D1983721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821"/>
              <a:ext cx="65" cy="27"/>
            </a:xfrm>
            <a:custGeom>
              <a:avLst/>
              <a:gdLst>
                <a:gd name="T0" fmla="*/ 0 w 26"/>
                <a:gd name="T1" fmla="*/ 0 h 10"/>
                <a:gd name="T2" fmla="*/ 1020 w 26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5" y="7"/>
                    <a:pt x="18" y="8"/>
                    <a:pt x="26" y="1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364">
              <a:extLst>
                <a:ext uri="{FF2B5EF4-FFF2-40B4-BE49-F238E27FC236}">
                  <a16:creationId xmlns:a16="http://schemas.microsoft.com/office/drawing/2014/main" id="{635CACF8-5AD9-4EF1-833F-B1B203EF5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866"/>
              <a:ext cx="55" cy="27"/>
            </a:xfrm>
            <a:custGeom>
              <a:avLst/>
              <a:gdLst>
                <a:gd name="T0" fmla="*/ 0 w 22"/>
                <a:gd name="T1" fmla="*/ 0 h 10"/>
                <a:gd name="T2" fmla="*/ 863 w 22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4" y="7"/>
                    <a:pt x="15" y="10"/>
                    <a:pt x="22" y="1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365">
              <a:extLst>
                <a:ext uri="{FF2B5EF4-FFF2-40B4-BE49-F238E27FC236}">
                  <a16:creationId xmlns:a16="http://schemas.microsoft.com/office/drawing/2014/main" id="{0845F26E-0832-414C-892F-5FD009790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642"/>
              <a:ext cx="155" cy="155"/>
            </a:xfrm>
            <a:custGeom>
              <a:avLst/>
              <a:gdLst>
                <a:gd name="T0" fmla="*/ 0 w 62"/>
                <a:gd name="T1" fmla="*/ 0 h 58"/>
                <a:gd name="T2" fmla="*/ 2425 w 62"/>
                <a:gd name="T3" fmla="*/ 2956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58">
                  <a:moveTo>
                    <a:pt x="0" y="0"/>
                  </a:moveTo>
                  <a:cubicBezTo>
                    <a:pt x="18" y="21"/>
                    <a:pt x="39" y="40"/>
                    <a:pt x="62" y="58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366">
              <a:extLst>
                <a:ext uri="{FF2B5EF4-FFF2-40B4-BE49-F238E27FC236}">
                  <a16:creationId xmlns:a16="http://schemas.microsoft.com/office/drawing/2014/main" id="{D37991AC-39A2-4C57-8D7B-89614165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2725"/>
              <a:ext cx="182" cy="101"/>
            </a:xfrm>
            <a:custGeom>
              <a:avLst/>
              <a:gdLst>
                <a:gd name="T0" fmla="*/ 0 w 73"/>
                <a:gd name="T1" fmla="*/ 0 h 38"/>
                <a:gd name="T2" fmla="*/ 2822 w 73"/>
                <a:gd name="T3" fmla="*/ 1892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" h="38">
                  <a:moveTo>
                    <a:pt x="0" y="0"/>
                  </a:moveTo>
                  <a:cubicBezTo>
                    <a:pt x="23" y="16"/>
                    <a:pt x="48" y="29"/>
                    <a:pt x="73" y="38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367">
              <a:extLst>
                <a:ext uri="{FF2B5EF4-FFF2-40B4-BE49-F238E27FC236}">
                  <a16:creationId xmlns:a16="http://schemas.microsoft.com/office/drawing/2014/main" id="{C3CA7844-3702-4B5E-ACB8-A4FDD7CC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34"/>
              <a:ext cx="105" cy="48"/>
            </a:xfrm>
            <a:custGeom>
              <a:avLst/>
              <a:gdLst>
                <a:gd name="T0" fmla="*/ 1645 w 42"/>
                <a:gd name="T1" fmla="*/ 909 h 18"/>
                <a:gd name="T2" fmla="*/ 750 w 42"/>
                <a:gd name="T3" fmla="*/ 307 h 18"/>
                <a:gd name="T4" fmla="*/ 0 w 4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8">
                  <a:moveTo>
                    <a:pt x="42" y="18"/>
                  </a:moveTo>
                  <a:cubicBezTo>
                    <a:pt x="35" y="12"/>
                    <a:pt x="28" y="8"/>
                    <a:pt x="19" y="6"/>
                  </a:cubicBezTo>
                  <a:cubicBezTo>
                    <a:pt x="16" y="5"/>
                    <a:pt x="8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368">
              <a:extLst>
                <a:ext uri="{FF2B5EF4-FFF2-40B4-BE49-F238E27FC236}">
                  <a16:creationId xmlns:a16="http://schemas.microsoft.com/office/drawing/2014/main" id="{79EF5F39-2632-4013-B454-A9E0BED2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296"/>
              <a:ext cx="35" cy="18"/>
            </a:xfrm>
            <a:custGeom>
              <a:avLst/>
              <a:gdLst>
                <a:gd name="T0" fmla="*/ 0 w 14"/>
                <a:gd name="T1" fmla="*/ 303 h 7"/>
                <a:gd name="T2" fmla="*/ 55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7" y="6"/>
                    <a:pt x="12" y="6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369">
              <a:extLst>
                <a:ext uri="{FF2B5EF4-FFF2-40B4-BE49-F238E27FC236}">
                  <a16:creationId xmlns:a16="http://schemas.microsoft.com/office/drawing/2014/main" id="{BFBFE084-A198-4A18-BEE8-5619494FF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370"/>
              <a:ext cx="22" cy="24"/>
            </a:xfrm>
            <a:custGeom>
              <a:avLst/>
              <a:gdLst>
                <a:gd name="T0" fmla="*/ 0 w 9"/>
                <a:gd name="T1" fmla="*/ 456 h 9"/>
                <a:gd name="T2" fmla="*/ 323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6" y="7"/>
                    <a:pt x="9" y="0"/>
                    <a:pt x="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370">
              <a:extLst>
                <a:ext uri="{FF2B5EF4-FFF2-40B4-BE49-F238E27FC236}">
                  <a16:creationId xmlns:a16="http://schemas.microsoft.com/office/drawing/2014/main" id="{3EB267C5-23BB-4298-8ED4-F188A2B0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8"/>
              <a:ext cx="1183" cy="923"/>
            </a:xfrm>
            <a:custGeom>
              <a:avLst/>
              <a:gdLst>
                <a:gd name="T0" fmla="*/ 18510 w 473"/>
                <a:gd name="T1" fmla="*/ 11658 h 346"/>
                <a:gd name="T2" fmla="*/ 16007 w 473"/>
                <a:gd name="T3" fmla="*/ 9836 h 346"/>
                <a:gd name="T4" fmla="*/ 14749 w 473"/>
                <a:gd name="T5" fmla="*/ 8411 h 346"/>
                <a:gd name="T6" fmla="*/ 13423 w 473"/>
                <a:gd name="T7" fmla="*/ 4554 h 346"/>
                <a:gd name="T8" fmla="*/ 12123 w 473"/>
                <a:gd name="T9" fmla="*/ 2790 h 346"/>
                <a:gd name="T10" fmla="*/ 10765 w 473"/>
                <a:gd name="T11" fmla="*/ 1366 h 346"/>
                <a:gd name="T12" fmla="*/ 9902 w 473"/>
                <a:gd name="T13" fmla="*/ 1425 h 346"/>
                <a:gd name="T14" fmla="*/ 9309 w 473"/>
                <a:gd name="T15" fmla="*/ 1515 h 346"/>
                <a:gd name="T16" fmla="*/ 8369 w 473"/>
                <a:gd name="T17" fmla="*/ 1878 h 346"/>
                <a:gd name="T18" fmla="*/ 9121 w 473"/>
                <a:gd name="T19" fmla="*/ 3188 h 346"/>
                <a:gd name="T20" fmla="*/ 10214 w 473"/>
                <a:gd name="T21" fmla="*/ 3345 h 346"/>
                <a:gd name="T22" fmla="*/ 10639 w 473"/>
                <a:gd name="T23" fmla="*/ 4100 h 346"/>
                <a:gd name="T24" fmla="*/ 9934 w 473"/>
                <a:gd name="T25" fmla="*/ 3857 h 346"/>
                <a:gd name="T26" fmla="*/ 7868 w 473"/>
                <a:gd name="T27" fmla="*/ 3094 h 346"/>
                <a:gd name="T28" fmla="*/ 6100 w 473"/>
                <a:gd name="T29" fmla="*/ 2278 h 346"/>
                <a:gd name="T30" fmla="*/ 4659 w 473"/>
                <a:gd name="T31" fmla="*/ 1425 h 346"/>
                <a:gd name="T32" fmla="*/ 3909 w 473"/>
                <a:gd name="T33" fmla="*/ 1003 h 346"/>
                <a:gd name="T34" fmla="*/ 3679 w 473"/>
                <a:gd name="T35" fmla="*/ 968 h 346"/>
                <a:gd name="T36" fmla="*/ 2784 w 473"/>
                <a:gd name="T37" fmla="*/ 512 h 346"/>
                <a:gd name="T38" fmla="*/ 1333 w 473"/>
                <a:gd name="T39" fmla="*/ 854 h 346"/>
                <a:gd name="T40" fmla="*/ 1488 w 473"/>
                <a:gd name="T41" fmla="*/ 1822 h 346"/>
                <a:gd name="T42" fmla="*/ 470 w 473"/>
                <a:gd name="T43" fmla="*/ 2278 h 346"/>
                <a:gd name="T44" fmla="*/ 833 w 473"/>
                <a:gd name="T45" fmla="*/ 3401 h 346"/>
                <a:gd name="T46" fmla="*/ 470 w 473"/>
                <a:gd name="T47" fmla="*/ 4860 h 346"/>
                <a:gd name="T48" fmla="*/ 1175 w 473"/>
                <a:gd name="T49" fmla="*/ 5770 h 346"/>
                <a:gd name="T50" fmla="*/ 1175 w 473"/>
                <a:gd name="T51" fmla="*/ 5770 h 346"/>
                <a:gd name="T52" fmla="*/ 1063 w 473"/>
                <a:gd name="T53" fmla="*/ 5919 h 346"/>
                <a:gd name="T54" fmla="*/ 1458 w 473"/>
                <a:gd name="T55" fmla="*/ 7288 h 346"/>
                <a:gd name="T56" fmla="*/ 2271 w 473"/>
                <a:gd name="T57" fmla="*/ 8504 h 346"/>
                <a:gd name="T58" fmla="*/ 3209 w 473"/>
                <a:gd name="T59" fmla="*/ 10028 h 346"/>
                <a:gd name="T60" fmla="*/ 3441 w 473"/>
                <a:gd name="T61" fmla="*/ 10326 h 346"/>
                <a:gd name="T62" fmla="*/ 4692 w 473"/>
                <a:gd name="T63" fmla="*/ 11449 h 346"/>
                <a:gd name="T64" fmla="*/ 6338 w 473"/>
                <a:gd name="T65" fmla="*/ 13173 h 346"/>
                <a:gd name="T66" fmla="*/ 8889 w 473"/>
                <a:gd name="T67" fmla="*/ 14274 h 346"/>
                <a:gd name="T68" fmla="*/ 10997 w 473"/>
                <a:gd name="T69" fmla="*/ 14936 h 346"/>
                <a:gd name="T70" fmla="*/ 12093 w 473"/>
                <a:gd name="T71" fmla="*/ 15392 h 346"/>
                <a:gd name="T72" fmla="*/ 12673 w 473"/>
                <a:gd name="T73" fmla="*/ 15848 h 346"/>
                <a:gd name="T74" fmla="*/ 13298 w 473"/>
                <a:gd name="T75" fmla="*/ 16096 h 346"/>
                <a:gd name="T76" fmla="*/ 16164 w 473"/>
                <a:gd name="T77" fmla="*/ 17521 h 3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3" h="346">
                  <a:moveTo>
                    <a:pt x="473" y="230"/>
                  </a:moveTo>
                  <a:cubicBezTo>
                    <a:pt x="473" y="230"/>
                    <a:pt x="424" y="203"/>
                    <a:pt x="409" y="194"/>
                  </a:cubicBezTo>
                  <a:cubicBezTo>
                    <a:pt x="393" y="186"/>
                    <a:pt x="385" y="183"/>
                    <a:pt x="377" y="166"/>
                  </a:cubicBezTo>
                  <a:cubicBezTo>
                    <a:pt x="374" y="163"/>
                    <a:pt x="349" y="103"/>
                    <a:pt x="343" y="90"/>
                  </a:cubicBezTo>
                  <a:cubicBezTo>
                    <a:pt x="340" y="83"/>
                    <a:pt x="324" y="69"/>
                    <a:pt x="310" y="55"/>
                  </a:cubicBezTo>
                  <a:cubicBezTo>
                    <a:pt x="297" y="41"/>
                    <a:pt x="286" y="27"/>
                    <a:pt x="275" y="27"/>
                  </a:cubicBezTo>
                  <a:cubicBezTo>
                    <a:pt x="267" y="28"/>
                    <a:pt x="260" y="27"/>
                    <a:pt x="253" y="28"/>
                  </a:cubicBezTo>
                  <a:cubicBezTo>
                    <a:pt x="247" y="29"/>
                    <a:pt x="243" y="29"/>
                    <a:pt x="238" y="30"/>
                  </a:cubicBezTo>
                  <a:cubicBezTo>
                    <a:pt x="233" y="31"/>
                    <a:pt x="216" y="28"/>
                    <a:pt x="214" y="37"/>
                  </a:cubicBezTo>
                  <a:cubicBezTo>
                    <a:pt x="210" y="49"/>
                    <a:pt x="223" y="61"/>
                    <a:pt x="233" y="63"/>
                  </a:cubicBezTo>
                  <a:cubicBezTo>
                    <a:pt x="243" y="65"/>
                    <a:pt x="255" y="65"/>
                    <a:pt x="261" y="66"/>
                  </a:cubicBezTo>
                  <a:cubicBezTo>
                    <a:pt x="261" y="72"/>
                    <a:pt x="279" y="82"/>
                    <a:pt x="272" y="81"/>
                  </a:cubicBezTo>
                  <a:cubicBezTo>
                    <a:pt x="265" y="79"/>
                    <a:pt x="258" y="77"/>
                    <a:pt x="254" y="76"/>
                  </a:cubicBezTo>
                  <a:cubicBezTo>
                    <a:pt x="241" y="73"/>
                    <a:pt x="213" y="64"/>
                    <a:pt x="201" y="61"/>
                  </a:cubicBezTo>
                  <a:cubicBezTo>
                    <a:pt x="189" y="57"/>
                    <a:pt x="171" y="51"/>
                    <a:pt x="156" y="45"/>
                  </a:cubicBezTo>
                  <a:cubicBezTo>
                    <a:pt x="142" y="38"/>
                    <a:pt x="122" y="30"/>
                    <a:pt x="119" y="28"/>
                  </a:cubicBezTo>
                  <a:cubicBezTo>
                    <a:pt x="116" y="26"/>
                    <a:pt x="110" y="23"/>
                    <a:pt x="100" y="20"/>
                  </a:cubicBezTo>
                  <a:cubicBezTo>
                    <a:pt x="98" y="20"/>
                    <a:pt x="96" y="19"/>
                    <a:pt x="94" y="19"/>
                  </a:cubicBezTo>
                  <a:cubicBezTo>
                    <a:pt x="80" y="15"/>
                    <a:pt x="76" y="12"/>
                    <a:pt x="71" y="10"/>
                  </a:cubicBezTo>
                  <a:cubicBezTo>
                    <a:pt x="66" y="8"/>
                    <a:pt x="43" y="0"/>
                    <a:pt x="34" y="17"/>
                  </a:cubicBezTo>
                  <a:cubicBezTo>
                    <a:pt x="29" y="27"/>
                    <a:pt x="34" y="34"/>
                    <a:pt x="38" y="36"/>
                  </a:cubicBezTo>
                  <a:cubicBezTo>
                    <a:pt x="29" y="34"/>
                    <a:pt x="18" y="32"/>
                    <a:pt x="12" y="45"/>
                  </a:cubicBezTo>
                  <a:cubicBezTo>
                    <a:pt x="6" y="58"/>
                    <a:pt x="20" y="66"/>
                    <a:pt x="21" y="67"/>
                  </a:cubicBezTo>
                  <a:cubicBezTo>
                    <a:pt x="13" y="68"/>
                    <a:pt x="0" y="81"/>
                    <a:pt x="12" y="96"/>
                  </a:cubicBezTo>
                  <a:cubicBezTo>
                    <a:pt x="23" y="109"/>
                    <a:pt x="26" y="111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19" y="126"/>
                    <a:pt x="32" y="139"/>
                    <a:pt x="37" y="144"/>
                  </a:cubicBezTo>
                  <a:cubicBezTo>
                    <a:pt x="41" y="150"/>
                    <a:pt x="54" y="164"/>
                    <a:pt x="58" y="168"/>
                  </a:cubicBezTo>
                  <a:cubicBezTo>
                    <a:pt x="62" y="172"/>
                    <a:pt x="77" y="193"/>
                    <a:pt x="82" y="198"/>
                  </a:cubicBezTo>
                  <a:cubicBezTo>
                    <a:pt x="84" y="201"/>
                    <a:pt x="86" y="202"/>
                    <a:pt x="88" y="204"/>
                  </a:cubicBezTo>
                  <a:cubicBezTo>
                    <a:pt x="100" y="212"/>
                    <a:pt x="106" y="216"/>
                    <a:pt x="120" y="226"/>
                  </a:cubicBezTo>
                  <a:cubicBezTo>
                    <a:pt x="133" y="236"/>
                    <a:pt x="144" y="251"/>
                    <a:pt x="162" y="260"/>
                  </a:cubicBezTo>
                  <a:cubicBezTo>
                    <a:pt x="179" y="268"/>
                    <a:pt x="204" y="277"/>
                    <a:pt x="227" y="282"/>
                  </a:cubicBezTo>
                  <a:cubicBezTo>
                    <a:pt x="251" y="288"/>
                    <a:pt x="256" y="287"/>
                    <a:pt x="281" y="295"/>
                  </a:cubicBezTo>
                  <a:cubicBezTo>
                    <a:pt x="284" y="295"/>
                    <a:pt x="297" y="300"/>
                    <a:pt x="309" y="304"/>
                  </a:cubicBezTo>
                  <a:cubicBezTo>
                    <a:pt x="316" y="307"/>
                    <a:pt x="315" y="309"/>
                    <a:pt x="324" y="313"/>
                  </a:cubicBezTo>
                  <a:cubicBezTo>
                    <a:pt x="333" y="317"/>
                    <a:pt x="334" y="316"/>
                    <a:pt x="340" y="318"/>
                  </a:cubicBezTo>
                  <a:cubicBezTo>
                    <a:pt x="368" y="330"/>
                    <a:pt x="413" y="346"/>
                    <a:pt x="413" y="34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371">
              <a:extLst>
                <a:ext uri="{FF2B5EF4-FFF2-40B4-BE49-F238E27FC236}">
                  <a16:creationId xmlns:a16="http://schemas.microsoft.com/office/drawing/2014/main" id="{57FF5298-44A4-4079-B848-C2C2C03B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522"/>
              <a:ext cx="280" cy="278"/>
            </a:xfrm>
            <a:custGeom>
              <a:avLst/>
              <a:gdLst>
                <a:gd name="T0" fmla="*/ 0 w 112"/>
                <a:gd name="T1" fmla="*/ 0 h 104"/>
                <a:gd name="T2" fmla="*/ 50 w 112"/>
                <a:gd name="T3" fmla="*/ 56 h 104"/>
                <a:gd name="T4" fmla="*/ 550 w 112"/>
                <a:gd name="T5" fmla="*/ 765 h 104"/>
                <a:gd name="T6" fmla="*/ 1375 w 112"/>
                <a:gd name="T7" fmla="*/ 1836 h 104"/>
                <a:gd name="T8" fmla="*/ 2033 w 112"/>
                <a:gd name="T9" fmla="*/ 2502 h 104"/>
                <a:gd name="T10" fmla="*/ 2863 w 112"/>
                <a:gd name="T11" fmla="*/ 3208 h 104"/>
                <a:gd name="T12" fmla="*/ 3958 w 112"/>
                <a:gd name="T13" fmla="*/ 4395 h 104"/>
                <a:gd name="T14" fmla="*/ 4375 w 112"/>
                <a:gd name="T15" fmla="*/ 5309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5" y="4"/>
                    <a:pt x="13" y="13"/>
                    <a:pt x="14" y="15"/>
                  </a:cubicBezTo>
                  <a:cubicBezTo>
                    <a:pt x="18" y="21"/>
                    <a:pt x="31" y="32"/>
                    <a:pt x="35" y="36"/>
                  </a:cubicBezTo>
                  <a:cubicBezTo>
                    <a:pt x="39" y="39"/>
                    <a:pt x="44" y="45"/>
                    <a:pt x="52" y="49"/>
                  </a:cubicBezTo>
                  <a:cubicBezTo>
                    <a:pt x="59" y="54"/>
                    <a:pt x="65" y="57"/>
                    <a:pt x="73" y="63"/>
                  </a:cubicBezTo>
                  <a:cubicBezTo>
                    <a:pt x="82" y="70"/>
                    <a:pt x="94" y="78"/>
                    <a:pt x="101" y="86"/>
                  </a:cubicBezTo>
                  <a:cubicBezTo>
                    <a:pt x="107" y="93"/>
                    <a:pt x="112" y="104"/>
                    <a:pt x="112" y="10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372">
              <a:extLst>
                <a:ext uri="{FF2B5EF4-FFF2-40B4-BE49-F238E27FC236}">
                  <a16:creationId xmlns:a16="http://schemas.microsoft.com/office/drawing/2014/main" id="{BE2915CE-E7A2-454D-A219-32C641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453"/>
              <a:ext cx="25" cy="27"/>
            </a:xfrm>
            <a:custGeom>
              <a:avLst/>
              <a:gdLst>
                <a:gd name="T0" fmla="*/ 158 w 10"/>
                <a:gd name="T1" fmla="*/ 59 h 10"/>
                <a:gd name="T2" fmla="*/ 238 w 10"/>
                <a:gd name="T3" fmla="*/ 313 h 10"/>
                <a:gd name="T4" fmla="*/ 395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4" y="1"/>
                  </a:moveTo>
                  <a:cubicBezTo>
                    <a:pt x="0" y="4"/>
                    <a:pt x="2" y="10"/>
                    <a:pt x="6" y="6"/>
                  </a:cubicBezTo>
                  <a:cubicBezTo>
                    <a:pt x="8" y="5"/>
                    <a:pt x="9" y="1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373">
              <a:extLst>
                <a:ext uri="{FF2B5EF4-FFF2-40B4-BE49-F238E27FC236}">
                  <a16:creationId xmlns:a16="http://schemas.microsoft.com/office/drawing/2014/main" id="{3393835D-1BF0-42E5-9969-76F2DD18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544"/>
              <a:ext cx="5" cy="10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374">
              <a:extLst>
                <a:ext uri="{FF2B5EF4-FFF2-40B4-BE49-F238E27FC236}">
                  <a16:creationId xmlns:a16="http://schemas.microsoft.com/office/drawing/2014/main" id="{53C0AD27-FC12-43AE-B80D-0FC41CC1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528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375">
              <a:extLst>
                <a:ext uri="{FF2B5EF4-FFF2-40B4-BE49-F238E27FC236}">
                  <a16:creationId xmlns:a16="http://schemas.microsoft.com/office/drawing/2014/main" id="{92A0599D-22C5-4B6B-B190-3CA9A2FA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658"/>
              <a:ext cx="7" cy="8"/>
            </a:xfrm>
            <a:custGeom>
              <a:avLst/>
              <a:gdLst>
                <a:gd name="T0" fmla="*/ 0 w 3"/>
                <a:gd name="T1" fmla="*/ 149 h 3"/>
                <a:gd name="T2" fmla="*/ 8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1"/>
                    <a:pt x="1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376">
              <a:extLst>
                <a:ext uri="{FF2B5EF4-FFF2-40B4-BE49-F238E27FC236}">
                  <a16:creationId xmlns:a16="http://schemas.microsoft.com/office/drawing/2014/main" id="{838FD2FE-1016-41BE-B380-082496F7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7"/>
              <a:ext cx="2" cy="8"/>
            </a:xfrm>
            <a:custGeom>
              <a:avLst/>
              <a:gdLst>
                <a:gd name="T0" fmla="*/ 16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377">
              <a:extLst>
                <a:ext uri="{FF2B5EF4-FFF2-40B4-BE49-F238E27FC236}">
                  <a16:creationId xmlns:a16="http://schemas.microsoft.com/office/drawing/2014/main" id="{621633FB-6F36-462B-B372-5D591C51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2720"/>
              <a:ext cx="17" cy="26"/>
            </a:xfrm>
            <a:custGeom>
              <a:avLst/>
              <a:gdLst>
                <a:gd name="T0" fmla="*/ 243 w 7"/>
                <a:gd name="T1" fmla="*/ 0 h 10"/>
                <a:gd name="T2" fmla="*/ 0 w 7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4" y="3"/>
                    <a:pt x="2" y="6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378">
              <a:extLst>
                <a:ext uri="{FF2B5EF4-FFF2-40B4-BE49-F238E27FC236}">
                  <a16:creationId xmlns:a16="http://schemas.microsoft.com/office/drawing/2014/main" id="{C51F60E2-9EFA-41D5-A00A-A4C929EA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640"/>
              <a:ext cx="37" cy="32"/>
            </a:xfrm>
            <a:custGeom>
              <a:avLst/>
              <a:gdLst>
                <a:gd name="T0" fmla="*/ 377 w 15"/>
                <a:gd name="T1" fmla="*/ 0 h 12"/>
                <a:gd name="T2" fmla="*/ 553 w 15"/>
                <a:gd name="T3" fmla="*/ 45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10" y="0"/>
                  </a:moveTo>
                  <a:cubicBezTo>
                    <a:pt x="0" y="9"/>
                    <a:pt x="6" y="12"/>
                    <a:pt x="15" y="9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379">
              <a:extLst>
                <a:ext uri="{FF2B5EF4-FFF2-40B4-BE49-F238E27FC236}">
                  <a16:creationId xmlns:a16="http://schemas.microsoft.com/office/drawing/2014/main" id="{7B66174D-63C3-4ADD-94BD-6B041CC5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784"/>
              <a:ext cx="10" cy="18"/>
            </a:xfrm>
            <a:custGeom>
              <a:avLst/>
              <a:gdLst>
                <a:gd name="T0" fmla="*/ 158 w 4"/>
                <a:gd name="T1" fmla="*/ 0 h 7"/>
                <a:gd name="T2" fmla="*/ 0 w 4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2" y="1"/>
                    <a:pt x="1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380">
              <a:extLst>
                <a:ext uri="{FF2B5EF4-FFF2-40B4-BE49-F238E27FC236}">
                  <a16:creationId xmlns:a16="http://schemas.microsoft.com/office/drawing/2014/main" id="{393B4D91-E0F8-4720-AE4C-348BB37A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816"/>
              <a:ext cx="10" cy="21"/>
            </a:xfrm>
            <a:custGeom>
              <a:avLst/>
              <a:gdLst>
                <a:gd name="T0" fmla="*/ 158 w 4"/>
                <a:gd name="T1" fmla="*/ 0 h 8"/>
                <a:gd name="T2" fmla="*/ 0 w 4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381">
              <a:extLst>
                <a:ext uri="{FF2B5EF4-FFF2-40B4-BE49-F238E27FC236}">
                  <a16:creationId xmlns:a16="http://schemas.microsoft.com/office/drawing/2014/main" id="{F7ACADBC-FCFF-4C38-9CE6-E638FE3A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42"/>
              <a:ext cx="1" cy="11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382">
              <a:extLst>
                <a:ext uri="{FF2B5EF4-FFF2-40B4-BE49-F238E27FC236}">
                  <a16:creationId xmlns:a16="http://schemas.microsoft.com/office/drawing/2014/main" id="{A48C1E3C-4FD8-4650-AA91-54827D19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826"/>
              <a:ext cx="5" cy="6"/>
            </a:xfrm>
            <a:custGeom>
              <a:avLst/>
              <a:gdLst>
                <a:gd name="T0" fmla="*/ 83 w 2"/>
                <a:gd name="T1" fmla="*/ 0 h 2"/>
                <a:gd name="T2" fmla="*/ 50 w 2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383">
              <a:extLst>
                <a:ext uri="{FF2B5EF4-FFF2-40B4-BE49-F238E27FC236}">
                  <a16:creationId xmlns:a16="http://schemas.microsoft.com/office/drawing/2014/main" id="{3425F5E5-3D46-45FD-BBBB-B78FEE20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885"/>
              <a:ext cx="2" cy="16"/>
            </a:xfrm>
            <a:custGeom>
              <a:avLst/>
              <a:gdLst>
                <a:gd name="T0" fmla="*/ 16 w 1"/>
                <a:gd name="T1" fmla="*/ 0 h 6"/>
                <a:gd name="T2" fmla="*/ 16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2"/>
                    <a:pt x="0" y="4"/>
                    <a:pt x="1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384">
              <a:extLst>
                <a:ext uri="{FF2B5EF4-FFF2-40B4-BE49-F238E27FC236}">
                  <a16:creationId xmlns:a16="http://schemas.microsoft.com/office/drawing/2014/main" id="{EE8278AB-0076-4805-AFAA-77A30976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776"/>
              <a:ext cx="23" cy="24"/>
            </a:xfrm>
            <a:custGeom>
              <a:avLst/>
              <a:gdLst>
                <a:gd name="T0" fmla="*/ 169 w 9"/>
                <a:gd name="T1" fmla="*/ 456 h 9"/>
                <a:gd name="T2" fmla="*/ 386 w 9"/>
                <a:gd name="T3" fmla="*/ 0 h 9"/>
                <a:gd name="T4" fmla="*/ 0 w 9"/>
                <a:gd name="T5" fmla="*/ 20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6" y="7"/>
                    <a:pt x="9" y="4"/>
                    <a:pt x="9" y="0"/>
                  </a:cubicBezTo>
                  <a:cubicBezTo>
                    <a:pt x="5" y="0"/>
                    <a:pt x="2" y="1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385">
              <a:extLst>
                <a:ext uri="{FF2B5EF4-FFF2-40B4-BE49-F238E27FC236}">
                  <a16:creationId xmlns:a16="http://schemas.microsoft.com/office/drawing/2014/main" id="{FE17B32D-0A3D-425F-84BF-2C41C5CE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634"/>
              <a:ext cx="10" cy="16"/>
            </a:xfrm>
            <a:custGeom>
              <a:avLst/>
              <a:gdLst>
                <a:gd name="T0" fmla="*/ 158 w 4"/>
                <a:gd name="T1" fmla="*/ 0 h 6"/>
                <a:gd name="T2" fmla="*/ 0 w 4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2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386">
              <a:extLst>
                <a:ext uri="{FF2B5EF4-FFF2-40B4-BE49-F238E27FC236}">
                  <a16:creationId xmlns:a16="http://schemas.microsoft.com/office/drawing/2014/main" id="{1711EE6B-A23C-437E-BA25-DD20494E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2480"/>
              <a:ext cx="25" cy="32"/>
            </a:xfrm>
            <a:custGeom>
              <a:avLst/>
              <a:gdLst>
                <a:gd name="T0" fmla="*/ 395 w 10"/>
                <a:gd name="T1" fmla="*/ 56 h 12"/>
                <a:gd name="T2" fmla="*/ 283 w 10"/>
                <a:gd name="T3" fmla="*/ 605 h 12"/>
                <a:gd name="T4" fmla="*/ 208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10" y="1"/>
                  </a:moveTo>
                  <a:cubicBezTo>
                    <a:pt x="9" y="5"/>
                    <a:pt x="8" y="8"/>
                    <a:pt x="7" y="12"/>
                  </a:cubicBezTo>
                  <a:cubicBezTo>
                    <a:pt x="3" y="10"/>
                    <a:pt x="0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387">
              <a:extLst>
                <a:ext uri="{FF2B5EF4-FFF2-40B4-BE49-F238E27FC236}">
                  <a16:creationId xmlns:a16="http://schemas.microsoft.com/office/drawing/2014/main" id="{5580EBD3-148D-4965-8EBE-649B9AEB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317"/>
              <a:ext cx="7" cy="13"/>
            </a:xfrm>
            <a:custGeom>
              <a:avLst/>
              <a:gdLst>
                <a:gd name="T0" fmla="*/ 0 w 3"/>
                <a:gd name="T1" fmla="*/ 0 h 5"/>
                <a:gd name="T2" fmla="*/ 86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388">
              <a:extLst>
                <a:ext uri="{FF2B5EF4-FFF2-40B4-BE49-F238E27FC236}">
                  <a16:creationId xmlns:a16="http://schemas.microsoft.com/office/drawing/2014/main" id="{DDC1734A-1004-4356-BC03-56530475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360"/>
              <a:ext cx="18" cy="18"/>
            </a:xfrm>
            <a:custGeom>
              <a:avLst/>
              <a:gdLst>
                <a:gd name="T0" fmla="*/ 172 w 7"/>
                <a:gd name="T1" fmla="*/ 0 h 7"/>
                <a:gd name="T2" fmla="*/ 303 w 7"/>
                <a:gd name="T3" fmla="*/ 172 h 7"/>
                <a:gd name="T4" fmla="*/ 0 w 7"/>
                <a:gd name="T5" fmla="*/ 17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1"/>
                    <a:pt x="7" y="2"/>
                    <a:pt x="7" y="4"/>
                  </a:cubicBezTo>
                  <a:cubicBezTo>
                    <a:pt x="5" y="7"/>
                    <a:pt x="2" y="7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389">
              <a:extLst>
                <a:ext uri="{FF2B5EF4-FFF2-40B4-BE49-F238E27FC236}">
                  <a16:creationId xmlns:a16="http://schemas.microsoft.com/office/drawing/2014/main" id="{6A8650CB-EE1A-42E5-87F5-39481C69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354"/>
              <a:ext cx="20" cy="8"/>
            </a:xfrm>
            <a:custGeom>
              <a:avLst/>
              <a:gdLst>
                <a:gd name="T0" fmla="*/ 313 w 8"/>
                <a:gd name="T1" fmla="*/ 149 h 3"/>
                <a:gd name="T2" fmla="*/ 0 w 8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390">
              <a:extLst>
                <a:ext uri="{FF2B5EF4-FFF2-40B4-BE49-F238E27FC236}">
                  <a16:creationId xmlns:a16="http://schemas.microsoft.com/office/drawing/2014/main" id="{6FDAD39C-41B7-4C6B-89AF-0475F56C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2282"/>
              <a:ext cx="13" cy="14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3"/>
                    <a:pt x="2" y="4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391">
              <a:extLst>
                <a:ext uri="{FF2B5EF4-FFF2-40B4-BE49-F238E27FC236}">
                  <a16:creationId xmlns:a16="http://schemas.microsoft.com/office/drawing/2014/main" id="{16592091-1BB1-484B-BC22-7895D2A33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2264"/>
              <a:ext cx="8" cy="2"/>
            </a:xfrm>
            <a:custGeom>
              <a:avLst/>
              <a:gdLst>
                <a:gd name="T0" fmla="*/ 0 w 3"/>
                <a:gd name="T1" fmla="*/ 16 h 1"/>
                <a:gd name="T2" fmla="*/ 149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392">
              <a:extLst>
                <a:ext uri="{FF2B5EF4-FFF2-40B4-BE49-F238E27FC236}">
                  <a16:creationId xmlns:a16="http://schemas.microsoft.com/office/drawing/2014/main" id="{DE91D5AA-3055-4C5D-BA94-E2DB4B2A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33"/>
              <a:ext cx="13" cy="3"/>
            </a:xfrm>
            <a:custGeom>
              <a:avLst/>
              <a:gdLst>
                <a:gd name="T0" fmla="*/ 0 w 5"/>
                <a:gd name="T1" fmla="*/ 81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393">
              <a:extLst>
                <a:ext uri="{FF2B5EF4-FFF2-40B4-BE49-F238E27FC236}">
                  <a16:creationId xmlns:a16="http://schemas.microsoft.com/office/drawing/2014/main" id="{D981DE70-C31C-4A2A-B08A-E8C1598E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378"/>
              <a:ext cx="18" cy="11"/>
            </a:xfrm>
            <a:custGeom>
              <a:avLst/>
              <a:gdLst>
                <a:gd name="T0" fmla="*/ 303 w 7"/>
                <a:gd name="T1" fmla="*/ 228 h 4"/>
                <a:gd name="T2" fmla="*/ 0 w 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394">
              <a:extLst>
                <a:ext uri="{FF2B5EF4-FFF2-40B4-BE49-F238E27FC236}">
                  <a16:creationId xmlns:a16="http://schemas.microsoft.com/office/drawing/2014/main" id="{F4CA1E25-879F-4AFC-A937-E10335F9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2421"/>
              <a:ext cx="10" cy="11"/>
            </a:xfrm>
            <a:custGeom>
              <a:avLst/>
              <a:gdLst>
                <a:gd name="T0" fmla="*/ 158 w 4"/>
                <a:gd name="T1" fmla="*/ 228 h 4"/>
                <a:gd name="T2" fmla="*/ 0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395">
              <a:extLst>
                <a:ext uri="{FF2B5EF4-FFF2-40B4-BE49-F238E27FC236}">
                  <a16:creationId xmlns:a16="http://schemas.microsoft.com/office/drawing/2014/main" id="{27A1A186-73A3-4FFD-B872-1D1FC36B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474"/>
              <a:ext cx="15" cy="14"/>
            </a:xfrm>
            <a:custGeom>
              <a:avLst/>
              <a:gdLst>
                <a:gd name="T0" fmla="*/ 0 w 6"/>
                <a:gd name="T1" fmla="*/ 0 h 5"/>
                <a:gd name="T2" fmla="*/ 238 w 6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1"/>
                    <a:pt x="4" y="3"/>
                    <a:pt x="6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396">
              <a:extLst>
                <a:ext uri="{FF2B5EF4-FFF2-40B4-BE49-F238E27FC236}">
                  <a16:creationId xmlns:a16="http://schemas.microsoft.com/office/drawing/2014/main" id="{25CA81F0-7030-4BA4-985B-418880BE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570"/>
              <a:ext cx="10" cy="19"/>
            </a:xfrm>
            <a:custGeom>
              <a:avLst/>
              <a:gdLst>
                <a:gd name="T0" fmla="*/ 0 w 4"/>
                <a:gd name="T1" fmla="*/ 0 h 7"/>
                <a:gd name="T2" fmla="*/ 158 w 4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3"/>
                    <a:pt x="2" y="5"/>
                    <a:pt x="4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397">
              <a:extLst>
                <a:ext uri="{FF2B5EF4-FFF2-40B4-BE49-F238E27FC236}">
                  <a16:creationId xmlns:a16="http://schemas.microsoft.com/office/drawing/2014/main" id="{E1FD3221-EAB7-4A40-9CD2-D5C80E25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730"/>
              <a:ext cx="15" cy="8"/>
            </a:xfrm>
            <a:custGeom>
              <a:avLst/>
              <a:gdLst>
                <a:gd name="T0" fmla="*/ 0 w 6"/>
                <a:gd name="T1" fmla="*/ 0 h 3"/>
                <a:gd name="T2" fmla="*/ 238 w 6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398">
              <a:extLst>
                <a:ext uri="{FF2B5EF4-FFF2-40B4-BE49-F238E27FC236}">
                  <a16:creationId xmlns:a16="http://schemas.microsoft.com/office/drawing/2014/main" id="{50E72963-5ABE-471F-A8C3-F49CE7C5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472"/>
              <a:ext cx="12" cy="16"/>
            </a:xfrm>
            <a:custGeom>
              <a:avLst/>
              <a:gdLst>
                <a:gd name="T0" fmla="*/ 0 w 5"/>
                <a:gd name="T1" fmla="*/ 0 h 6"/>
                <a:gd name="T2" fmla="*/ 168 w 5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0" y="3"/>
                    <a:pt x="2" y="5"/>
                    <a:pt x="5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399">
              <a:extLst>
                <a:ext uri="{FF2B5EF4-FFF2-40B4-BE49-F238E27FC236}">
                  <a16:creationId xmlns:a16="http://schemas.microsoft.com/office/drawing/2014/main" id="{3740333E-2479-4DB3-9800-5464A67D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426"/>
              <a:ext cx="7" cy="3"/>
            </a:xfrm>
            <a:custGeom>
              <a:avLst/>
              <a:gdLst>
                <a:gd name="T0" fmla="*/ 0 w 3"/>
                <a:gd name="T1" fmla="*/ 81 h 1"/>
                <a:gd name="T2" fmla="*/ 86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400">
              <a:extLst>
                <a:ext uri="{FF2B5EF4-FFF2-40B4-BE49-F238E27FC236}">
                  <a16:creationId xmlns:a16="http://schemas.microsoft.com/office/drawing/2014/main" id="{3FC58791-6A87-476F-84B0-08967DD6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565"/>
              <a:ext cx="7" cy="11"/>
            </a:xfrm>
            <a:custGeom>
              <a:avLst/>
              <a:gdLst>
                <a:gd name="T0" fmla="*/ 0 w 3"/>
                <a:gd name="T1" fmla="*/ 0 h 4"/>
                <a:gd name="T2" fmla="*/ 86 w 3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401">
              <a:extLst>
                <a:ext uri="{FF2B5EF4-FFF2-40B4-BE49-F238E27FC236}">
                  <a16:creationId xmlns:a16="http://schemas.microsoft.com/office/drawing/2014/main" id="{31F304ED-8D9C-4601-80DC-827922692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637"/>
              <a:ext cx="13" cy="13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2"/>
                    <a:pt x="3" y="4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402">
              <a:extLst>
                <a:ext uri="{FF2B5EF4-FFF2-40B4-BE49-F238E27FC236}">
                  <a16:creationId xmlns:a16="http://schemas.microsoft.com/office/drawing/2014/main" id="{30BBBA19-FDF4-4399-986B-F4BA8387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450"/>
              <a:ext cx="38" cy="40"/>
            </a:xfrm>
            <a:custGeom>
              <a:avLst/>
              <a:gdLst>
                <a:gd name="T0" fmla="*/ 213 w 15"/>
                <a:gd name="T1" fmla="*/ 661 h 15"/>
                <a:gd name="T2" fmla="*/ 0 w 15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5">
                  <a:moveTo>
                    <a:pt x="5" y="13"/>
                  </a:moveTo>
                  <a:cubicBezTo>
                    <a:pt x="15" y="6"/>
                    <a:pt x="1" y="0"/>
                    <a:pt x="0" y="1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403">
              <a:extLst>
                <a:ext uri="{FF2B5EF4-FFF2-40B4-BE49-F238E27FC236}">
                  <a16:creationId xmlns:a16="http://schemas.microsoft.com/office/drawing/2014/main" id="{DC266464-6E4A-46CD-A40C-34839986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373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3"/>
                    <a:pt x="5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404">
              <a:extLst>
                <a:ext uri="{FF2B5EF4-FFF2-40B4-BE49-F238E27FC236}">
                  <a16:creationId xmlns:a16="http://schemas.microsoft.com/office/drawing/2014/main" id="{379C7EC1-49D0-4EBD-8C4A-1E0BBDE72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2309"/>
              <a:ext cx="2" cy="13"/>
            </a:xfrm>
            <a:custGeom>
              <a:avLst/>
              <a:gdLst>
                <a:gd name="T0" fmla="*/ 0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Text Box 405">
            <a:extLst>
              <a:ext uri="{FF2B5EF4-FFF2-40B4-BE49-F238E27FC236}">
                <a16:creationId xmlns:a16="http://schemas.microsoft.com/office/drawing/2014/main" id="{CDC1F8D5-0D5D-4A11-90CA-09679D73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9431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Carotid pulse</a:t>
            </a:r>
          </a:p>
        </p:txBody>
      </p:sp>
      <p:grpSp>
        <p:nvGrpSpPr>
          <p:cNvPr id="21511" name="Group 407">
            <a:extLst>
              <a:ext uri="{FF2B5EF4-FFF2-40B4-BE49-F238E27FC236}">
                <a16:creationId xmlns:a16="http://schemas.microsoft.com/office/drawing/2014/main" id="{C59146F0-F354-485D-A9D3-D44D7DF9C8A5}"/>
              </a:ext>
            </a:extLst>
          </p:cNvPr>
          <p:cNvGrpSpPr>
            <a:grpSpLocks/>
          </p:cNvGrpSpPr>
          <p:nvPr/>
        </p:nvGrpSpPr>
        <p:grpSpPr bwMode="auto">
          <a:xfrm>
            <a:off x="2119313" y="1712913"/>
            <a:ext cx="3976687" cy="1782762"/>
            <a:chOff x="2880" y="1581"/>
            <a:chExt cx="2505" cy="1123"/>
          </a:xfrm>
        </p:grpSpPr>
        <p:sp>
          <p:nvSpPr>
            <p:cNvPr id="21630" name="Freeform 408">
              <a:extLst>
                <a:ext uri="{FF2B5EF4-FFF2-40B4-BE49-F238E27FC236}">
                  <a16:creationId xmlns:a16="http://schemas.microsoft.com/office/drawing/2014/main" id="{43F58DC3-9A0B-45E9-8A5E-B5E598A5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81"/>
              <a:ext cx="2505" cy="894"/>
            </a:xfrm>
            <a:custGeom>
              <a:avLst/>
              <a:gdLst>
                <a:gd name="T0" fmla="*/ 36408 w 1002"/>
                <a:gd name="T1" fmla="*/ 10090 h 335"/>
                <a:gd name="T2" fmla="*/ 33020 w 1002"/>
                <a:gd name="T3" fmla="*/ 9087 h 335"/>
                <a:gd name="T4" fmla="*/ 32000 w 1002"/>
                <a:gd name="T5" fmla="*/ 8724 h 335"/>
                <a:gd name="T6" fmla="*/ 33988 w 1002"/>
                <a:gd name="T7" fmla="*/ 8929 h 335"/>
                <a:gd name="T8" fmla="*/ 36688 w 1002"/>
                <a:gd name="T9" fmla="*/ 9637 h 335"/>
                <a:gd name="T10" fmla="*/ 36875 w 1002"/>
                <a:gd name="T11" fmla="*/ 7414 h 335"/>
                <a:gd name="T12" fmla="*/ 33333 w 1002"/>
                <a:gd name="T13" fmla="*/ 6287 h 335"/>
                <a:gd name="T14" fmla="*/ 30000 w 1002"/>
                <a:gd name="T15" fmla="*/ 5740 h 335"/>
                <a:gd name="T16" fmla="*/ 28020 w 1002"/>
                <a:gd name="T17" fmla="*/ 5020 h 335"/>
                <a:gd name="T18" fmla="*/ 30238 w 1002"/>
                <a:gd name="T19" fmla="*/ 4008 h 335"/>
                <a:gd name="T20" fmla="*/ 31563 w 1002"/>
                <a:gd name="T21" fmla="*/ 56 h 335"/>
                <a:gd name="T22" fmla="*/ 29300 w 1002"/>
                <a:gd name="T23" fmla="*/ 1516 h 335"/>
                <a:gd name="T24" fmla="*/ 27000 w 1002"/>
                <a:gd name="T25" fmla="*/ 2335 h 335"/>
                <a:gd name="T26" fmla="*/ 23958 w 1002"/>
                <a:gd name="T27" fmla="*/ 4374 h 335"/>
                <a:gd name="T28" fmla="*/ 19658 w 1002"/>
                <a:gd name="T29" fmla="*/ 6389 h 335"/>
                <a:gd name="T30" fmla="*/ 8595 w 1002"/>
                <a:gd name="T31" fmla="*/ 4203 h 335"/>
                <a:gd name="T32" fmla="*/ 0 w 1002"/>
                <a:gd name="T33" fmla="*/ 15262 h 335"/>
                <a:gd name="T34" fmla="*/ 14425 w 1002"/>
                <a:gd name="T35" fmla="*/ 14464 h 335"/>
                <a:gd name="T36" fmla="*/ 20908 w 1002"/>
                <a:gd name="T37" fmla="*/ 14464 h 335"/>
                <a:gd name="T38" fmla="*/ 24533 w 1002"/>
                <a:gd name="T39" fmla="*/ 15774 h 335"/>
                <a:gd name="T40" fmla="*/ 27395 w 1002"/>
                <a:gd name="T41" fmla="*/ 15774 h 335"/>
                <a:gd name="T42" fmla="*/ 29458 w 1002"/>
                <a:gd name="T43" fmla="*/ 15980 h 335"/>
                <a:gd name="T44" fmla="*/ 32500 w 1002"/>
                <a:gd name="T45" fmla="*/ 16743 h 335"/>
                <a:gd name="T46" fmla="*/ 34533 w 1002"/>
                <a:gd name="T47" fmla="*/ 15411 h 335"/>
                <a:gd name="T48" fmla="*/ 31645 w 1002"/>
                <a:gd name="T49" fmla="*/ 14349 h 335"/>
                <a:gd name="T50" fmla="*/ 30438 w 1002"/>
                <a:gd name="T51" fmla="*/ 13589 h 335"/>
                <a:gd name="T52" fmla="*/ 33488 w 1002"/>
                <a:gd name="T53" fmla="*/ 14656 h 335"/>
                <a:gd name="T54" fmla="*/ 36645 w 1002"/>
                <a:gd name="T55" fmla="*/ 15526 h 335"/>
                <a:gd name="T56" fmla="*/ 37000 w 1002"/>
                <a:gd name="T57" fmla="*/ 13439 h 335"/>
                <a:gd name="T58" fmla="*/ 33020 w 1002"/>
                <a:gd name="T59" fmla="*/ 11972 h 335"/>
                <a:gd name="T60" fmla="*/ 31095 w 1002"/>
                <a:gd name="T61" fmla="*/ 11366 h 335"/>
                <a:gd name="T62" fmla="*/ 33595 w 1002"/>
                <a:gd name="T63" fmla="*/ 11857 h 335"/>
                <a:gd name="T64" fmla="*/ 36220 w 1002"/>
                <a:gd name="T65" fmla="*/ 12471 h 335"/>
                <a:gd name="T66" fmla="*/ 39063 w 1002"/>
                <a:gd name="T67" fmla="*/ 12129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2" h="335">
                  <a:moveTo>
                    <a:pt x="983" y="213"/>
                  </a:moveTo>
                  <a:cubicBezTo>
                    <a:pt x="974" y="209"/>
                    <a:pt x="945" y="202"/>
                    <a:pt x="932" y="199"/>
                  </a:cubicBezTo>
                  <a:cubicBezTo>
                    <a:pt x="920" y="196"/>
                    <a:pt x="900" y="192"/>
                    <a:pt x="891" y="189"/>
                  </a:cubicBezTo>
                  <a:cubicBezTo>
                    <a:pt x="882" y="186"/>
                    <a:pt x="857" y="181"/>
                    <a:pt x="845" y="179"/>
                  </a:cubicBezTo>
                  <a:cubicBezTo>
                    <a:pt x="834" y="178"/>
                    <a:pt x="813" y="176"/>
                    <a:pt x="804" y="173"/>
                  </a:cubicBezTo>
                  <a:cubicBezTo>
                    <a:pt x="804" y="173"/>
                    <a:pt x="810" y="171"/>
                    <a:pt x="819" y="172"/>
                  </a:cubicBezTo>
                  <a:cubicBezTo>
                    <a:pt x="828" y="173"/>
                    <a:pt x="840" y="175"/>
                    <a:pt x="845" y="175"/>
                  </a:cubicBezTo>
                  <a:cubicBezTo>
                    <a:pt x="849" y="175"/>
                    <a:pt x="859" y="175"/>
                    <a:pt x="870" y="176"/>
                  </a:cubicBezTo>
                  <a:cubicBezTo>
                    <a:pt x="880" y="176"/>
                    <a:pt x="895" y="180"/>
                    <a:pt x="908" y="183"/>
                  </a:cubicBezTo>
                  <a:cubicBezTo>
                    <a:pt x="922" y="187"/>
                    <a:pt x="920" y="187"/>
                    <a:pt x="939" y="190"/>
                  </a:cubicBezTo>
                  <a:cubicBezTo>
                    <a:pt x="958" y="193"/>
                    <a:pt x="971" y="190"/>
                    <a:pt x="975" y="177"/>
                  </a:cubicBezTo>
                  <a:cubicBezTo>
                    <a:pt x="976" y="164"/>
                    <a:pt x="966" y="154"/>
                    <a:pt x="944" y="146"/>
                  </a:cubicBezTo>
                  <a:cubicBezTo>
                    <a:pt x="921" y="139"/>
                    <a:pt x="908" y="136"/>
                    <a:pt x="890" y="131"/>
                  </a:cubicBezTo>
                  <a:cubicBezTo>
                    <a:pt x="873" y="127"/>
                    <a:pt x="866" y="125"/>
                    <a:pt x="853" y="124"/>
                  </a:cubicBezTo>
                  <a:cubicBezTo>
                    <a:pt x="839" y="123"/>
                    <a:pt x="830" y="122"/>
                    <a:pt x="808" y="119"/>
                  </a:cubicBezTo>
                  <a:cubicBezTo>
                    <a:pt x="786" y="117"/>
                    <a:pt x="786" y="116"/>
                    <a:pt x="768" y="113"/>
                  </a:cubicBezTo>
                  <a:cubicBezTo>
                    <a:pt x="750" y="111"/>
                    <a:pt x="739" y="108"/>
                    <a:pt x="730" y="106"/>
                  </a:cubicBezTo>
                  <a:cubicBezTo>
                    <a:pt x="721" y="105"/>
                    <a:pt x="717" y="99"/>
                    <a:pt x="717" y="99"/>
                  </a:cubicBezTo>
                  <a:cubicBezTo>
                    <a:pt x="717" y="99"/>
                    <a:pt x="728" y="93"/>
                    <a:pt x="733" y="91"/>
                  </a:cubicBezTo>
                  <a:cubicBezTo>
                    <a:pt x="739" y="88"/>
                    <a:pt x="769" y="82"/>
                    <a:pt x="774" y="79"/>
                  </a:cubicBezTo>
                  <a:cubicBezTo>
                    <a:pt x="779" y="76"/>
                    <a:pt x="820" y="56"/>
                    <a:pt x="820" y="28"/>
                  </a:cubicBezTo>
                  <a:cubicBezTo>
                    <a:pt x="821" y="0"/>
                    <a:pt x="808" y="1"/>
                    <a:pt x="808" y="1"/>
                  </a:cubicBezTo>
                  <a:cubicBezTo>
                    <a:pt x="801" y="1"/>
                    <a:pt x="783" y="16"/>
                    <a:pt x="780" y="19"/>
                  </a:cubicBezTo>
                  <a:cubicBezTo>
                    <a:pt x="771" y="20"/>
                    <a:pt x="756" y="29"/>
                    <a:pt x="750" y="30"/>
                  </a:cubicBezTo>
                  <a:cubicBezTo>
                    <a:pt x="744" y="31"/>
                    <a:pt x="741" y="34"/>
                    <a:pt x="734" y="36"/>
                  </a:cubicBezTo>
                  <a:cubicBezTo>
                    <a:pt x="727" y="39"/>
                    <a:pt x="704" y="43"/>
                    <a:pt x="691" y="46"/>
                  </a:cubicBezTo>
                  <a:cubicBezTo>
                    <a:pt x="677" y="49"/>
                    <a:pt x="665" y="50"/>
                    <a:pt x="654" y="56"/>
                  </a:cubicBezTo>
                  <a:cubicBezTo>
                    <a:pt x="642" y="61"/>
                    <a:pt x="626" y="79"/>
                    <a:pt x="613" y="86"/>
                  </a:cubicBezTo>
                  <a:cubicBezTo>
                    <a:pt x="601" y="93"/>
                    <a:pt x="554" y="121"/>
                    <a:pt x="547" y="128"/>
                  </a:cubicBezTo>
                  <a:cubicBezTo>
                    <a:pt x="541" y="134"/>
                    <a:pt x="524" y="127"/>
                    <a:pt x="503" y="126"/>
                  </a:cubicBezTo>
                  <a:cubicBezTo>
                    <a:pt x="482" y="126"/>
                    <a:pt x="440" y="113"/>
                    <a:pt x="422" y="113"/>
                  </a:cubicBezTo>
                  <a:cubicBezTo>
                    <a:pt x="404" y="113"/>
                    <a:pt x="251" y="89"/>
                    <a:pt x="220" y="83"/>
                  </a:cubicBezTo>
                  <a:cubicBezTo>
                    <a:pt x="195" y="78"/>
                    <a:pt x="107" y="45"/>
                    <a:pt x="0" y="2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23" y="303"/>
                    <a:pt x="45" y="305"/>
                    <a:pt x="67" y="305"/>
                  </a:cubicBezTo>
                  <a:cubicBezTo>
                    <a:pt x="132" y="308"/>
                    <a:pt x="283" y="288"/>
                    <a:pt x="369" y="285"/>
                  </a:cubicBezTo>
                  <a:cubicBezTo>
                    <a:pt x="455" y="282"/>
                    <a:pt x="515" y="282"/>
                    <a:pt x="521" y="283"/>
                  </a:cubicBezTo>
                  <a:cubicBezTo>
                    <a:pt x="526" y="284"/>
                    <a:pt x="532" y="284"/>
                    <a:pt x="535" y="285"/>
                  </a:cubicBezTo>
                  <a:cubicBezTo>
                    <a:pt x="539" y="285"/>
                    <a:pt x="545" y="290"/>
                    <a:pt x="558" y="294"/>
                  </a:cubicBezTo>
                  <a:cubicBezTo>
                    <a:pt x="572" y="298"/>
                    <a:pt x="612" y="310"/>
                    <a:pt x="628" y="311"/>
                  </a:cubicBezTo>
                  <a:cubicBezTo>
                    <a:pt x="644" y="312"/>
                    <a:pt x="687" y="310"/>
                    <a:pt x="687" y="310"/>
                  </a:cubicBezTo>
                  <a:cubicBezTo>
                    <a:pt x="687" y="310"/>
                    <a:pt x="694" y="309"/>
                    <a:pt x="701" y="311"/>
                  </a:cubicBezTo>
                  <a:cubicBezTo>
                    <a:pt x="707" y="312"/>
                    <a:pt x="728" y="310"/>
                    <a:pt x="732" y="310"/>
                  </a:cubicBezTo>
                  <a:cubicBezTo>
                    <a:pt x="736" y="309"/>
                    <a:pt x="744" y="313"/>
                    <a:pt x="754" y="315"/>
                  </a:cubicBezTo>
                  <a:cubicBezTo>
                    <a:pt x="765" y="318"/>
                    <a:pt x="780" y="320"/>
                    <a:pt x="791" y="323"/>
                  </a:cubicBezTo>
                  <a:cubicBezTo>
                    <a:pt x="802" y="327"/>
                    <a:pt x="819" y="328"/>
                    <a:pt x="832" y="330"/>
                  </a:cubicBezTo>
                  <a:cubicBezTo>
                    <a:pt x="844" y="332"/>
                    <a:pt x="861" y="335"/>
                    <a:pt x="876" y="331"/>
                  </a:cubicBezTo>
                  <a:cubicBezTo>
                    <a:pt x="891" y="327"/>
                    <a:pt x="891" y="311"/>
                    <a:pt x="884" y="304"/>
                  </a:cubicBezTo>
                  <a:cubicBezTo>
                    <a:pt x="877" y="298"/>
                    <a:pt x="849" y="292"/>
                    <a:pt x="838" y="290"/>
                  </a:cubicBezTo>
                  <a:cubicBezTo>
                    <a:pt x="826" y="288"/>
                    <a:pt x="818" y="287"/>
                    <a:pt x="810" y="283"/>
                  </a:cubicBezTo>
                  <a:cubicBezTo>
                    <a:pt x="802" y="280"/>
                    <a:pt x="777" y="272"/>
                    <a:pt x="777" y="272"/>
                  </a:cubicBezTo>
                  <a:cubicBezTo>
                    <a:pt x="777" y="272"/>
                    <a:pt x="772" y="267"/>
                    <a:pt x="779" y="268"/>
                  </a:cubicBezTo>
                  <a:cubicBezTo>
                    <a:pt x="787" y="269"/>
                    <a:pt x="799" y="274"/>
                    <a:pt x="812" y="277"/>
                  </a:cubicBezTo>
                  <a:cubicBezTo>
                    <a:pt x="826" y="280"/>
                    <a:pt x="843" y="285"/>
                    <a:pt x="857" y="289"/>
                  </a:cubicBezTo>
                  <a:cubicBezTo>
                    <a:pt x="871" y="293"/>
                    <a:pt x="883" y="293"/>
                    <a:pt x="895" y="297"/>
                  </a:cubicBezTo>
                  <a:cubicBezTo>
                    <a:pt x="906" y="300"/>
                    <a:pt x="927" y="303"/>
                    <a:pt x="938" y="306"/>
                  </a:cubicBezTo>
                  <a:cubicBezTo>
                    <a:pt x="949" y="308"/>
                    <a:pt x="959" y="305"/>
                    <a:pt x="962" y="290"/>
                  </a:cubicBezTo>
                  <a:cubicBezTo>
                    <a:pt x="965" y="276"/>
                    <a:pt x="957" y="267"/>
                    <a:pt x="947" y="265"/>
                  </a:cubicBezTo>
                  <a:cubicBezTo>
                    <a:pt x="938" y="263"/>
                    <a:pt x="899" y="253"/>
                    <a:pt x="888" y="250"/>
                  </a:cubicBezTo>
                  <a:cubicBezTo>
                    <a:pt x="876" y="247"/>
                    <a:pt x="854" y="240"/>
                    <a:pt x="845" y="236"/>
                  </a:cubicBezTo>
                  <a:cubicBezTo>
                    <a:pt x="835" y="232"/>
                    <a:pt x="815" y="229"/>
                    <a:pt x="808" y="228"/>
                  </a:cubicBezTo>
                  <a:cubicBezTo>
                    <a:pt x="802" y="227"/>
                    <a:pt x="793" y="226"/>
                    <a:pt x="796" y="224"/>
                  </a:cubicBezTo>
                  <a:cubicBezTo>
                    <a:pt x="800" y="222"/>
                    <a:pt x="815" y="225"/>
                    <a:pt x="828" y="227"/>
                  </a:cubicBezTo>
                  <a:cubicBezTo>
                    <a:pt x="840" y="230"/>
                    <a:pt x="846" y="233"/>
                    <a:pt x="860" y="234"/>
                  </a:cubicBezTo>
                  <a:cubicBezTo>
                    <a:pt x="873" y="235"/>
                    <a:pt x="881" y="238"/>
                    <a:pt x="895" y="241"/>
                  </a:cubicBezTo>
                  <a:cubicBezTo>
                    <a:pt x="909" y="243"/>
                    <a:pt x="917" y="245"/>
                    <a:pt x="927" y="246"/>
                  </a:cubicBezTo>
                  <a:cubicBezTo>
                    <a:pt x="936" y="248"/>
                    <a:pt x="953" y="251"/>
                    <a:pt x="970" y="255"/>
                  </a:cubicBezTo>
                  <a:cubicBezTo>
                    <a:pt x="986" y="259"/>
                    <a:pt x="998" y="254"/>
                    <a:pt x="1000" y="239"/>
                  </a:cubicBezTo>
                  <a:cubicBezTo>
                    <a:pt x="1002" y="224"/>
                    <a:pt x="992" y="216"/>
                    <a:pt x="983" y="213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409">
              <a:extLst>
                <a:ext uri="{FF2B5EF4-FFF2-40B4-BE49-F238E27FC236}">
                  <a16:creationId xmlns:a16="http://schemas.microsoft.com/office/drawing/2014/main" id="{D1847FDF-ECC2-4E1C-9575-48220374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392"/>
              <a:ext cx="145" cy="75"/>
            </a:xfrm>
            <a:custGeom>
              <a:avLst/>
              <a:gdLst>
                <a:gd name="T0" fmla="*/ 2270 w 58"/>
                <a:gd name="T1" fmla="*/ 769 h 28"/>
                <a:gd name="T2" fmla="*/ 908 w 58"/>
                <a:gd name="T3" fmla="*/ 1227 h 28"/>
                <a:gd name="T4" fmla="*/ 208 w 58"/>
                <a:gd name="T5" fmla="*/ 983 h 28"/>
                <a:gd name="T6" fmla="*/ 283 w 58"/>
                <a:gd name="T7" fmla="*/ 0 h 28"/>
                <a:gd name="T8" fmla="*/ 395 w 58"/>
                <a:gd name="T9" fmla="*/ 675 h 28"/>
                <a:gd name="T10" fmla="*/ 1020 w 58"/>
                <a:gd name="T11" fmla="*/ 927 h 28"/>
                <a:gd name="T12" fmla="*/ 2188 w 58"/>
                <a:gd name="T13" fmla="*/ 67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28">
                  <a:moveTo>
                    <a:pt x="58" y="15"/>
                  </a:moveTo>
                  <a:cubicBezTo>
                    <a:pt x="49" y="28"/>
                    <a:pt x="36" y="26"/>
                    <a:pt x="23" y="24"/>
                  </a:cubicBezTo>
                  <a:cubicBezTo>
                    <a:pt x="18" y="23"/>
                    <a:pt x="9" y="24"/>
                    <a:pt x="5" y="19"/>
                  </a:cubicBezTo>
                  <a:cubicBezTo>
                    <a:pt x="0" y="15"/>
                    <a:pt x="5" y="5"/>
                    <a:pt x="7" y="0"/>
                  </a:cubicBezTo>
                  <a:cubicBezTo>
                    <a:pt x="9" y="4"/>
                    <a:pt x="7" y="9"/>
                    <a:pt x="10" y="13"/>
                  </a:cubicBezTo>
                  <a:cubicBezTo>
                    <a:pt x="14" y="16"/>
                    <a:pt x="21" y="17"/>
                    <a:pt x="26" y="18"/>
                  </a:cubicBezTo>
                  <a:cubicBezTo>
                    <a:pt x="32" y="18"/>
                    <a:pt x="52" y="18"/>
                    <a:pt x="56" y="1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410">
              <a:extLst>
                <a:ext uri="{FF2B5EF4-FFF2-40B4-BE49-F238E27FC236}">
                  <a16:creationId xmlns:a16="http://schemas.microsoft.com/office/drawing/2014/main" id="{87BBE3D0-5AEB-4A47-805B-36D7B39E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381"/>
              <a:ext cx="80" cy="70"/>
            </a:xfrm>
            <a:custGeom>
              <a:avLst/>
              <a:gdLst>
                <a:gd name="T0" fmla="*/ 1250 w 32"/>
                <a:gd name="T1" fmla="*/ 428 h 26"/>
                <a:gd name="T2" fmla="*/ 988 w 32"/>
                <a:gd name="T3" fmla="*/ 1268 h 26"/>
                <a:gd name="T4" fmla="*/ 363 w 32"/>
                <a:gd name="T5" fmla="*/ 1212 h 26"/>
                <a:gd name="T6" fmla="*/ 83 w 32"/>
                <a:gd name="T7" fmla="*/ 840 h 26"/>
                <a:gd name="T8" fmla="*/ 313 w 32"/>
                <a:gd name="T9" fmla="*/ 471 h 26"/>
                <a:gd name="T10" fmla="*/ 470 w 32"/>
                <a:gd name="T11" fmla="*/ 0 h 26"/>
                <a:gd name="T12" fmla="*/ 395 w 32"/>
                <a:gd name="T13" fmla="*/ 783 h 26"/>
                <a:gd name="T14" fmla="*/ 988 w 32"/>
                <a:gd name="T15" fmla="*/ 62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26">
                  <a:moveTo>
                    <a:pt x="32" y="8"/>
                  </a:moveTo>
                  <a:cubicBezTo>
                    <a:pt x="29" y="13"/>
                    <a:pt x="29" y="20"/>
                    <a:pt x="25" y="24"/>
                  </a:cubicBezTo>
                  <a:cubicBezTo>
                    <a:pt x="21" y="26"/>
                    <a:pt x="13" y="24"/>
                    <a:pt x="9" y="23"/>
                  </a:cubicBezTo>
                  <a:cubicBezTo>
                    <a:pt x="4" y="22"/>
                    <a:pt x="0" y="22"/>
                    <a:pt x="2" y="16"/>
                  </a:cubicBezTo>
                  <a:cubicBezTo>
                    <a:pt x="2" y="13"/>
                    <a:pt x="6" y="11"/>
                    <a:pt x="8" y="9"/>
                  </a:cubicBezTo>
                  <a:cubicBezTo>
                    <a:pt x="10" y="6"/>
                    <a:pt x="11" y="3"/>
                    <a:pt x="12" y="0"/>
                  </a:cubicBezTo>
                  <a:cubicBezTo>
                    <a:pt x="12" y="4"/>
                    <a:pt x="7" y="11"/>
                    <a:pt x="10" y="15"/>
                  </a:cubicBezTo>
                  <a:cubicBezTo>
                    <a:pt x="14" y="21"/>
                    <a:pt x="22" y="16"/>
                    <a:pt x="25" y="1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411">
              <a:extLst>
                <a:ext uri="{FF2B5EF4-FFF2-40B4-BE49-F238E27FC236}">
                  <a16:creationId xmlns:a16="http://schemas.microsoft.com/office/drawing/2014/main" id="{4942AE82-7E02-4E23-9DA0-79572D33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320"/>
              <a:ext cx="115" cy="104"/>
            </a:xfrm>
            <a:custGeom>
              <a:avLst/>
              <a:gdLst>
                <a:gd name="T0" fmla="*/ 1800 w 46"/>
                <a:gd name="T1" fmla="*/ 1160 h 39"/>
                <a:gd name="T2" fmla="*/ 1408 w 46"/>
                <a:gd name="T3" fmla="*/ 1912 h 39"/>
                <a:gd name="T4" fmla="*/ 908 w 46"/>
                <a:gd name="T5" fmla="*/ 1821 h 39"/>
                <a:gd name="T6" fmla="*/ 0 w 46"/>
                <a:gd name="T7" fmla="*/ 1421 h 39"/>
                <a:gd name="T8" fmla="*/ 208 w 46"/>
                <a:gd name="T9" fmla="*/ 1117 h 39"/>
                <a:gd name="T10" fmla="*/ 395 w 46"/>
                <a:gd name="T11" fmla="*/ 605 h 39"/>
                <a:gd name="T12" fmla="*/ 1020 w 46"/>
                <a:gd name="T13" fmla="*/ 0 h 39"/>
                <a:gd name="T14" fmla="*/ 675 w 46"/>
                <a:gd name="T15" fmla="*/ 1421 h 39"/>
                <a:gd name="T16" fmla="*/ 1770 w 46"/>
                <a:gd name="T17" fmla="*/ 116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39">
                  <a:moveTo>
                    <a:pt x="46" y="23"/>
                  </a:moveTo>
                  <a:cubicBezTo>
                    <a:pt x="42" y="29"/>
                    <a:pt x="44" y="37"/>
                    <a:pt x="36" y="38"/>
                  </a:cubicBezTo>
                  <a:cubicBezTo>
                    <a:pt x="32" y="39"/>
                    <a:pt x="27" y="37"/>
                    <a:pt x="23" y="36"/>
                  </a:cubicBezTo>
                  <a:cubicBezTo>
                    <a:pt x="15" y="35"/>
                    <a:pt x="6" y="33"/>
                    <a:pt x="0" y="28"/>
                  </a:cubicBezTo>
                  <a:cubicBezTo>
                    <a:pt x="1" y="26"/>
                    <a:pt x="3" y="24"/>
                    <a:pt x="5" y="22"/>
                  </a:cubicBezTo>
                  <a:cubicBezTo>
                    <a:pt x="8" y="19"/>
                    <a:pt x="8" y="15"/>
                    <a:pt x="10" y="12"/>
                  </a:cubicBezTo>
                  <a:cubicBezTo>
                    <a:pt x="14" y="7"/>
                    <a:pt x="20" y="1"/>
                    <a:pt x="26" y="0"/>
                  </a:cubicBezTo>
                  <a:cubicBezTo>
                    <a:pt x="21" y="7"/>
                    <a:pt x="11" y="19"/>
                    <a:pt x="17" y="28"/>
                  </a:cubicBezTo>
                  <a:cubicBezTo>
                    <a:pt x="25" y="38"/>
                    <a:pt x="36" y="22"/>
                    <a:pt x="45" y="2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412">
              <a:extLst>
                <a:ext uri="{FF2B5EF4-FFF2-40B4-BE49-F238E27FC236}">
                  <a16:creationId xmlns:a16="http://schemas.microsoft.com/office/drawing/2014/main" id="{EDAE4390-C13C-4C32-B243-85C09D7F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2304"/>
              <a:ext cx="180" cy="91"/>
            </a:xfrm>
            <a:custGeom>
              <a:avLst/>
              <a:gdLst>
                <a:gd name="T0" fmla="*/ 2708 w 72"/>
                <a:gd name="T1" fmla="*/ 559 h 34"/>
                <a:gd name="T2" fmla="*/ 1145 w 72"/>
                <a:gd name="T3" fmla="*/ 1384 h 34"/>
                <a:gd name="T4" fmla="*/ 283 w 72"/>
                <a:gd name="T5" fmla="*/ 1038 h 34"/>
                <a:gd name="T6" fmla="*/ 363 w 72"/>
                <a:gd name="T7" fmla="*/ 0 h 34"/>
                <a:gd name="T8" fmla="*/ 520 w 72"/>
                <a:gd name="T9" fmla="*/ 824 h 34"/>
                <a:gd name="T10" fmla="*/ 1333 w 72"/>
                <a:gd name="T11" fmla="*/ 1038 h 34"/>
                <a:gd name="T12" fmla="*/ 2583 w 72"/>
                <a:gd name="T13" fmla="*/ 55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34">
                  <a:moveTo>
                    <a:pt x="69" y="11"/>
                  </a:moveTo>
                  <a:cubicBezTo>
                    <a:pt x="72" y="34"/>
                    <a:pt x="42" y="30"/>
                    <a:pt x="29" y="27"/>
                  </a:cubicBezTo>
                  <a:cubicBezTo>
                    <a:pt x="23" y="26"/>
                    <a:pt x="12" y="24"/>
                    <a:pt x="7" y="20"/>
                  </a:cubicBezTo>
                  <a:cubicBezTo>
                    <a:pt x="0" y="15"/>
                    <a:pt x="6" y="7"/>
                    <a:pt x="9" y="0"/>
                  </a:cubicBezTo>
                  <a:cubicBezTo>
                    <a:pt x="10" y="5"/>
                    <a:pt x="8" y="11"/>
                    <a:pt x="13" y="16"/>
                  </a:cubicBezTo>
                  <a:cubicBezTo>
                    <a:pt x="19" y="21"/>
                    <a:pt x="27" y="19"/>
                    <a:pt x="34" y="20"/>
                  </a:cubicBezTo>
                  <a:cubicBezTo>
                    <a:pt x="45" y="21"/>
                    <a:pt x="61" y="23"/>
                    <a:pt x="66" y="1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413">
              <a:extLst>
                <a:ext uri="{FF2B5EF4-FFF2-40B4-BE49-F238E27FC236}">
                  <a16:creationId xmlns:a16="http://schemas.microsoft.com/office/drawing/2014/main" id="{71583CA6-7F7B-4644-A996-806213B2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2269"/>
              <a:ext cx="108" cy="78"/>
            </a:xfrm>
            <a:custGeom>
              <a:avLst/>
              <a:gdLst>
                <a:gd name="T0" fmla="*/ 1710 w 43"/>
                <a:gd name="T1" fmla="*/ 621 h 29"/>
                <a:gd name="T2" fmla="*/ 1344 w 43"/>
                <a:gd name="T3" fmla="*/ 1417 h 29"/>
                <a:gd name="T4" fmla="*/ 630 w 43"/>
                <a:gd name="T5" fmla="*/ 1417 h 29"/>
                <a:gd name="T6" fmla="*/ 50 w 43"/>
                <a:gd name="T7" fmla="*/ 1049 h 29"/>
                <a:gd name="T8" fmla="*/ 208 w 43"/>
                <a:gd name="T9" fmla="*/ 586 h 29"/>
                <a:gd name="T10" fmla="*/ 239 w 43"/>
                <a:gd name="T11" fmla="*/ 0 h 29"/>
                <a:gd name="T12" fmla="*/ 316 w 43"/>
                <a:gd name="T13" fmla="*/ 898 h 29"/>
                <a:gd name="T14" fmla="*/ 1236 w 43"/>
                <a:gd name="T15" fmla="*/ 898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29">
                  <a:moveTo>
                    <a:pt x="43" y="12"/>
                  </a:moveTo>
                  <a:cubicBezTo>
                    <a:pt x="40" y="18"/>
                    <a:pt x="41" y="24"/>
                    <a:pt x="34" y="27"/>
                  </a:cubicBezTo>
                  <a:cubicBezTo>
                    <a:pt x="29" y="29"/>
                    <a:pt x="21" y="28"/>
                    <a:pt x="16" y="27"/>
                  </a:cubicBezTo>
                  <a:cubicBezTo>
                    <a:pt x="12" y="26"/>
                    <a:pt x="3" y="24"/>
                    <a:pt x="1" y="20"/>
                  </a:cubicBezTo>
                  <a:cubicBezTo>
                    <a:pt x="0" y="16"/>
                    <a:pt x="4" y="14"/>
                    <a:pt x="5" y="11"/>
                  </a:cubicBezTo>
                  <a:cubicBezTo>
                    <a:pt x="6" y="7"/>
                    <a:pt x="5" y="3"/>
                    <a:pt x="6" y="0"/>
                  </a:cubicBezTo>
                  <a:cubicBezTo>
                    <a:pt x="6" y="5"/>
                    <a:pt x="5" y="13"/>
                    <a:pt x="8" y="17"/>
                  </a:cubicBezTo>
                  <a:cubicBezTo>
                    <a:pt x="15" y="26"/>
                    <a:pt x="23" y="18"/>
                    <a:pt x="31" y="1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414">
              <a:extLst>
                <a:ext uri="{FF2B5EF4-FFF2-40B4-BE49-F238E27FC236}">
                  <a16:creationId xmlns:a16="http://schemas.microsoft.com/office/drawing/2014/main" id="{0381ED5D-1218-4A34-BE8A-3941BD71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240"/>
              <a:ext cx="88" cy="67"/>
            </a:xfrm>
            <a:custGeom>
              <a:avLst/>
              <a:gdLst>
                <a:gd name="T0" fmla="*/ 1398 w 35"/>
                <a:gd name="T1" fmla="*/ 308 h 25"/>
                <a:gd name="T2" fmla="*/ 840 w 35"/>
                <a:gd name="T3" fmla="*/ 1193 h 25"/>
                <a:gd name="T4" fmla="*/ 0 w 35"/>
                <a:gd name="T5" fmla="*/ 825 h 25"/>
                <a:gd name="T6" fmla="*/ 241 w 35"/>
                <a:gd name="T7" fmla="*/ 0 h 25"/>
                <a:gd name="T8" fmla="*/ 443 w 35"/>
                <a:gd name="T9" fmla="*/ 675 h 25"/>
                <a:gd name="T10" fmla="*/ 1320 w 35"/>
                <a:gd name="T11" fmla="*/ 46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5">
                  <a:moveTo>
                    <a:pt x="35" y="6"/>
                  </a:moveTo>
                  <a:cubicBezTo>
                    <a:pt x="35" y="17"/>
                    <a:pt x="34" y="25"/>
                    <a:pt x="21" y="23"/>
                  </a:cubicBezTo>
                  <a:cubicBezTo>
                    <a:pt x="15" y="22"/>
                    <a:pt x="4" y="21"/>
                    <a:pt x="0" y="16"/>
                  </a:cubicBezTo>
                  <a:cubicBezTo>
                    <a:pt x="4" y="13"/>
                    <a:pt x="7" y="6"/>
                    <a:pt x="6" y="0"/>
                  </a:cubicBezTo>
                  <a:cubicBezTo>
                    <a:pt x="7" y="5"/>
                    <a:pt x="7" y="11"/>
                    <a:pt x="11" y="13"/>
                  </a:cubicBezTo>
                  <a:cubicBezTo>
                    <a:pt x="16" y="17"/>
                    <a:pt x="31" y="14"/>
                    <a:pt x="33" y="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415">
              <a:extLst>
                <a:ext uri="{FF2B5EF4-FFF2-40B4-BE49-F238E27FC236}">
                  <a16:creationId xmlns:a16="http://schemas.microsoft.com/office/drawing/2014/main" id="{3F51AE8E-4AE1-4874-BD53-B7FAE127B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2171"/>
              <a:ext cx="165" cy="85"/>
            </a:xfrm>
            <a:custGeom>
              <a:avLst/>
              <a:gdLst>
                <a:gd name="T0" fmla="*/ 2550 w 66"/>
                <a:gd name="T1" fmla="*/ 847 h 32"/>
                <a:gd name="T2" fmla="*/ 2000 w 66"/>
                <a:gd name="T3" fmla="*/ 1538 h 32"/>
                <a:gd name="T4" fmla="*/ 1095 w 66"/>
                <a:gd name="T5" fmla="*/ 1347 h 32"/>
                <a:gd name="T6" fmla="*/ 158 w 66"/>
                <a:gd name="T7" fmla="*/ 996 h 32"/>
                <a:gd name="T8" fmla="*/ 50 w 66"/>
                <a:gd name="T9" fmla="*/ 749 h 32"/>
                <a:gd name="T10" fmla="*/ 238 w 66"/>
                <a:gd name="T11" fmla="*/ 0 h 32"/>
                <a:gd name="T12" fmla="*/ 470 w 66"/>
                <a:gd name="T13" fmla="*/ 903 h 32"/>
                <a:gd name="T14" fmla="*/ 1300 w 66"/>
                <a:gd name="T15" fmla="*/ 996 h 32"/>
                <a:gd name="T16" fmla="*/ 2425 w 66"/>
                <a:gd name="T17" fmla="*/ 50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32">
                  <a:moveTo>
                    <a:pt x="65" y="17"/>
                  </a:moveTo>
                  <a:cubicBezTo>
                    <a:pt x="66" y="24"/>
                    <a:pt x="57" y="30"/>
                    <a:pt x="51" y="31"/>
                  </a:cubicBezTo>
                  <a:cubicBezTo>
                    <a:pt x="44" y="32"/>
                    <a:pt x="35" y="29"/>
                    <a:pt x="28" y="27"/>
                  </a:cubicBezTo>
                  <a:cubicBezTo>
                    <a:pt x="22" y="26"/>
                    <a:pt x="9" y="24"/>
                    <a:pt x="4" y="20"/>
                  </a:cubicBezTo>
                  <a:cubicBezTo>
                    <a:pt x="0" y="17"/>
                    <a:pt x="1" y="20"/>
                    <a:pt x="1" y="15"/>
                  </a:cubicBezTo>
                  <a:cubicBezTo>
                    <a:pt x="1" y="11"/>
                    <a:pt x="4" y="3"/>
                    <a:pt x="6" y="0"/>
                  </a:cubicBezTo>
                  <a:cubicBezTo>
                    <a:pt x="6" y="9"/>
                    <a:pt x="2" y="16"/>
                    <a:pt x="12" y="18"/>
                  </a:cubicBezTo>
                  <a:cubicBezTo>
                    <a:pt x="18" y="20"/>
                    <a:pt x="26" y="19"/>
                    <a:pt x="33" y="20"/>
                  </a:cubicBezTo>
                  <a:cubicBezTo>
                    <a:pt x="45" y="23"/>
                    <a:pt x="56" y="24"/>
                    <a:pt x="62" y="1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416">
              <a:extLst>
                <a:ext uri="{FF2B5EF4-FFF2-40B4-BE49-F238E27FC236}">
                  <a16:creationId xmlns:a16="http://schemas.microsoft.com/office/drawing/2014/main" id="{D2A2D2E1-CEC5-4377-9199-FF501C3A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136"/>
              <a:ext cx="122" cy="83"/>
            </a:xfrm>
            <a:custGeom>
              <a:avLst/>
              <a:gdLst>
                <a:gd name="T0" fmla="*/ 1885 w 49"/>
                <a:gd name="T1" fmla="*/ 560 h 31"/>
                <a:gd name="T2" fmla="*/ 695 w 49"/>
                <a:gd name="T3" fmla="*/ 1341 h 31"/>
                <a:gd name="T4" fmla="*/ 341 w 49"/>
                <a:gd name="T5" fmla="*/ 0 h 31"/>
                <a:gd name="T6" fmla="*/ 1036 w 49"/>
                <a:gd name="T7" fmla="*/ 1226 h 31"/>
                <a:gd name="T8" fmla="*/ 1885 w 49"/>
                <a:gd name="T9" fmla="*/ 5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1">
                  <a:moveTo>
                    <a:pt x="49" y="11"/>
                  </a:moveTo>
                  <a:cubicBezTo>
                    <a:pt x="48" y="31"/>
                    <a:pt x="32" y="30"/>
                    <a:pt x="18" y="26"/>
                  </a:cubicBezTo>
                  <a:cubicBezTo>
                    <a:pt x="0" y="22"/>
                    <a:pt x="13" y="14"/>
                    <a:pt x="9" y="0"/>
                  </a:cubicBezTo>
                  <a:cubicBezTo>
                    <a:pt x="16" y="9"/>
                    <a:pt x="12" y="23"/>
                    <a:pt x="27" y="24"/>
                  </a:cubicBezTo>
                  <a:cubicBezTo>
                    <a:pt x="34" y="24"/>
                    <a:pt x="47" y="17"/>
                    <a:pt x="49" y="1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417">
              <a:extLst>
                <a:ext uri="{FF2B5EF4-FFF2-40B4-BE49-F238E27FC236}">
                  <a16:creationId xmlns:a16="http://schemas.microsoft.com/office/drawing/2014/main" id="{56469F45-5FD3-445C-9FE8-9BA00BD32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2067"/>
              <a:ext cx="150" cy="114"/>
            </a:xfrm>
            <a:custGeom>
              <a:avLst/>
              <a:gdLst>
                <a:gd name="T0" fmla="*/ 2270 w 60"/>
                <a:gd name="T1" fmla="*/ 1039 h 43"/>
                <a:gd name="T2" fmla="*/ 1845 w 60"/>
                <a:gd name="T3" fmla="*/ 2065 h 43"/>
                <a:gd name="T4" fmla="*/ 988 w 60"/>
                <a:gd name="T5" fmla="*/ 1827 h 43"/>
                <a:gd name="T6" fmla="*/ 125 w 60"/>
                <a:gd name="T7" fmla="*/ 1524 h 43"/>
                <a:gd name="T8" fmla="*/ 313 w 60"/>
                <a:gd name="T9" fmla="*/ 0 h 43"/>
                <a:gd name="T10" fmla="*/ 363 w 60"/>
                <a:gd name="T11" fmla="*/ 1039 h 43"/>
                <a:gd name="T12" fmla="*/ 1095 w 60"/>
                <a:gd name="T13" fmla="*/ 1230 h 43"/>
                <a:gd name="T14" fmla="*/ 1688 w 60"/>
                <a:gd name="T15" fmla="*/ 1524 h 43"/>
                <a:gd name="T16" fmla="*/ 2113 w 60"/>
                <a:gd name="T17" fmla="*/ 93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3">
                  <a:moveTo>
                    <a:pt x="58" y="21"/>
                  </a:moveTo>
                  <a:cubicBezTo>
                    <a:pt x="55" y="31"/>
                    <a:pt x="60" y="41"/>
                    <a:pt x="47" y="42"/>
                  </a:cubicBezTo>
                  <a:cubicBezTo>
                    <a:pt x="40" y="43"/>
                    <a:pt x="33" y="40"/>
                    <a:pt x="25" y="37"/>
                  </a:cubicBezTo>
                  <a:cubicBezTo>
                    <a:pt x="19" y="35"/>
                    <a:pt x="6" y="38"/>
                    <a:pt x="3" y="31"/>
                  </a:cubicBezTo>
                  <a:cubicBezTo>
                    <a:pt x="0" y="25"/>
                    <a:pt x="4" y="6"/>
                    <a:pt x="8" y="0"/>
                  </a:cubicBezTo>
                  <a:cubicBezTo>
                    <a:pt x="6" y="6"/>
                    <a:pt x="4" y="16"/>
                    <a:pt x="9" y="21"/>
                  </a:cubicBezTo>
                  <a:cubicBezTo>
                    <a:pt x="14" y="26"/>
                    <a:pt x="22" y="23"/>
                    <a:pt x="28" y="25"/>
                  </a:cubicBezTo>
                  <a:cubicBezTo>
                    <a:pt x="34" y="28"/>
                    <a:pt x="36" y="34"/>
                    <a:pt x="43" y="31"/>
                  </a:cubicBezTo>
                  <a:cubicBezTo>
                    <a:pt x="48" y="29"/>
                    <a:pt x="53" y="24"/>
                    <a:pt x="54" y="1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418">
              <a:extLst>
                <a:ext uri="{FF2B5EF4-FFF2-40B4-BE49-F238E27FC236}">
                  <a16:creationId xmlns:a16="http://schemas.microsoft.com/office/drawing/2014/main" id="{8CB563F0-58F2-4FC8-BCC0-E0577FCE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1997"/>
              <a:ext cx="153" cy="110"/>
            </a:xfrm>
            <a:custGeom>
              <a:avLst/>
              <a:gdLst>
                <a:gd name="T0" fmla="*/ 2415 w 61"/>
                <a:gd name="T1" fmla="*/ 1079 h 41"/>
                <a:gd name="T2" fmla="*/ 0 w 61"/>
                <a:gd name="T3" fmla="*/ 928 h 41"/>
                <a:gd name="T4" fmla="*/ 158 w 61"/>
                <a:gd name="T5" fmla="*/ 0 h 41"/>
                <a:gd name="T6" fmla="*/ 441 w 61"/>
                <a:gd name="T7" fmla="*/ 735 h 41"/>
                <a:gd name="T8" fmla="*/ 1151 w 61"/>
                <a:gd name="T9" fmla="*/ 1044 h 41"/>
                <a:gd name="T10" fmla="*/ 2290 w 61"/>
                <a:gd name="T11" fmla="*/ 98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1">
                  <a:moveTo>
                    <a:pt x="61" y="21"/>
                  </a:moveTo>
                  <a:cubicBezTo>
                    <a:pt x="54" y="41"/>
                    <a:pt x="13" y="23"/>
                    <a:pt x="0" y="18"/>
                  </a:cubicBezTo>
                  <a:cubicBezTo>
                    <a:pt x="1" y="11"/>
                    <a:pt x="6" y="8"/>
                    <a:pt x="4" y="0"/>
                  </a:cubicBezTo>
                  <a:cubicBezTo>
                    <a:pt x="7" y="5"/>
                    <a:pt x="7" y="11"/>
                    <a:pt x="11" y="14"/>
                  </a:cubicBezTo>
                  <a:cubicBezTo>
                    <a:pt x="16" y="19"/>
                    <a:pt x="23" y="19"/>
                    <a:pt x="29" y="20"/>
                  </a:cubicBezTo>
                  <a:cubicBezTo>
                    <a:pt x="34" y="21"/>
                    <a:pt x="58" y="25"/>
                    <a:pt x="58" y="1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419">
              <a:extLst>
                <a:ext uri="{FF2B5EF4-FFF2-40B4-BE49-F238E27FC236}">
                  <a16:creationId xmlns:a16="http://schemas.microsoft.com/office/drawing/2014/main" id="{FEB59F6E-83FC-41D1-A6FF-8BE5F7F1F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989"/>
              <a:ext cx="83" cy="62"/>
            </a:xfrm>
            <a:custGeom>
              <a:avLst/>
              <a:gdLst>
                <a:gd name="T0" fmla="*/ 1240 w 33"/>
                <a:gd name="T1" fmla="*/ 94 h 23"/>
                <a:gd name="T2" fmla="*/ 1165 w 33"/>
                <a:gd name="T3" fmla="*/ 960 h 23"/>
                <a:gd name="T4" fmla="*/ 684 w 33"/>
                <a:gd name="T5" fmla="*/ 1119 h 23"/>
                <a:gd name="T6" fmla="*/ 126 w 33"/>
                <a:gd name="T7" fmla="*/ 960 h 23"/>
                <a:gd name="T8" fmla="*/ 126 w 33"/>
                <a:gd name="T9" fmla="*/ 0 h 23"/>
                <a:gd name="T10" fmla="*/ 317 w 33"/>
                <a:gd name="T11" fmla="*/ 682 h 23"/>
                <a:gd name="T12" fmla="*/ 923 w 33"/>
                <a:gd name="T13" fmla="*/ 47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3">
                  <a:moveTo>
                    <a:pt x="31" y="2"/>
                  </a:moveTo>
                  <a:cubicBezTo>
                    <a:pt x="33" y="7"/>
                    <a:pt x="32" y="13"/>
                    <a:pt x="29" y="18"/>
                  </a:cubicBezTo>
                  <a:cubicBezTo>
                    <a:pt x="25" y="23"/>
                    <a:pt x="23" y="22"/>
                    <a:pt x="17" y="21"/>
                  </a:cubicBezTo>
                  <a:cubicBezTo>
                    <a:pt x="14" y="20"/>
                    <a:pt x="5" y="20"/>
                    <a:pt x="3" y="18"/>
                  </a:cubicBezTo>
                  <a:cubicBezTo>
                    <a:pt x="0" y="15"/>
                    <a:pt x="2" y="4"/>
                    <a:pt x="3" y="0"/>
                  </a:cubicBezTo>
                  <a:cubicBezTo>
                    <a:pt x="4" y="4"/>
                    <a:pt x="4" y="10"/>
                    <a:pt x="8" y="13"/>
                  </a:cubicBezTo>
                  <a:cubicBezTo>
                    <a:pt x="14" y="17"/>
                    <a:pt x="20" y="15"/>
                    <a:pt x="23" y="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420">
              <a:extLst>
                <a:ext uri="{FF2B5EF4-FFF2-40B4-BE49-F238E27FC236}">
                  <a16:creationId xmlns:a16="http://schemas.microsoft.com/office/drawing/2014/main" id="{C01D0368-6C21-4D50-A865-787679549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979"/>
              <a:ext cx="112" cy="56"/>
            </a:xfrm>
            <a:custGeom>
              <a:avLst/>
              <a:gdLst>
                <a:gd name="T0" fmla="*/ 1618 w 45"/>
                <a:gd name="T1" fmla="*/ 205 h 21"/>
                <a:gd name="T2" fmla="*/ 849 w 45"/>
                <a:gd name="T3" fmla="*/ 968 h 21"/>
                <a:gd name="T4" fmla="*/ 0 w 45"/>
                <a:gd name="T5" fmla="*/ 819 h 21"/>
                <a:gd name="T6" fmla="*/ 0 w 45"/>
                <a:gd name="T7" fmla="*/ 0 h 21"/>
                <a:gd name="T8" fmla="*/ 879 w 45"/>
                <a:gd name="T9" fmla="*/ 605 h 21"/>
                <a:gd name="T10" fmla="*/ 1493 w 45"/>
                <a:gd name="T11" fmla="*/ 456 h 21"/>
                <a:gd name="T12" fmla="*/ 1618 w 4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21">
                  <a:moveTo>
                    <a:pt x="42" y="4"/>
                  </a:moveTo>
                  <a:cubicBezTo>
                    <a:pt x="45" y="21"/>
                    <a:pt x="36" y="21"/>
                    <a:pt x="22" y="19"/>
                  </a:cubicBezTo>
                  <a:cubicBezTo>
                    <a:pt x="17" y="18"/>
                    <a:pt x="4" y="19"/>
                    <a:pt x="0" y="16"/>
                  </a:cubicBezTo>
                  <a:cubicBezTo>
                    <a:pt x="2" y="11"/>
                    <a:pt x="0" y="5"/>
                    <a:pt x="0" y="0"/>
                  </a:cubicBezTo>
                  <a:cubicBezTo>
                    <a:pt x="1" y="13"/>
                    <a:pt x="13" y="12"/>
                    <a:pt x="23" y="12"/>
                  </a:cubicBezTo>
                  <a:cubicBezTo>
                    <a:pt x="28" y="13"/>
                    <a:pt x="35" y="13"/>
                    <a:pt x="39" y="9"/>
                  </a:cubicBezTo>
                  <a:cubicBezTo>
                    <a:pt x="42" y="6"/>
                    <a:pt x="40" y="3"/>
                    <a:pt x="4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421">
              <a:extLst>
                <a:ext uri="{FF2B5EF4-FFF2-40B4-BE49-F238E27FC236}">
                  <a16:creationId xmlns:a16="http://schemas.microsoft.com/office/drawing/2014/main" id="{195F04A5-696B-4152-AAA2-4404E69F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1856"/>
              <a:ext cx="87" cy="88"/>
            </a:xfrm>
            <a:custGeom>
              <a:avLst/>
              <a:gdLst>
                <a:gd name="T0" fmla="*/ 1335 w 35"/>
                <a:gd name="T1" fmla="*/ 547 h 33"/>
                <a:gd name="T2" fmla="*/ 229 w 35"/>
                <a:gd name="T3" fmla="*/ 149 h 33"/>
                <a:gd name="T4" fmla="*/ 154 w 35"/>
                <a:gd name="T5" fmla="*/ 307 h 33"/>
                <a:gd name="T6" fmla="*/ 495 w 35"/>
                <a:gd name="T7" fmla="*/ 704 h 33"/>
                <a:gd name="T8" fmla="*/ 798 w 35"/>
                <a:gd name="T9" fmla="*/ 1672 h 33"/>
                <a:gd name="T10" fmla="*/ 723 w 35"/>
                <a:gd name="T11" fmla="*/ 819 h 33"/>
                <a:gd name="T12" fmla="*/ 1002 w 35"/>
                <a:gd name="T13" fmla="*/ 60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">
                  <a:moveTo>
                    <a:pt x="35" y="11"/>
                  </a:moveTo>
                  <a:cubicBezTo>
                    <a:pt x="23" y="11"/>
                    <a:pt x="16" y="8"/>
                    <a:pt x="6" y="3"/>
                  </a:cubicBezTo>
                  <a:cubicBezTo>
                    <a:pt x="1" y="1"/>
                    <a:pt x="0" y="0"/>
                    <a:pt x="4" y="6"/>
                  </a:cubicBezTo>
                  <a:cubicBezTo>
                    <a:pt x="6" y="9"/>
                    <a:pt x="10" y="11"/>
                    <a:pt x="13" y="14"/>
                  </a:cubicBezTo>
                  <a:cubicBezTo>
                    <a:pt x="17" y="20"/>
                    <a:pt x="19" y="26"/>
                    <a:pt x="21" y="33"/>
                  </a:cubicBezTo>
                  <a:cubicBezTo>
                    <a:pt x="20" y="29"/>
                    <a:pt x="17" y="19"/>
                    <a:pt x="19" y="16"/>
                  </a:cubicBezTo>
                  <a:cubicBezTo>
                    <a:pt x="21" y="12"/>
                    <a:pt x="23" y="14"/>
                    <a:pt x="26" y="1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422">
              <a:extLst>
                <a:ext uri="{FF2B5EF4-FFF2-40B4-BE49-F238E27FC236}">
                  <a16:creationId xmlns:a16="http://schemas.microsoft.com/office/drawing/2014/main" id="{4DC8D89A-0F74-4194-BB14-8F58D198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875"/>
              <a:ext cx="39" cy="96"/>
            </a:xfrm>
            <a:custGeom>
              <a:avLst/>
              <a:gdLst>
                <a:gd name="T0" fmla="*/ 566 w 16"/>
                <a:gd name="T1" fmla="*/ 1515 h 36"/>
                <a:gd name="T2" fmla="*/ 351 w 16"/>
                <a:gd name="T3" fmla="*/ 512 h 36"/>
                <a:gd name="T4" fmla="*/ 0 w 16"/>
                <a:gd name="T5" fmla="*/ 0 h 36"/>
                <a:gd name="T6" fmla="*/ 244 w 16"/>
                <a:gd name="T7" fmla="*/ 1821 h 36"/>
                <a:gd name="T8" fmla="*/ 422 w 16"/>
                <a:gd name="T9" fmla="*/ 105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6">
                  <a:moveTo>
                    <a:pt x="16" y="30"/>
                  </a:moveTo>
                  <a:cubicBezTo>
                    <a:pt x="13" y="22"/>
                    <a:pt x="16" y="17"/>
                    <a:pt x="10" y="10"/>
                  </a:cubicBezTo>
                  <a:cubicBezTo>
                    <a:pt x="7" y="7"/>
                    <a:pt x="3" y="3"/>
                    <a:pt x="0" y="0"/>
                  </a:cubicBezTo>
                  <a:cubicBezTo>
                    <a:pt x="6" y="13"/>
                    <a:pt x="8" y="21"/>
                    <a:pt x="7" y="36"/>
                  </a:cubicBezTo>
                  <a:cubicBezTo>
                    <a:pt x="8" y="31"/>
                    <a:pt x="7" y="21"/>
                    <a:pt x="12" y="2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423">
              <a:extLst>
                <a:ext uri="{FF2B5EF4-FFF2-40B4-BE49-F238E27FC236}">
                  <a16:creationId xmlns:a16="http://schemas.microsoft.com/office/drawing/2014/main" id="{813DFE64-7C6D-4233-B1C8-E0948711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229"/>
              <a:ext cx="417" cy="176"/>
            </a:xfrm>
            <a:custGeom>
              <a:avLst/>
              <a:gdLst>
                <a:gd name="T0" fmla="*/ 6490 w 167"/>
                <a:gd name="T1" fmla="*/ 3187 h 66"/>
                <a:gd name="T2" fmla="*/ 5606 w 167"/>
                <a:gd name="T3" fmla="*/ 3187 h 66"/>
                <a:gd name="T4" fmla="*/ 4857 w 167"/>
                <a:gd name="T5" fmla="*/ 3187 h 66"/>
                <a:gd name="T6" fmla="*/ 3191 w 167"/>
                <a:gd name="T7" fmla="*/ 3128 h 66"/>
                <a:gd name="T8" fmla="*/ 1403 w 167"/>
                <a:gd name="T9" fmla="*/ 2525 h 66"/>
                <a:gd name="T10" fmla="*/ 0 w 167"/>
                <a:gd name="T11" fmla="*/ 1877 h 66"/>
                <a:gd name="T12" fmla="*/ 542 w 167"/>
                <a:gd name="T13" fmla="*/ 0 h 66"/>
                <a:gd name="T14" fmla="*/ 966 w 167"/>
                <a:gd name="T15" fmla="*/ 1877 h 66"/>
                <a:gd name="T16" fmla="*/ 1745 w 167"/>
                <a:gd name="T17" fmla="*/ 1877 h 66"/>
                <a:gd name="T18" fmla="*/ 2674 w 167"/>
                <a:gd name="T19" fmla="*/ 2219 h 66"/>
                <a:gd name="T20" fmla="*/ 4515 w 167"/>
                <a:gd name="T21" fmla="*/ 2880 h 66"/>
                <a:gd name="T22" fmla="*/ 6460 w 167"/>
                <a:gd name="T23" fmla="*/ 3128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" h="66">
                  <a:moveTo>
                    <a:pt x="167" y="63"/>
                  </a:moveTo>
                  <a:cubicBezTo>
                    <a:pt x="160" y="65"/>
                    <a:pt x="151" y="63"/>
                    <a:pt x="144" y="63"/>
                  </a:cubicBezTo>
                  <a:cubicBezTo>
                    <a:pt x="137" y="63"/>
                    <a:pt x="131" y="63"/>
                    <a:pt x="125" y="63"/>
                  </a:cubicBezTo>
                  <a:cubicBezTo>
                    <a:pt x="110" y="64"/>
                    <a:pt x="96" y="65"/>
                    <a:pt x="82" y="62"/>
                  </a:cubicBezTo>
                  <a:cubicBezTo>
                    <a:pt x="66" y="59"/>
                    <a:pt x="51" y="54"/>
                    <a:pt x="36" y="50"/>
                  </a:cubicBezTo>
                  <a:cubicBezTo>
                    <a:pt x="26" y="47"/>
                    <a:pt x="7" y="45"/>
                    <a:pt x="0" y="37"/>
                  </a:cubicBezTo>
                  <a:cubicBezTo>
                    <a:pt x="11" y="29"/>
                    <a:pt x="11" y="11"/>
                    <a:pt x="14" y="0"/>
                  </a:cubicBezTo>
                  <a:cubicBezTo>
                    <a:pt x="18" y="12"/>
                    <a:pt x="5" y="33"/>
                    <a:pt x="25" y="37"/>
                  </a:cubicBezTo>
                  <a:cubicBezTo>
                    <a:pt x="31" y="39"/>
                    <a:pt x="38" y="36"/>
                    <a:pt x="45" y="37"/>
                  </a:cubicBezTo>
                  <a:cubicBezTo>
                    <a:pt x="53" y="37"/>
                    <a:pt x="61" y="41"/>
                    <a:pt x="69" y="44"/>
                  </a:cubicBezTo>
                  <a:cubicBezTo>
                    <a:pt x="85" y="52"/>
                    <a:pt x="99" y="55"/>
                    <a:pt x="116" y="57"/>
                  </a:cubicBezTo>
                  <a:cubicBezTo>
                    <a:pt x="127" y="59"/>
                    <a:pt x="154" y="66"/>
                    <a:pt x="166" y="6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424">
              <a:extLst>
                <a:ext uri="{FF2B5EF4-FFF2-40B4-BE49-F238E27FC236}">
                  <a16:creationId xmlns:a16="http://schemas.microsoft.com/office/drawing/2014/main" id="{002DF931-E5C9-442D-AB46-D71DCD4B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68"/>
              <a:ext cx="388" cy="171"/>
            </a:xfrm>
            <a:custGeom>
              <a:avLst/>
              <a:gdLst>
                <a:gd name="T0" fmla="*/ 6085 w 155"/>
                <a:gd name="T1" fmla="*/ 615 h 64"/>
                <a:gd name="T2" fmla="*/ 5802 w 155"/>
                <a:gd name="T3" fmla="*/ 2557 h 64"/>
                <a:gd name="T4" fmla="*/ 4706 w 155"/>
                <a:gd name="T5" fmla="*/ 2955 h 64"/>
                <a:gd name="T6" fmla="*/ 2744 w 155"/>
                <a:gd name="T7" fmla="*/ 2955 h 64"/>
                <a:gd name="T8" fmla="*/ 0 w 155"/>
                <a:gd name="T9" fmla="*/ 3057 h 64"/>
                <a:gd name="T10" fmla="*/ 3685 w 155"/>
                <a:gd name="T11" fmla="*/ 2250 h 64"/>
                <a:gd name="T12" fmla="*/ 5257 w 155"/>
                <a:gd name="T13" fmla="*/ 1371 h 64"/>
                <a:gd name="T14" fmla="*/ 5490 w 155"/>
                <a:gd name="T15" fmla="*/ 0 h 64"/>
                <a:gd name="T16" fmla="*/ 5695 w 155"/>
                <a:gd name="T17" fmla="*/ 1470 h 64"/>
                <a:gd name="T18" fmla="*/ 6010 w 155"/>
                <a:gd name="T19" fmla="*/ 1165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64">
                  <a:moveTo>
                    <a:pt x="155" y="12"/>
                  </a:moveTo>
                  <a:cubicBezTo>
                    <a:pt x="155" y="25"/>
                    <a:pt x="153" y="37"/>
                    <a:pt x="148" y="50"/>
                  </a:cubicBezTo>
                  <a:cubicBezTo>
                    <a:pt x="143" y="64"/>
                    <a:pt x="132" y="60"/>
                    <a:pt x="120" y="58"/>
                  </a:cubicBezTo>
                  <a:cubicBezTo>
                    <a:pt x="103" y="56"/>
                    <a:pt x="87" y="56"/>
                    <a:pt x="70" y="58"/>
                  </a:cubicBezTo>
                  <a:cubicBezTo>
                    <a:pt x="47" y="59"/>
                    <a:pt x="23" y="59"/>
                    <a:pt x="0" y="60"/>
                  </a:cubicBezTo>
                  <a:cubicBezTo>
                    <a:pt x="31" y="53"/>
                    <a:pt x="63" y="48"/>
                    <a:pt x="94" y="44"/>
                  </a:cubicBezTo>
                  <a:cubicBezTo>
                    <a:pt x="108" y="42"/>
                    <a:pt x="127" y="42"/>
                    <a:pt x="134" y="27"/>
                  </a:cubicBezTo>
                  <a:cubicBezTo>
                    <a:pt x="138" y="19"/>
                    <a:pt x="136" y="7"/>
                    <a:pt x="140" y="0"/>
                  </a:cubicBezTo>
                  <a:cubicBezTo>
                    <a:pt x="145" y="9"/>
                    <a:pt x="143" y="20"/>
                    <a:pt x="145" y="29"/>
                  </a:cubicBezTo>
                  <a:cubicBezTo>
                    <a:pt x="148" y="41"/>
                    <a:pt x="153" y="30"/>
                    <a:pt x="153" y="2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425">
              <a:extLst>
                <a:ext uri="{FF2B5EF4-FFF2-40B4-BE49-F238E27FC236}">
                  <a16:creationId xmlns:a16="http://schemas.microsoft.com/office/drawing/2014/main" id="{115ABA24-3DEA-4B99-BC67-4DE3FD811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987"/>
              <a:ext cx="222" cy="176"/>
            </a:xfrm>
            <a:custGeom>
              <a:avLst/>
              <a:gdLst>
                <a:gd name="T0" fmla="*/ 3365 w 89"/>
                <a:gd name="T1" fmla="*/ 0 h 66"/>
                <a:gd name="T2" fmla="*/ 2794 w 89"/>
                <a:gd name="T3" fmla="*/ 1365 h 66"/>
                <a:gd name="T4" fmla="*/ 2015 w 89"/>
                <a:gd name="T5" fmla="*/ 2027 h 66"/>
                <a:gd name="T6" fmla="*/ 1040 w 89"/>
                <a:gd name="T7" fmla="*/ 2581 h 66"/>
                <a:gd name="T8" fmla="*/ 0 w 89"/>
                <a:gd name="T9" fmla="*/ 2936 h 66"/>
                <a:gd name="T10" fmla="*/ 2327 w 89"/>
                <a:gd name="T11" fmla="*/ 2275 h 66"/>
                <a:gd name="T12" fmla="*/ 3447 w 89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66">
                  <a:moveTo>
                    <a:pt x="87" y="0"/>
                  </a:moveTo>
                  <a:cubicBezTo>
                    <a:pt x="86" y="9"/>
                    <a:pt x="78" y="20"/>
                    <a:pt x="72" y="27"/>
                  </a:cubicBezTo>
                  <a:cubicBezTo>
                    <a:pt x="66" y="33"/>
                    <a:pt x="59" y="36"/>
                    <a:pt x="52" y="40"/>
                  </a:cubicBezTo>
                  <a:cubicBezTo>
                    <a:pt x="44" y="44"/>
                    <a:pt x="36" y="48"/>
                    <a:pt x="27" y="51"/>
                  </a:cubicBezTo>
                  <a:cubicBezTo>
                    <a:pt x="19" y="54"/>
                    <a:pt x="9" y="54"/>
                    <a:pt x="0" y="58"/>
                  </a:cubicBezTo>
                  <a:cubicBezTo>
                    <a:pt x="13" y="66"/>
                    <a:pt x="48" y="52"/>
                    <a:pt x="60" y="45"/>
                  </a:cubicBezTo>
                  <a:cubicBezTo>
                    <a:pt x="74" y="38"/>
                    <a:pt x="87" y="15"/>
                    <a:pt x="89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426">
              <a:extLst>
                <a:ext uri="{FF2B5EF4-FFF2-40B4-BE49-F238E27FC236}">
                  <a16:creationId xmlns:a16="http://schemas.microsoft.com/office/drawing/2014/main" id="{2B9029C4-C480-4A39-8EDC-8280C597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133"/>
              <a:ext cx="92" cy="216"/>
            </a:xfrm>
            <a:custGeom>
              <a:avLst/>
              <a:gdLst>
                <a:gd name="T0" fmla="*/ 1261 w 37"/>
                <a:gd name="T1" fmla="*/ 0 h 81"/>
                <a:gd name="T2" fmla="*/ 691 w 37"/>
                <a:gd name="T3" fmla="*/ 909 h 81"/>
                <a:gd name="T4" fmla="*/ 341 w 37"/>
                <a:gd name="T5" fmla="*/ 1877 h 81"/>
                <a:gd name="T6" fmla="*/ 0 w 37"/>
                <a:gd name="T7" fmla="*/ 4096 h 81"/>
                <a:gd name="T8" fmla="*/ 612 w 37"/>
                <a:gd name="T9" fmla="*/ 1365 h 81"/>
                <a:gd name="T10" fmla="*/ 1415 w 37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81">
                  <a:moveTo>
                    <a:pt x="33" y="0"/>
                  </a:moveTo>
                  <a:cubicBezTo>
                    <a:pt x="29" y="7"/>
                    <a:pt x="22" y="10"/>
                    <a:pt x="18" y="18"/>
                  </a:cubicBezTo>
                  <a:cubicBezTo>
                    <a:pt x="14" y="24"/>
                    <a:pt x="11" y="30"/>
                    <a:pt x="9" y="37"/>
                  </a:cubicBezTo>
                  <a:cubicBezTo>
                    <a:pt x="4" y="51"/>
                    <a:pt x="5" y="67"/>
                    <a:pt x="0" y="81"/>
                  </a:cubicBezTo>
                  <a:cubicBezTo>
                    <a:pt x="8" y="64"/>
                    <a:pt x="7" y="44"/>
                    <a:pt x="16" y="27"/>
                  </a:cubicBezTo>
                  <a:cubicBezTo>
                    <a:pt x="22" y="17"/>
                    <a:pt x="30" y="9"/>
                    <a:pt x="37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427">
              <a:extLst>
                <a:ext uri="{FF2B5EF4-FFF2-40B4-BE49-F238E27FC236}">
                  <a16:creationId xmlns:a16="http://schemas.microsoft.com/office/drawing/2014/main" id="{F2FA757E-7279-427D-9455-F34E6AE9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677"/>
              <a:ext cx="1158" cy="251"/>
            </a:xfrm>
            <a:custGeom>
              <a:avLst/>
              <a:gdLst>
                <a:gd name="T0" fmla="*/ 0 w 463"/>
                <a:gd name="T1" fmla="*/ 0 h 94"/>
                <a:gd name="T2" fmla="*/ 8734 w 463"/>
                <a:gd name="T3" fmla="*/ 2860 h 94"/>
                <a:gd name="T4" fmla="*/ 18115 w 463"/>
                <a:gd name="T5" fmla="*/ 4777 h 94"/>
                <a:gd name="T6" fmla="*/ 8576 w 463"/>
                <a:gd name="T7" fmla="*/ 3351 h 94"/>
                <a:gd name="T8" fmla="*/ 0 w 463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94">
                  <a:moveTo>
                    <a:pt x="0" y="0"/>
                  </a:moveTo>
                  <a:cubicBezTo>
                    <a:pt x="95" y="18"/>
                    <a:pt x="182" y="49"/>
                    <a:pt x="223" y="56"/>
                  </a:cubicBezTo>
                  <a:cubicBezTo>
                    <a:pt x="277" y="66"/>
                    <a:pt x="429" y="86"/>
                    <a:pt x="463" y="94"/>
                  </a:cubicBezTo>
                  <a:cubicBezTo>
                    <a:pt x="427" y="88"/>
                    <a:pt x="268" y="75"/>
                    <a:pt x="219" y="66"/>
                  </a:cubicBezTo>
                  <a:cubicBezTo>
                    <a:pt x="170" y="58"/>
                    <a:pt x="25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428">
              <a:extLst>
                <a:ext uri="{FF2B5EF4-FFF2-40B4-BE49-F238E27FC236}">
                  <a16:creationId xmlns:a16="http://schemas.microsoft.com/office/drawing/2014/main" id="{4C187255-1A3A-4BFD-A2A4-9A27F833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699"/>
              <a:ext cx="372" cy="192"/>
            </a:xfrm>
            <a:custGeom>
              <a:avLst/>
              <a:gdLst>
                <a:gd name="T0" fmla="*/ 5790 w 149"/>
                <a:gd name="T1" fmla="*/ 0 h 72"/>
                <a:gd name="T2" fmla="*/ 2954 w 149"/>
                <a:gd name="T3" fmla="*/ 760 h 72"/>
                <a:gd name="T4" fmla="*/ 1633 w 149"/>
                <a:gd name="T5" fmla="*/ 2184 h 72"/>
                <a:gd name="T6" fmla="*/ 0 w 149"/>
                <a:gd name="T7" fmla="*/ 3640 h 72"/>
                <a:gd name="T8" fmla="*/ 2519 w 149"/>
                <a:gd name="T9" fmla="*/ 1613 h 72"/>
                <a:gd name="T10" fmla="*/ 5790 w 149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72">
                  <a:moveTo>
                    <a:pt x="149" y="0"/>
                  </a:moveTo>
                  <a:cubicBezTo>
                    <a:pt x="132" y="6"/>
                    <a:pt x="87" y="10"/>
                    <a:pt x="76" y="15"/>
                  </a:cubicBezTo>
                  <a:cubicBezTo>
                    <a:pt x="65" y="20"/>
                    <a:pt x="55" y="33"/>
                    <a:pt x="42" y="43"/>
                  </a:cubicBezTo>
                  <a:cubicBezTo>
                    <a:pt x="28" y="52"/>
                    <a:pt x="4" y="69"/>
                    <a:pt x="0" y="72"/>
                  </a:cubicBezTo>
                  <a:cubicBezTo>
                    <a:pt x="13" y="68"/>
                    <a:pt x="58" y="40"/>
                    <a:pt x="65" y="32"/>
                  </a:cubicBezTo>
                  <a:cubicBezTo>
                    <a:pt x="72" y="25"/>
                    <a:pt x="107" y="14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429">
              <a:extLst>
                <a:ext uri="{FF2B5EF4-FFF2-40B4-BE49-F238E27FC236}">
                  <a16:creationId xmlns:a16="http://schemas.microsoft.com/office/drawing/2014/main" id="{369B4416-A877-4E0B-AEB8-41609D3AB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896"/>
              <a:ext cx="230" cy="48"/>
            </a:xfrm>
            <a:custGeom>
              <a:avLst/>
              <a:gdLst>
                <a:gd name="T0" fmla="*/ 3595 w 92"/>
                <a:gd name="T1" fmla="*/ 512 h 18"/>
                <a:gd name="T2" fmla="*/ 1563 w 92"/>
                <a:gd name="T3" fmla="*/ 547 h 18"/>
                <a:gd name="T4" fmla="*/ 0 w 9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8">
                  <a:moveTo>
                    <a:pt x="92" y="10"/>
                  </a:moveTo>
                  <a:cubicBezTo>
                    <a:pt x="80" y="18"/>
                    <a:pt x="54" y="13"/>
                    <a:pt x="40" y="11"/>
                  </a:cubicBezTo>
                  <a:cubicBezTo>
                    <a:pt x="27" y="8"/>
                    <a:pt x="1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430">
              <a:extLst>
                <a:ext uri="{FF2B5EF4-FFF2-40B4-BE49-F238E27FC236}">
                  <a16:creationId xmlns:a16="http://schemas.microsoft.com/office/drawing/2014/main" id="{DE399474-1504-4486-897A-EEE0A460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2139"/>
              <a:ext cx="98" cy="32"/>
            </a:xfrm>
            <a:custGeom>
              <a:avLst/>
              <a:gdLst>
                <a:gd name="T0" fmla="*/ 1553 w 39"/>
                <a:gd name="T1" fmla="*/ 605 h 12"/>
                <a:gd name="T2" fmla="*/ 0 w 3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2">
                  <a:moveTo>
                    <a:pt x="39" y="12"/>
                  </a:moveTo>
                  <a:cubicBezTo>
                    <a:pt x="27" y="8"/>
                    <a:pt x="1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431">
              <a:extLst>
                <a:ext uri="{FF2B5EF4-FFF2-40B4-BE49-F238E27FC236}">
                  <a16:creationId xmlns:a16="http://schemas.microsoft.com/office/drawing/2014/main" id="{8B5BDA12-D545-42E9-BAAB-32FB1FCD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269"/>
              <a:ext cx="122" cy="40"/>
            </a:xfrm>
            <a:custGeom>
              <a:avLst/>
              <a:gdLst>
                <a:gd name="T0" fmla="*/ 1885 w 49"/>
                <a:gd name="T1" fmla="*/ 760 h 15"/>
                <a:gd name="T2" fmla="*/ 0 w 49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" h="15">
                  <a:moveTo>
                    <a:pt x="49" y="15"/>
                  </a:moveTo>
                  <a:cubicBezTo>
                    <a:pt x="37" y="6"/>
                    <a:pt x="1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432">
              <a:extLst>
                <a:ext uri="{FF2B5EF4-FFF2-40B4-BE49-F238E27FC236}">
                  <a16:creationId xmlns:a16="http://schemas.microsoft.com/office/drawing/2014/main" id="{789E5594-1B9B-4B09-9715-0F2265EF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2237"/>
              <a:ext cx="80" cy="27"/>
            </a:xfrm>
            <a:custGeom>
              <a:avLst/>
              <a:gdLst>
                <a:gd name="T0" fmla="*/ 1250 w 32"/>
                <a:gd name="T1" fmla="*/ 532 h 10"/>
                <a:gd name="T2" fmla="*/ 0 w 3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10">
                  <a:moveTo>
                    <a:pt x="32" y="10"/>
                  </a:moveTo>
                  <a:cubicBezTo>
                    <a:pt x="21" y="8"/>
                    <a:pt x="9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433">
              <a:extLst>
                <a:ext uri="{FF2B5EF4-FFF2-40B4-BE49-F238E27FC236}">
                  <a16:creationId xmlns:a16="http://schemas.microsoft.com/office/drawing/2014/main" id="{24D7AF43-7B94-4562-B99A-D021173E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376"/>
              <a:ext cx="98" cy="24"/>
            </a:xfrm>
            <a:custGeom>
              <a:avLst/>
              <a:gdLst>
                <a:gd name="T0" fmla="*/ 1553 w 39"/>
                <a:gd name="T1" fmla="*/ 456 h 9"/>
                <a:gd name="T2" fmla="*/ 0 w 3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9">
                  <a:moveTo>
                    <a:pt x="39" y="9"/>
                  </a:moveTo>
                  <a:cubicBezTo>
                    <a:pt x="31" y="0"/>
                    <a:pt x="11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434">
              <a:extLst>
                <a:ext uri="{FF2B5EF4-FFF2-40B4-BE49-F238E27FC236}">
                  <a16:creationId xmlns:a16="http://schemas.microsoft.com/office/drawing/2014/main" id="{CFDB179B-3AAD-41C1-BED5-10DE7028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995"/>
              <a:ext cx="212" cy="128"/>
            </a:xfrm>
            <a:custGeom>
              <a:avLst/>
              <a:gdLst>
                <a:gd name="T0" fmla="*/ 3290 w 85"/>
                <a:gd name="T1" fmla="*/ 56 h 48"/>
                <a:gd name="T2" fmla="*/ 1629 w 85"/>
                <a:gd name="T3" fmla="*/ 1728 h 48"/>
                <a:gd name="T4" fmla="*/ 312 w 85"/>
                <a:gd name="T5" fmla="*/ 2424 h 48"/>
                <a:gd name="T6" fmla="*/ 1245 w 85"/>
                <a:gd name="T7" fmla="*/ 1763 h 48"/>
                <a:gd name="T8" fmla="*/ 2170 w 85"/>
                <a:gd name="T9" fmla="*/ 1365 h 48"/>
                <a:gd name="T10" fmla="*/ 3178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48">
                  <a:moveTo>
                    <a:pt x="85" y="1"/>
                  </a:moveTo>
                  <a:cubicBezTo>
                    <a:pt x="76" y="18"/>
                    <a:pt x="62" y="26"/>
                    <a:pt x="42" y="34"/>
                  </a:cubicBezTo>
                  <a:cubicBezTo>
                    <a:pt x="22" y="42"/>
                    <a:pt x="10" y="48"/>
                    <a:pt x="8" y="48"/>
                  </a:cubicBezTo>
                  <a:cubicBezTo>
                    <a:pt x="0" y="48"/>
                    <a:pt x="23" y="39"/>
                    <a:pt x="32" y="35"/>
                  </a:cubicBezTo>
                  <a:cubicBezTo>
                    <a:pt x="39" y="32"/>
                    <a:pt x="48" y="31"/>
                    <a:pt x="56" y="27"/>
                  </a:cubicBezTo>
                  <a:cubicBezTo>
                    <a:pt x="68" y="21"/>
                    <a:pt x="76" y="11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435">
              <a:extLst>
                <a:ext uri="{FF2B5EF4-FFF2-40B4-BE49-F238E27FC236}">
                  <a16:creationId xmlns:a16="http://schemas.microsoft.com/office/drawing/2014/main" id="{29F787AA-D745-4B0E-9B60-9576F422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141"/>
              <a:ext cx="74" cy="216"/>
            </a:xfrm>
            <a:custGeom>
              <a:avLst/>
              <a:gdLst>
                <a:gd name="T0" fmla="*/ 1112 w 30"/>
                <a:gd name="T1" fmla="*/ 0 h 81"/>
                <a:gd name="T2" fmla="*/ 328 w 30"/>
                <a:gd name="T3" fmla="*/ 1877 h 81"/>
                <a:gd name="T4" fmla="*/ 0 w 30"/>
                <a:gd name="T5" fmla="*/ 4096 h 81"/>
                <a:gd name="T6" fmla="*/ 183 w 30"/>
                <a:gd name="T7" fmla="*/ 1672 h 81"/>
                <a:gd name="T8" fmla="*/ 1112 w 3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1">
                  <a:moveTo>
                    <a:pt x="30" y="0"/>
                  </a:moveTo>
                  <a:cubicBezTo>
                    <a:pt x="20" y="12"/>
                    <a:pt x="13" y="15"/>
                    <a:pt x="9" y="37"/>
                  </a:cubicBezTo>
                  <a:cubicBezTo>
                    <a:pt x="5" y="58"/>
                    <a:pt x="2" y="76"/>
                    <a:pt x="0" y="81"/>
                  </a:cubicBezTo>
                  <a:cubicBezTo>
                    <a:pt x="2" y="73"/>
                    <a:pt x="3" y="46"/>
                    <a:pt x="5" y="33"/>
                  </a:cubicBezTo>
                  <a:cubicBezTo>
                    <a:pt x="7" y="20"/>
                    <a:pt x="26" y="4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436">
              <a:extLst>
                <a:ext uri="{FF2B5EF4-FFF2-40B4-BE49-F238E27FC236}">
                  <a16:creationId xmlns:a16="http://schemas.microsoft.com/office/drawing/2014/main" id="{10318563-02BE-458E-9E42-48B5437F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651"/>
              <a:ext cx="257" cy="186"/>
            </a:xfrm>
            <a:custGeom>
              <a:avLst/>
              <a:gdLst>
                <a:gd name="T0" fmla="*/ 3915 w 103"/>
                <a:gd name="T1" fmla="*/ 0 h 70"/>
                <a:gd name="T2" fmla="*/ 2410 w 103"/>
                <a:gd name="T3" fmla="*/ 2344 h 70"/>
                <a:gd name="T4" fmla="*/ 1195 w 103"/>
                <a:gd name="T5" fmla="*/ 2795 h 70"/>
                <a:gd name="T6" fmla="*/ 0 w 103"/>
                <a:gd name="T7" fmla="*/ 3489 h 70"/>
                <a:gd name="T8" fmla="*/ 696 w 103"/>
                <a:gd name="T9" fmla="*/ 2740 h 70"/>
                <a:gd name="T10" fmla="*/ 1195 w 103"/>
                <a:gd name="T11" fmla="*/ 2288 h 70"/>
                <a:gd name="T12" fmla="*/ 1278 w 103"/>
                <a:gd name="T13" fmla="*/ 1836 h 70"/>
                <a:gd name="T14" fmla="*/ 1894 w 103"/>
                <a:gd name="T15" fmla="*/ 2049 h 70"/>
                <a:gd name="T16" fmla="*/ 2098 w 103"/>
                <a:gd name="T17" fmla="*/ 1836 h 70"/>
                <a:gd name="T18" fmla="*/ 2595 w 103"/>
                <a:gd name="T19" fmla="*/ 1653 h 70"/>
                <a:gd name="T20" fmla="*/ 3448 w 103"/>
                <a:gd name="T21" fmla="*/ 1087 h 70"/>
                <a:gd name="T22" fmla="*/ 3915 w 103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0">
                  <a:moveTo>
                    <a:pt x="101" y="0"/>
                  </a:moveTo>
                  <a:cubicBezTo>
                    <a:pt x="103" y="20"/>
                    <a:pt x="78" y="38"/>
                    <a:pt x="62" y="47"/>
                  </a:cubicBezTo>
                  <a:cubicBezTo>
                    <a:pt x="53" y="52"/>
                    <a:pt x="41" y="54"/>
                    <a:pt x="31" y="56"/>
                  </a:cubicBezTo>
                  <a:cubicBezTo>
                    <a:pt x="20" y="59"/>
                    <a:pt x="10" y="64"/>
                    <a:pt x="0" y="70"/>
                  </a:cubicBezTo>
                  <a:cubicBezTo>
                    <a:pt x="5" y="64"/>
                    <a:pt x="11" y="59"/>
                    <a:pt x="18" y="55"/>
                  </a:cubicBezTo>
                  <a:cubicBezTo>
                    <a:pt x="21" y="53"/>
                    <a:pt x="29" y="50"/>
                    <a:pt x="31" y="46"/>
                  </a:cubicBezTo>
                  <a:cubicBezTo>
                    <a:pt x="32" y="43"/>
                    <a:pt x="32" y="40"/>
                    <a:pt x="33" y="37"/>
                  </a:cubicBezTo>
                  <a:cubicBezTo>
                    <a:pt x="40" y="43"/>
                    <a:pt x="41" y="46"/>
                    <a:pt x="49" y="41"/>
                  </a:cubicBezTo>
                  <a:cubicBezTo>
                    <a:pt x="51" y="40"/>
                    <a:pt x="52" y="38"/>
                    <a:pt x="54" y="37"/>
                  </a:cubicBezTo>
                  <a:cubicBezTo>
                    <a:pt x="58" y="36"/>
                    <a:pt x="63" y="36"/>
                    <a:pt x="67" y="33"/>
                  </a:cubicBezTo>
                  <a:cubicBezTo>
                    <a:pt x="76" y="29"/>
                    <a:pt x="83" y="30"/>
                    <a:pt x="89" y="22"/>
                  </a:cubicBezTo>
                  <a:cubicBezTo>
                    <a:pt x="93" y="16"/>
                    <a:pt x="98" y="5"/>
                    <a:pt x="10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437">
              <a:extLst>
                <a:ext uri="{FF2B5EF4-FFF2-40B4-BE49-F238E27FC236}">
                  <a16:creationId xmlns:a16="http://schemas.microsoft.com/office/drawing/2014/main" id="{93F94D7C-1CDF-4EF1-BE4D-D3752980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632"/>
              <a:ext cx="85" cy="56"/>
            </a:xfrm>
            <a:custGeom>
              <a:avLst/>
              <a:gdLst>
                <a:gd name="T0" fmla="*/ 1333 w 34"/>
                <a:gd name="T1" fmla="*/ 0 h 21"/>
                <a:gd name="T2" fmla="*/ 395 w 34"/>
                <a:gd name="T3" fmla="*/ 307 h 21"/>
                <a:gd name="T4" fmla="*/ 0 w 34"/>
                <a:gd name="T5" fmla="*/ 1059 h 21"/>
                <a:gd name="T6" fmla="*/ 363 w 34"/>
                <a:gd name="T7" fmla="*/ 547 h 21"/>
                <a:gd name="T8" fmla="*/ 908 w 34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34" y="0"/>
                  </a:moveTo>
                  <a:cubicBezTo>
                    <a:pt x="29" y="6"/>
                    <a:pt x="17" y="4"/>
                    <a:pt x="10" y="6"/>
                  </a:cubicBezTo>
                  <a:cubicBezTo>
                    <a:pt x="0" y="9"/>
                    <a:pt x="2" y="13"/>
                    <a:pt x="0" y="21"/>
                  </a:cubicBezTo>
                  <a:cubicBezTo>
                    <a:pt x="2" y="15"/>
                    <a:pt x="4" y="14"/>
                    <a:pt x="9" y="11"/>
                  </a:cubicBezTo>
                  <a:cubicBezTo>
                    <a:pt x="13" y="9"/>
                    <a:pt x="18" y="7"/>
                    <a:pt x="2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438">
              <a:extLst>
                <a:ext uri="{FF2B5EF4-FFF2-40B4-BE49-F238E27FC236}">
                  <a16:creationId xmlns:a16="http://schemas.microsoft.com/office/drawing/2014/main" id="{A8A6E07D-F37E-4FA3-BD7A-C9AC6B06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128"/>
              <a:ext cx="348" cy="267"/>
            </a:xfrm>
            <a:custGeom>
              <a:avLst/>
              <a:gdLst>
                <a:gd name="T0" fmla="*/ 5460 w 139"/>
                <a:gd name="T1" fmla="*/ 0 h 100"/>
                <a:gd name="T2" fmla="*/ 3215 w 139"/>
                <a:gd name="T3" fmla="*/ 1618 h 100"/>
                <a:gd name="T4" fmla="*/ 3580 w 139"/>
                <a:gd name="T5" fmla="*/ 5084 h 100"/>
                <a:gd name="T6" fmla="*/ 1254 w 139"/>
                <a:gd name="T7" fmla="*/ 4470 h 100"/>
                <a:gd name="T8" fmla="*/ 208 w 139"/>
                <a:gd name="T9" fmla="*/ 3807 h 100"/>
                <a:gd name="T10" fmla="*/ 283 w 139"/>
                <a:gd name="T11" fmla="*/ 2894 h 100"/>
                <a:gd name="T12" fmla="*/ 313 w 139"/>
                <a:gd name="T13" fmla="*/ 1311 h 100"/>
                <a:gd name="T14" fmla="*/ 1535 w 139"/>
                <a:gd name="T15" fmla="*/ 1768 h 100"/>
                <a:gd name="T16" fmla="*/ 3059 w 139"/>
                <a:gd name="T17" fmla="*/ 1071 h 100"/>
                <a:gd name="T18" fmla="*/ 3998 w 139"/>
                <a:gd name="T19" fmla="*/ 513 h 100"/>
                <a:gd name="T20" fmla="*/ 4632 w 139"/>
                <a:gd name="T21" fmla="*/ 206 h 100"/>
                <a:gd name="T22" fmla="*/ 5335 w 139"/>
                <a:gd name="T23" fmla="*/ 206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123" y="19"/>
                    <a:pt x="100" y="17"/>
                    <a:pt x="82" y="32"/>
                  </a:cubicBezTo>
                  <a:cubicBezTo>
                    <a:pt x="57" y="54"/>
                    <a:pt x="65" y="86"/>
                    <a:pt x="91" y="100"/>
                  </a:cubicBezTo>
                  <a:cubicBezTo>
                    <a:pt x="76" y="87"/>
                    <a:pt x="50" y="93"/>
                    <a:pt x="32" y="88"/>
                  </a:cubicBezTo>
                  <a:cubicBezTo>
                    <a:pt x="25" y="86"/>
                    <a:pt x="9" y="80"/>
                    <a:pt x="5" y="75"/>
                  </a:cubicBezTo>
                  <a:cubicBezTo>
                    <a:pt x="0" y="69"/>
                    <a:pt x="5" y="64"/>
                    <a:pt x="7" y="57"/>
                  </a:cubicBezTo>
                  <a:cubicBezTo>
                    <a:pt x="9" y="47"/>
                    <a:pt x="7" y="36"/>
                    <a:pt x="8" y="26"/>
                  </a:cubicBezTo>
                  <a:cubicBezTo>
                    <a:pt x="20" y="35"/>
                    <a:pt x="24" y="39"/>
                    <a:pt x="39" y="35"/>
                  </a:cubicBezTo>
                  <a:cubicBezTo>
                    <a:pt x="53" y="31"/>
                    <a:pt x="65" y="25"/>
                    <a:pt x="78" y="21"/>
                  </a:cubicBezTo>
                  <a:cubicBezTo>
                    <a:pt x="87" y="18"/>
                    <a:pt x="94" y="14"/>
                    <a:pt x="102" y="10"/>
                  </a:cubicBezTo>
                  <a:cubicBezTo>
                    <a:pt x="107" y="8"/>
                    <a:pt x="113" y="5"/>
                    <a:pt x="118" y="4"/>
                  </a:cubicBezTo>
                  <a:cubicBezTo>
                    <a:pt x="124" y="2"/>
                    <a:pt x="131" y="6"/>
                    <a:pt x="136" y="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439">
              <a:extLst>
                <a:ext uri="{FF2B5EF4-FFF2-40B4-BE49-F238E27FC236}">
                  <a16:creationId xmlns:a16="http://schemas.microsoft.com/office/drawing/2014/main" id="{7447AB67-796A-4CAF-8A3C-9B0B31BA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875"/>
              <a:ext cx="22" cy="90"/>
            </a:xfrm>
            <a:custGeom>
              <a:avLst/>
              <a:gdLst>
                <a:gd name="T0" fmla="*/ 29 w 9"/>
                <a:gd name="T1" fmla="*/ 0 h 34"/>
                <a:gd name="T2" fmla="*/ 144 w 9"/>
                <a:gd name="T3" fmla="*/ 447 h 34"/>
                <a:gd name="T4" fmla="*/ 252 w 9"/>
                <a:gd name="T5" fmla="*/ 1668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1" y="0"/>
                  </a:moveTo>
                  <a:cubicBezTo>
                    <a:pt x="0" y="3"/>
                    <a:pt x="3" y="5"/>
                    <a:pt x="4" y="9"/>
                  </a:cubicBezTo>
                  <a:cubicBezTo>
                    <a:pt x="9" y="17"/>
                    <a:pt x="7" y="25"/>
                    <a:pt x="7" y="3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440">
              <a:extLst>
                <a:ext uri="{FF2B5EF4-FFF2-40B4-BE49-F238E27FC236}">
                  <a16:creationId xmlns:a16="http://schemas.microsoft.com/office/drawing/2014/main" id="{189C4BCD-D07C-43A6-A2BC-A8B488E2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861"/>
              <a:ext cx="42" cy="102"/>
            </a:xfrm>
            <a:custGeom>
              <a:avLst/>
              <a:gdLst>
                <a:gd name="T0" fmla="*/ 0 w 17"/>
                <a:gd name="T1" fmla="*/ 0 h 38"/>
                <a:gd name="T2" fmla="*/ 225 w 17"/>
                <a:gd name="T3" fmla="*/ 368 h 38"/>
                <a:gd name="T4" fmla="*/ 635 w 17"/>
                <a:gd name="T5" fmla="*/ 197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cubicBezTo>
                    <a:pt x="1" y="3"/>
                    <a:pt x="4" y="4"/>
                    <a:pt x="6" y="7"/>
                  </a:cubicBezTo>
                  <a:cubicBezTo>
                    <a:pt x="15" y="15"/>
                    <a:pt x="17" y="26"/>
                    <a:pt x="17" y="3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441">
              <a:extLst>
                <a:ext uri="{FF2B5EF4-FFF2-40B4-BE49-F238E27FC236}">
                  <a16:creationId xmlns:a16="http://schemas.microsoft.com/office/drawing/2014/main" id="{54FC750A-9053-48D0-BF29-5BEB1926B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9"/>
              <a:ext cx="12" cy="45"/>
            </a:xfrm>
            <a:custGeom>
              <a:avLst/>
              <a:gdLst>
                <a:gd name="T0" fmla="*/ 29 w 5"/>
                <a:gd name="T1" fmla="*/ 0 h 17"/>
                <a:gd name="T2" fmla="*/ 0 w 5"/>
                <a:gd name="T3" fmla="*/ 83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7">
                  <a:moveTo>
                    <a:pt x="1" y="0"/>
                  </a:moveTo>
                  <a:cubicBezTo>
                    <a:pt x="0" y="5"/>
                    <a:pt x="5" y="12"/>
                    <a:pt x="0" y="17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442">
              <a:extLst>
                <a:ext uri="{FF2B5EF4-FFF2-40B4-BE49-F238E27FC236}">
                  <a16:creationId xmlns:a16="http://schemas.microsoft.com/office/drawing/2014/main" id="{313617D0-8F6B-4DBB-8024-D87E7B78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955"/>
              <a:ext cx="15" cy="64"/>
            </a:xfrm>
            <a:custGeom>
              <a:avLst/>
              <a:gdLst>
                <a:gd name="T0" fmla="*/ 238 w 6"/>
                <a:gd name="T1" fmla="*/ 0 h 24"/>
                <a:gd name="T2" fmla="*/ 125 w 6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cubicBezTo>
                    <a:pt x="2" y="8"/>
                    <a:pt x="0" y="15"/>
                    <a:pt x="3" y="2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443">
              <a:extLst>
                <a:ext uri="{FF2B5EF4-FFF2-40B4-BE49-F238E27FC236}">
                  <a16:creationId xmlns:a16="http://schemas.microsoft.com/office/drawing/2014/main" id="{B8BD7BEC-94C9-4B13-8277-B5CDBABA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2131"/>
              <a:ext cx="7" cy="48"/>
            </a:xfrm>
            <a:custGeom>
              <a:avLst/>
              <a:gdLst>
                <a:gd name="T0" fmla="*/ 0 w 3"/>
                <a:gd name="T1" fmla="*/ 0 h 18"/>
                <a:gd name="T2" fmla="*/ 0 w 3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cubicBezTo>
                    <a:pt x="3" y="5"/>
                    <a:pt x="2" y="13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444">
              <a:extLst>
                <a:ext uri="{FF2B5EF4-FFF2-40B4-BE49-F238E27FC236}">
                  <a16:creationId xmlns:a16="http://schemas.microsoft.com/office/drawing/2014/main" id="{8C29C507-ED9D-41E2-BF86-29EBD5DC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01"/>
              <a:ext cx="20" cy="72"/>
            </a:xfrm>
            <a:custGeom>
              <a:avLst/>
              <a:gdLst>
                <a:gd name="T0" fmla="*/ 313 w 8"/>
                <a:gd name="T1" fmla="*/ 0 h 27"/>
                <a:gd name="T2" fmla="*/ 83 w 8"/>
                <a:gd name="T3" fmla="*/ 136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7">
                  <a:moveTo>
                    <a:pt x="8" y="0"/>
                  </a:moveTo>
                  <a:cubicBezTo>
                    <a:pt x="2" y="9"/>
                    <a:pt x="0" y="16"/>
                    <a:pt x="2" y="27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445">
              <a:extLst>
                <a:ext uri="{FF2B5EF4-FFF2-40B4-BE49-F238E27FC236}">
                  <a16:creationId xmlns:a16="http://schemas.microsoft.com/office/drawing/2014/main" id="{752552A4-0843-4711-A46C-D5D3E0EF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2256"/>
              <a:ext cx="12" cy="48"/>
            </a:xfrm>
            <a:custGeom>
              <a:avLst/>
              <a:gdLst>
                <a:gd name="T0" fmla="*/ 29 w 5"/>
                <a:gd name="T1" fmla="*/ 0 h 18"/>
                <a:gd name="T2" fmla="*/ 0 w 5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8">
                  <a:moveTo>
                    <a:pt x="1" y="0"/>
                  </a:moveTo>
                  <a:cubicBezTo>
                    <a:pt x="5" y="4"/>
                    <a:pt x="1" y="14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446">
              <a:extLst>
                <a:ext uri="{FF2B5EF4-FFF2-40B4-BE49-F238E27FC236}">
                  <a16:creationId xmlns:a16="http://schemas.microsoft.com/office/drawing/2014/main" id="{EBA5B68B-2D94-48D2-8CF6-9B591CD5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240"/>
              <a:ext cx="18" cy="59"/>
            </a:xfrm>
            <a:custGeom>
              <a:avLst/>
              <a:gdLst>
                <a:gd name="T0" fmla="*/ 303 w 7"/>
                <a:gd name="T1" fmla="*/ 0 h 22"/>
                <a:gd name="T2" fmla="*/ 54 w 7"/>
                <a:gd name="T3" fmla="*/ 113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1" y="6"/>
                    <a:pt x="0" y="14"/>
                    <a:pt x="1" y="2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447">
              <a:extLst>
                <a:ext uri="{FF2B5EF4-FFF2-40B4-BE49-F238E27FC236}">
                  <a16:creationId xmlns:a16="http://schemas.microsoft.com/office/drawing/2014/main" id="{30016D96-B1AD-4AA6-9DF5-2B032CB1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2296"/>
              <a:ext cx="10" cy="32"/>
            </a:xfrm>
            <a:custGeom>
              <a:avLst/>
              <a:gdLst>
                <a:gd name="T0" fmla="*/ 125 w 4"/>
                <a:gd name="T1" fmla="*/ 0 h 12"/>
                <a:gd name="T2" fmla="*/ 0 w 4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4" y="4"/>
                    <a:pt x="1" y="8"/>
                    <a:pt x="0" y="1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448">
              <a:extLst>
                <a:ext uri="{FF2B5EF4-FFF2-40B4-BE49-F238E27FC236}">
                  <a16:creationId xmlns:a16="http://schemas.microsoft.com/office/drawing/2014/main" id="{06CD7C85-55AC-47F0-8D78-7C7A7706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2155"/>
              <a:ext cx="10" cy="40"/>
            </a:xfrm>
            <a:custGeom>
              <a:avLst/>
              <a:gdLst>
                <a:gd name="T0" fmla="*/ 83 w 4"/>
                <a:gd name="T1" fmla="*/ 0 h 15"/>
                <a:gd name="T2" fmla="*/ 0 w 4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5">
                  <a:moveTo>
                    <a:pt x="2" y="0"/>
                  </a:moveTo>
                  <a:cubicBezTo>
                    <a:pt x="4" y="5"/>
                    <a:pt x="1" y="10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449">
              <a:extLst>
                <a:ext uri="{FF2B5EF4-FFF2-40B4-BE49-F238E27FC236}">
                  <a16:creationId xmlns:a16="http://schemas.microsoft.com/office/drawing/2014/main" id="{DC3A785D-56C8-4D99-9C0F-29D1B26CD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976"/>
              <a:ext cx="17" cy="59"/>
            </a:xfrm>
            <a:custGeom>
              <a:avLst/>
              <a:gdLst>
                <a:gd name="T0" fmla="*/ 100 w 7"/>
                <a:gd name="T1" fmla="*/ 0 h 22"/>
                <a:gd name="T2" fmla="*/ 0 w 7"/>
                <a:gd name="T3" fmla="*/ 113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2">
                  <a:moveTo>
                    <a:pt x="3" y="0"/>
                  </a:moveTo>
                  <a:cubicBezTo>
                    <a:pt x="3" y="7"/>
                    <a:pt x="7" y="16"/>
                    <a:pt x="0" y="2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450">
              <a:extLst>
                <a:ext uri="{FF2B5EF4-FFF2-40B4-BE49-F238E27FC236}">
                  <a16:creationId xmlns:a16="http://schemas.microsoft.com/office/drawing/2014/main" id="{8CD83135-ECED-4287-85A8-42C89907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2011"/>
              <a:ext cx="10" cy="66"/>
            </a:xfrm>
            <a:custGeom>
              <a:avLst/>
              <a:gdLst>
                <a:gd name="T0" fmla="*/ 158 w 4"/>
                <a:gd name="T1" fmla="*/ 0 h 25"/>
                <a:gd name="T2" fmla="*/ 0 w 4"/>
                <a:gd name="T3" fmla="*/ 121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5">
                  <a:moveTo>
                    <a:pt x="4" y="0"/>
                  </a:moveTo>
                  <a:cubicBezTo>
                    <a:pt x="1" y="8"/>
                    <a:pt x="3" y="17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451">
              <a:extLst>
                <a:ext uri="{FF2B5EF4-FFF2-40B4-BE49-F238E27FC236}">
                  <a16:creationId xmlns:a16="http://schemas.microsoft.com/office/drawing/2014/main" id="{B61DF528-AAED-47F6-B6F6-BA6A1B72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155"/>
              <a:ext cx="35" cy="66"/>
            </a:xfrm>
            <a:custGeom>
              <a:avLst/>
              <a:gdLst>
                <a:gd name="T0" fmla="*/ 550 w 14"/>
                <a:gd name="T1" fmla="*/ 0 h 25"/>
                <a:gd name="T2" fmla="*/ 438 w 14"/>
                <a:gd name="T3" fmla="*/ 536 h 25"/>
                <a:gd name="T4" fmla="*/ 0 w 14"/>
                <a:gd name="T5" fmla="*/ 121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cubicBezTo>
                    <a:pt x="12" y="3"/>
                    <a:pt x="13" y="8"/>
                    <a:pt x="11" y="11"/>
                  </a:cubicBezTo>
                  <a:cubicBezTo>
                    <a:pt x="9" y="15"/>
                    <a:pt x="3" y="21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452">
              <a:extLst>
                <a:ext uri="{FF2B5EF4-FFF2-40B4-BE49-F238E27FC236}">
                  <a16:creationId xmlns:a16="http://schemas.microsoft.com/office/drawing/2014/main" id="{3233AF7B-C5A9-4227-A3AC-E9E10875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272"/>
              <a:ext cx="105" cy="128"/>
            </a:xfrm>
            <a:custGeom>
              <a:avLst/>
              <a:gdLst>
                <a:gd name="T0" fmla="*/ 1645 w 42"/>
                <a:gd name="T1" fmla="*/ 0 h 48"/>
                <a:gd name="T2" fmla="*/ 1375 w 42"/>
                <a:gd name="T3" fmla="*/ 704 h 48"/>
                <a:gd name="T4" fmla="*/ 863 w 42"/>
                <a:gd name="T5" fmla="*/ 1059 h 48"/>
                <a:gd name="T6" fmla="*/ 470 w 42"/>
                <a:gd name="T7" fmla="*/ 1877 h 48"/>
                <a:gd name="T8" fmla="*/ 0 w 42"/>
                <a:gd name="T9" fmla="*/ 242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8">
                  <a:moveTo>
                    <a:pt x="42" y="0"/>
                  </a:moveTo>
                  <a:cubicBezTo>
                    <a:pt x="42" y="4"/>
                    <a:pt x="39" y="11"/>
                    <a:pt x="35" y="14"/>
                  </a:cubicBezTo>
                  <a:cubicBezTo>
                    <a:pt x="31" y="17"/>
                    <a:pt x="26" y="17"/>
                    <a:pt x="22" y="21"/>
                  </a:cubicBezTo>
                  <a:cubicBezTo>
                    <a:pt x="17" y="25"/>
                    <a:pt x="17" y="32"/>
                    <a:pt x="12" y="37"/>
                  </a:cubicBezTo>
                  <a:cubicBezTo>
                    <a:pt x="10" y="40"/>
                    <a:pt x="3" y="46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453">
              <a:extLst>
                <a:ext uri="{FF2B5EF4-FFF2-40B4-BE49-F238E27FC236}">
                  <a16:creationId xmlns:a16="http://schemas.microsoft.com/office/drawing/2014/main" id="{2692BEA6-34E1-4237-A4D9-5E3C6509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384"/>
              <a:ext cx="13" cy="51"/>
            </a:xfrm>
            <a:custGeom>
              <a:avLst/>
              <a:gdLst>
                <a:gd name="T0" fmla="*/ 143 w 5"/>
                <a:gd name="T1" fmla="*/ 0 h 19"/>
                <a:gd name="T2" fmla="*/ 0 w 5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cubicBezTo>
                    <a:pt x="5" y="4"/>
                    <a:pt x="0" y="14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454">
              <a:extLst>
                <a:ext uri="{FF2B5EF4-FFF2-40B4-BE49-F238E27FC236}">
                  <a16:creationId xmlns:a16="http://schemas.microsoft.com/office/drawing/2014/main" id="{7C2B6758-AE02-4A4A-ACE4-E6258B2D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360"/>
              <a:ext cx="20" cy="51"/>
            </a:xfrm>
            <a:custGeom>
              <a:avLst/>
              <a:gdLst>
                <a:gd name="T0" fmla="*/ 313 w 8"/>
                <a:gd name="T1" fmla="*/ 0 h 19"/>
                <a:gd name="T2" fmla="*/ 0 w 8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7" y="8"/>
                    <a:pt x="6" y="14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455">
              <a:extLst>
                <a:ext uri="{FF2B5EF4-FFF2-40B4-BE49-F238E27FC236}">
                  <a16:creationId xmlns:a16="http://schemas.microsoft.com/office/drawing/2014/main" id="{25CFCEB4-3287-4B6C-B3E7-5E2CAE4C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357"/>
              <a:ext cx="18" cy="48"/>
            </a:xfrm>
            <a:custGeom>
              <a:avLst/>
              <a:gdLst>
                <a:gd name="T0" fmla="*/ 303 w 7"/>
                <a:gd name="T1" fmla="*/ 0 h 18"/>
                <a:gd name="T2" fmla="*/ 54 w 7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cubicBezTo>
                    <a:pt x="4" y="6"/>
                    <a:pt x="0" y="12"/>
                    <a:pt x="1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456">
              <a:extLst>
                <a:ext uri="{FF2B5EF4-FFF2-40B4-BE49-F238E27FC236}">
                  <a16:creationId xmlns:a16="http://schemas.microsoft.com/office/drawing/2014/main" id="{63E0F8CD-10A8-4E54-8D42-02F2F9454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216"/>
              <a:ext cx="23" cy="64"/>
            </a:xfrm>
            <a:custGeom>
              <a:avLst/>
              <a:gdLst>
                <a:gd name="T0" fmla="*/ 248 w 9"/>
                <a:gd name="T1" fmla="*/ 0 h 24"/>
                <a:gd name="T2" fmla="*/ 0 w 9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4">
                  <a:moveTo>
                    <a:pt x="6" y="0"/>
                  </a:moveTo>
                  <a:cubicBezTo>
                    <a:pt x="9" y="8"/>
                    <a:pt x="4" y="18"/>
                    <a:pt x="0" y="2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457">
              <a:extLst>
                <a:ext uri="{FF2B5EF4-FFF2-40B4-BE49-F238E27FC236}">
                  <a16:creationId xmlns:a16="http://schemas.microsoft.com/office/drawing/2014/main" id="{17292703-8B10-4041-BCF3-CF64EE4E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955"/>
              <a:ext cx="242" cy="194"/>
            </a:xfrm>
            <a:custGeom>
              <a:avLst/>
              <a:gdLst>
                <a:gd name="T0" fmla="*/ 3760 w 97"/>
                <a:gd name="T1" fmla="*/ 0 h 73"/>
                <a:gd name="T2" fmla="*/ 2640 w 97"/>
                <a:gd name="T3" fmla="*/ 2288 h 73"/>
                <a:gd name="T4" fmla="*/ 1549 w 97"/>
                <a:gd name="T5" fmla="*/ 2889 h 73"/>
                <a:gd name="T6" fmla="*/ 808 w 97"/>
                <a:gd name="T7" fmla="*/ 3248 h 73"/>
                <a:gd name="T8" fmla="*/ 0 w 97"/>
                <a:gd name="T9" fmla="*/ 364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73">
                  <a:moveTo>
                    <a:pt x="97" y="0"/>
                  </a:moveTo>
                  <a:cubicBezTo>
                    <a:pt x="95" y="19"/>
                    <a:pt x="84" y="34"/>
                    <a:pt x="68" y="46"/>
                  </a:cubicBezTo>
                  <a:cubicBezTo>
                    <a:pt x="60" y="53"/>
                    <a:pt x="50" y="55"/>
                    <a:pt x="40" y="58"/>
                  </a:cubicBezTo>
                  <a:cubicBezTo>
                    <a:pt x="34" y="61"/>
                    <a:pt x="27" y="63"/>
                    <a:pt x="21" y="65"/>
                  </a:cubicBezTo>
                  <a:cubicBezTo>
                    <a:pt x="14" y="68"/>
                    <a:pt x="7" y="72"/>
                    <a:pt x="0" y="73"/>
                  </a:cubicBezTo>
                </a:path>
              </a:pathLst>
            </a:custGeom>
            <a:noFill/>
            <a:ln w="7938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458">
              <a:extLst>
                <a:ext uri="{FF2B5EF4-FFF2-40B4-BE49-F238E27FC236}">
                  <a16:creationId xmlns:a16="http://schemas.microsoft.com/office/drawing/2014/main" id="{567E5F98-84BE-4328-AB4A-2E40AB01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104"/>
              <a:ext cx="127" cy="264"/>
            </a:xfrm>
            <a:custGeom>
              <a:avLst/>
              <a:gdLst>
                <a:gd name="T0" fmla="*/ 1960 w 51"/>
                <a:gd name="T1" fmla="*/ 0 h 99"/>
                <a:gd name="T2" fmla="*/ 1036 w 51"/>
                <a:gd name="T3" fmla="*/ 1216 h 99"/>
                <a:gd name="T4" fmla="*/ 695 w 51"/>
                <a:gd name="T5" fmla="*/ 1821 h 99"/>
                <a:gd name="T6" fmla="*/ 466 w 51"/>
                <a:gd name="T7" fmla="*/ 2787 h 99"/>
                <a:gd name="T8" fmla="*/ 229 w 51"/>
                <a:gd name="T9" fmla="*/ 4189 h 99"/>
                <a:gd name="T10" fmla="*/ 0 w 51"/>
                <a:gd name="T11" fmla="*/ 5005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99">
                  <a:moveTo>
                    <a:pt x="51" y="0"/>
                  </a:moveTo>
                  <a:cubicBezTo>
                    <a:pt x="42" y="5"/>
                    <a:pt x="34" y="16"/>
                    <a:pt x="27" y="24"/>
                  </a:cubicBezTo>
                  <a:cubicBezTo>
                    <a:pt x="24" y="28"/>
                    <a:pt x="20" y="32"/>
                    <a:pt x="18" y="36"/>
                  </a:cubicBezTo>
                  <a:cubicBezTo>
                    <a:pt x="15" y="42"/>
                    <a:pt x="14" y="49"/>
                    <a:pt x="12" y="55"/>
                  </a:cubicBezTo>
                  <a:cubicBezTo>
                    <a:pt x="9" y="64"/>
                    <a:pt x="8" y="73"/>
                    <a:pt x="6" y="83"/>
                  </a:cubicBezTo>
                  <a:cubicBezTo>
                    <a:pt x="5" y="87"/>
                    <a:pt x="4" y="96"/>
                    <a:pt x="0" y="9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459">
              <a:extLst>
                <a:ext uri="{FF2B5EF4-FFF2-40B4-BE49-F238E27FC236}">
                  <a16:creationId xmlns:a16="http://schemas.microsoft.com/office/drawing/2014/main" id="{9A975FFA-9710-4024-98DB-291717E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845"/>
              <a:ext cx="45" cy="72"/>
            </a:xfrm>
            <a:custGeom>
              <a:avLst/>
              <a:gdLst>
                <a:gd name="T0" fmla="*/ 708 w 18"/>
                <a:gd name="T1" fmla="*/ 0 h 27"/>
                <a:gd name="T2" fmla="*/ 238 w 18"/>
                <a:gd name="T3" fmla="*/ 605 h 27"/>
                <a:gd name="T4" fmla="*/ 0 w 18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7">
                  <a:moveTo>
                    <a:pt x="18" y="0"/>
                  </a:moveTo>
                  <a:cubicBezTo>
                    <a:pt x="14" y="3"/>
                    <a:pt x="9" y="8"/>
                    <a:pt x="6" y="12"/>
                  </a:cubicBezTo>
                  <a:cubicBezTo>
                    <a:pt x="3" y="17"/>
                    <a:pt x="3" y="23"/>
                    <a:pt x="0" y="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460">
              <a:extLst>
                <a:ext uri="{FF2B5EF4-FFF2-40B4-BE49-F238E27FC236}">
                  <a16:creationId xmlns:a16="http://schemas.microsoft.com/office/drawing/2014/main" id="{10CDF440-182C-4F31-A73E-81362A75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592"/>
              <a:ext cx="72" cy="43"/>
            </a:xfrm>
            <a:custGeom>
              <a:avLst/>
              <a:gdLst>
                <a:gd name="T0" fmla="*/ 1102 w 29"/>
                <a:gd name="T1" fmla="*/ 0 h 16"/>
                <a:gd name="T2" fmla="*/ 794 w 29"/>
                <a:gd name="T3" fmla="*/ 368 h 16"/>
                <a:gd name="T4" fmla="*/ 536 w 29"/>
                <a:gd name="T5" fmla="*/ 621 h 16"/>
                <a:gd name="T6" fmla="*/ 0 w 29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cubicBezTo>
                    <a:pt x="27" y="3"/>
                    <a:pt x="23" y="5"/>
                    <a:pt x="21" y="7"/>
                  </a:cubicBezTo>
                  <a:cubicBezTo>
                    <a:pt x="19" y="9"/>
                    <a:pt x="17" y="11"/>
                    <a:pt x="14" y="12"/>
                  </a:cubicBezTo>
                  <a:cubicBezTo>
                    <a:pt x="9" y="14"/>
                    <a:pt x="5" y="15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461">
              <a:extLst>
                <a:ext uri="{FF2B5EF4-FFF2-40B4-BE49-F238E27FC236}">
                  <a16:creationId xmlns:a16="http://schemas.microsoft.com/office/drawing/2014/main" id="{10911412-3CFD-47DF-AF70-7D024E40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667"/>
              <a:ext cx="8" cy="18"/>
            </a:xfrm>
            <a:custGeom>
              <a:avLst/>
              <a:gdLst>
                <a:gd name="T0" fmla="*/ 0 w 3"/>
                <a:gd name="T1" fmla="*/ 0 h 7"/>
                <a:gd name="T2" fmla="*/ 149 w 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3"/>
                    <a:pt x="2" y="5"/>
                    <a:pt x="3" y="7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462">
              <a:extLst>
                <a:ext uri="{FF2B5EF4-FFF2-40B4-BE49-F238E27FC236}">
                  <a16:creationId xmlns:a16="http://schemas.microsoft.com/office/drawing/2014/main" id="{AFD86A02-6FCA-4649-8D75-3E55E07F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669"/>
              <a:ext cx="8" cy="14"/>
            </a:xfrm>
            <a:custGeom>
              <a:avLst/>
              <a:gdLst>
                <a:gd name="T0" fmla="*/ 149 w 3"/>
                <a:gd name="T1" fmla="*/ 305 h 5"/>
                <a:gd name="T2" fmla="*/ 0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463">
              <a:extLst>
                <a:ext uri="{FF2B5EF4-FFF2-40B4-BE49-F238E27FC236}">
                  <a16:creationId xmlns:a16="http://schemas.microsoft.com/office/drawing/2014/main" id="{0EBD36FB-551F-4324-B963-2889B2EA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133"/>
              <a:ext cx="35" cy="192"/>
            </a:xfrm>
            <a:custGeom>
              <a:avLst/>
              <a:gdLst>
                <a:gd name="T0" fmla="*/ 520 w 14"/>
                <a:gd name="T1" fmla="*/ 0 h 72"/>
                <a:gd name="T2" fmla="*/ 0 w 14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2">
                  <a:moveTo>
                    <a:pt x="13" y="0"/>
                  </a:moveTo>
                  <a:cubicBezTo>
                    <a:pt x="10" y="25"/>
                    <a:pt x="14" y="50"/>
                    <a:pt x="0" y="7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464">
              <a:extLst>
                <a:ext uri="{FF2B5EF4-FFF2-40B4-BE49-F238E27FC236}">
                  <a16:creationId xmlns:a16="http://schemas.microsoft.com/office/drawing/2014/main" id="{BE6CB878-C73B-4580-B4BD-F46632E7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051"/>
              <a:ext cx="10" cy="184"/>
            </a:xfrm>
            <a:custGeom>
              <a:avLst/>
              <a:gdLst>
                <a:gd name="T0" fmla="*/ 125 w 4"/>
                <a:gd name="T1" fmla="*/ 0 h 69"/>
                <a:gd name="T2" fmla="*/ 83 w 4"/>
                <a:gd name="T3" fmla="*/ 1613 h 69"/>
                <a:gd name="T4" fmla="*/ 0 w 4"/>
                <a:gd name="T5" fmla="*/ 3491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9">
                  <a:moveTo>
                    <a:pt x="3" y="0"/>
                  </a:moveTo>
                  <a:cubicBezTo>
                    <a:pt x="4" y="11"/>
                    <a:pt x="2" y="21"/>
                    <a:pt x="2" y="32"/>
                  </a:cubicBezTo>
                  <a:cubicBezTo>
                    <a:pt x="1" y="44"/>
                    <a:pt x="2" y="57"/>
                    <a:pt x="0" y="6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465">
              <a:extLst>
                <a:ext uri="{FF2B5EF4-FFF2-40B4-BE49-F238E27FC236}">
                  <a16:creationId xmlns:a16="http://schemas.microsoft.com/office/drawing/2014/main" id="{6A7D5E3E-D68F-4FE8-825D-B4F2DECDA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899"/>
              <a:ext cx="18" cy="18"/>
            </a:xfrm>
            <a:custGeom>
              <a:avLst/>
              <a:gdLst>
                <a:gd name="T0" fmla="*/ 219 w 7"/>
                <a:gd name="T1" fmla="*/ 257 h 7"/>
                <a:gd name="T2" fmla="*/ 0 w 7"/>
                <a:gd name="T3" fmla="*/ 0 h 7"/>
                <a:gd name="T4" fmla="*/ 303 w 7"/>
                <a:gd name="T5" fmla="*/ 139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3" y="0"/>
                    <a:pt x="6" y="1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466">
              <a:extLst>
                <a:ext uri="{FF2B5EF4-FFF2-40B4-BE49-F238E27FC236}">
                  <a16:creationId xmlns:a16="http://schemas.microsoft.com/office/drawing/2014/main" id="{68E7E8DA-3C23-41CC-A971-0DD18742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960"/>
              <a:ext cx="20" cy="24"/>
            </a:xfrm>
            <a:custGeom>
              <a:avLst/>
              <a:gdLst>
                <a:gd name="T0" fmla="*/ 313 w 8"/>
                <a:gd name="T1" fmla="*/ 93 h 9"/>
                <a:gd name="T2" fmla="*/ 0 w 8"/>
                <a:gd name="T3" fmla="*/ 56 h 9"/>
                <a:gd name="T4" fmla="*/ 283 w 8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2"/>
                  </a:moveTo>
                  <a:cubicBezTo>
                    <a:pt x="6" y="1"/>
                    <a:pt x="3" y="0"/>
                    <a:pt x="0" y="1"/>
                  </a:cubicBezTo>
                  <a:cubicBezTo>
                    <a:pt x="1" y="5"/>
                    <a:pt x="5" y="8"/>
                    <a:pt x="7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467">
              <a:extLst>
                <a:ext uri="{FF2B5EF4-FFF2-40B4-BE49-F238E27FC236}">
                  <a16:creationId xmlns:a16="http://schemas.microsoft.com/office/drawing/2014/main" id="{C69F516F-F0AB-42D5-B11B-EAF76C3A4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101"/>
              <a:ext cx="20" cy="24"/>
            </a:xfrm>
            <a:custGeom>
              <a:avLst/>
              <a:gdLst>
                <a:gd name="T0" fmla="*/ 313 w 8"/>
                <a:gd name="T1" fmla="*/ 205 h 9"/>
                <a:gd name="T2" fmla="*/ 50 w 8"/>
                <a:gd name="T3" fmla="*/ 0 h 9"/>
                <a:gd name="T4" fmla="*/ 208 w 8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6" y="3"/>
                    <a:pt x="3" y="1"/>
                    <a:pt x="1" y="0"/>
                  </a:cubicBezTo>
                  <a:cubicBezTo>
                    <a:pt x="0" y="4"/>
                    <a:pt x="3" y="6"/>
                    <a:pt x="5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468">
              <a:extLst>
                <a:ext uri="{FF2B5EF4-FFF2-40B4-BE49-F238E27FC236}">
                  <a16:creationId xmlns:a16="http://schemas.microsoft.com/office/drawing/2014/main" id="{272EA034-667B-458E-83D7-45AF2080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125"/>
              <a:ext cx="20" cy="27"/>
            </a:xfrm>
            <a:custGeom>
              <a:avLst/>
              <a:gdLst>
                <a:gd name="T0" fmla="*/ 50 w 8"/>
                <a:gd name="T1" fmla="*/ 532 h 10"/>
                <a:gd name="T2" fmla="*/ 50 w 8"/>
                <a:gd name="T3" fmla="*/ 0 h 10"/>
                <a:gd name="T4" fmla="*/ 313 w 8"/>
                <a:gd name="T5" fmla="*/ 429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cubicBezTo>
                    <a:pt x="0" y="7"/>
                    <a:pt x="0" y="2"/>
                    <a:pt x="1" y="0"/>
                  </a:cubicBezTo>
                  <a:cubicBezTo>
                    <a:pt x="3" y="2"/>
                    <a:pt x="6" y="6"/>
                    <a:pt x="8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469">
              <a:extLst>
                <a:ext uri="{FF2B5EF4-FFF2-40B4-BE49-F238E27FC236}">
                  <a16:creationId xmlns:a16="http://schemas.microsoft.com/office/drawing/2014/main" id="{9EFB4436-F444-4741-8050-B759BBCF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341"/>
              <a:ext cx="25" cy="30"/>
            </a:xfrm>
            <a:custGeom>
              <a:avLst/>
              <a:gdLst>
                <a:gd name="T0" fmla="*/ 238 w 10"/>
                <a:gd name="T1" fmla="*/ 611 h 11"/>
                <a:gd name="T2" fmla="*/ 0 w 10"/>
                <a:gd name="T3" fmla="*/ 224 h 11"/>
                <a:gd name="T4" fmla="*/ 313 w 10"/>
                <a:gd name="T5" fmla="*/ 327 h 11"/>
                <a:gd name="T6" fmla="*/ 125 w 10"/>
                <a:gd name="T7" fmla="*/ 60 h 11"/>
                <a:gd name="T8" fmla="*/ 395 w 10"/>
                <a:gd name="T9" fmla="*/ 6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4" y="10"/>
                    <a:pt x="1" y="7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4"/>
                    <a:pt x="4" y="3"/>
                    <a:pt x="3" y="1"/>
                  </a:cubicBezTo>
                  <a:cubicBezTo>
                    <a:pt x="6" y="0"/>
                    <a:pt x="8" y="1"/>
                    <a:pt x="1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470">
              <a:extLst>
                <a:ext uri="{FF2B5EF4-FFF2-40B4-BE49-F238E27FC236}">
                  <a16:creationId xmlns:a16="http://schemas.microsoft.com/office/drawing/2014/main" id="{95C9533E-3E96-496E-BD49-268FD61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155"/>
              <a:ext cx="22" cy="8"/>
            </a:xfrm>
            <a:custGeom>
              <a:avLst/>
              <a:gdLst>
                <a:gd name="T0" fmla="*/ 323 w 9"/>
                <a:gd name="T1" fmla="*/ 149 h 3"/>
                <a:gd name="T2" fmla="*/ 0 w 9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471">
              <a:extLst>
                <a:ext uri="{FF2B5EF4-FFF2-40B4-BE49-F238E27FC236}">
                  <a16:creationId xmlns:a16="http://schemas.microsoft.com/office/drawing/2014/main" id="{528B6411-AEC8-444E-A2C4-A7F6D566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269"/>
              <a:ext cx="20" cy="16"/>
            </a:xfrm>
            <a:custGeom>
              <a:avLst/>
              <a:gdLst>
                <a:gd name="T0" fmla="*/ 313 w 8"/>
                <a:gd name="T1" fmla="*/ 307 h 6"/>
                <a:gd name="T2" fmla="*/ 0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5" y="3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472">
              <a:extLst>
                <a:ext uri="{FF2B5EF4-FFF2-40B4-BE49-F238E27FC236}">
                  <a16:creationId xmlns:a16="http://schemas.microsoft.com/office/drawing/2014/main" id="{1D20E43F-16E0-49B9-A6C0-4C650FB0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221"/>
              <a:ext cx="28" cy="16"/>
            </a:xfrm>
            <a:custGeom>
              <a:avLst/>
              <a:gdLst>
                <a:gd name="T0" fmla="*/ 461 w 11"/>
                <a:gd name="T1" fmla="*/ 0 h 6"/>
                <a:gd name="T2" fmla="*/ 415 w 1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2" y="0"/>
                    <a:pt x="0" y="6"/>
                    <a:pt x="10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473">
              <a:extLst>
                <a:ext uri="{FF2B5EF4-FFF2-40B4-BE49-F238E27FC236}">
                  <a16:creationId xmlns:a16="http://schemas.microsoft.com/office/drawing/2014/main" id="{BF080357-C759-4687-8A55-F3AC51519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363"/>
              <a:ext cx="25" cy="34"/>
            </a:xfrm>
            <a:custGeom>
              <a:avLst/>
              <a:gdLst>
                <a:gd name="T0" fmla="*/ 125 w 10"/>
                <a:gd name="T1" fmla="*/ 609 h 13"/>
                <a:gd name="T2" fmla="*/ 0 w 10"/>
                <a:gd name="T3" fmla="*/ 377 h 13"/>
                <a:gd name="T4" fmla="*/ 283 w 10"/>
                <a:gd name="T5" fmla="*/ 432 h 13"/>
                <a:gd name="T6" fmla="*/ 208 w 10"/>
                <a:gd name="T7" fmla="*/ 55 h 13"/>
                <a:gd name="T8" fmla="*/ 395 w 10"/>
                <a:gd name="T9" fmla="*/ 8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3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2" y="7"/>
                    <a:pt x="5" y="8"/>
                    <a:pt x="7" y="9"/>
                  </a:cubicBezTo>
                  <a:cubicBezTo>
                    <a:pt x="6" y="6"/>
                    <a:pt x="4" y="4"/>
                    <a:pt x="5" y="1"/>
                  </a:cubicBezTo>
                  <a:cubicBezTo>
                    <a:pt x="7" y="0"/>
                    <a:pt x="9" y="1"/>
                    <a:pt x="1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474">
              <a:extLst>
                <a:ext uri="{FF2B5EF4-FFF2-40B4-BE49-F238E27FC236}">
                  <a16:creationId xmlns:a16="http://schemas.microsoft.com/office/drawing/2014/main" id="{C7EE8583-265A-4731-8717-FA5648B1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357"/>
              <a:ext cx="13" cy="8"/>
            </a:xfrm>
            <a:custGeom>
              <a:avLst/>
              <a:gdLst>
                <a:gd name="T0" fmla="*/ 229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475">
              <a:extLst>
                <a:ext uri="{FF2B5EF4-FFF2-40B4-BE49-F238E27FC236}">
                  <a16:creationId xmlns:a16="http://schemas.microsoft.com/office/drawing/2014/main" id="{018580A0-4CAD-4D26-8CCA-B6677B35F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2352"/>
              <a:ext cx="27" cy="48"/>
            </a:xfrm>
            <a:custGeom>
              <a:avLst/>
              <a:gdLst>
                <a:gd name="T0" fmla="*/ 150 w 11"/>
                <a:gd name="T1" fmla="*/ 248 h 18"/>
                <a:gd name="T2" fmla="*/ 0 w 11"/>
                <a:gd name="T3" fmla="*/ 45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4" y="5"/>
                  </a:moveTo>
                  <a:cubicBezTo>
                    <a:pt x="11" y="0"/>
                    <a:pt x="11" y="18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476">
              <a:extLst>
                <a:ext uri="{FF2B5EF4-FFF2-40B4-BE49-F238E27FC236}">
                  <a16:creationId xmlns:a16="http://schemas.microsoft.com/office/drawing/2014/main" id="{DD67C2F3-EA8C-4B15-89F2-AF90B8C9E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389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477">
              <a:extLst>
                <a:ext uri="{FF2B5EF4-FFF2-40B4-BE49-F238E27FC236}">
                  <a16:creationId xmlns:a16="http://schemas.microsoft.com/office/drawing/2014/main" id="{EE910CB9-5542-4A83-BA07-AD9C80CA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387"/>
              <a:ext cx="10" cy="5"/>
            </a:xfrm>
            <a:custGeom>
              <a:avLst/>
              <a:gdLst>
                <a:gd name="T0" fmla="*/ 158 w 4"/>
                <a:gd name="T1" fmla="*/ 83 h 2"/>
                <a:gd name="T2" fmla="*/ 0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478">
              <a:extLst>
                <a:ext uri="{FF2B5EF4-FFF2-40B4-BE49-F238E27FC236}">
                  <a16:creationId xmlns:a16="http://schemas.microsoft.com/office/drawing/2014/main" id="{124F0202-5756-4010-9DDA-B42207B8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272"/>
              <a:ext cx="18" cy="21"/>
            </a:xfrm>
            <a:custGeom>
              <a:avLst/>
              <a:gdLst>
                <a:gd name="T0" fmla="*/ 0 w 7"/>
                <a:gd name="T1" fmla="*/ 323 h 8"/>
                <a:gd name="T2" fmla="*/ 303 w 7"/>
                <a:gd name="T3" fmla="*/ 200 h 8"/>
                <a:gd name="T4" fmla="*/ 54 w 7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4" y="8"/>
                    <a:pt x="7" y="8"/>
                    <a:pt x="7" y="4"/>
                  </a:cubicBezTo>
                  <a:cubicBezTo>
                    <a:pt x="5" y="3"/>
                    <a:pt x="2" y="2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479">
              <a:extLst>
                <a:ext uri="{FF2B5EF4-FFF2-40B4-BE49-F238E27FC236}">
                  <a16:creationId xmlns:a16="http://schemas.microsoft.com/office/drawing/2014/main" id="{025367AD-FB95-440C-83B9-B77FA4DA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259"/>
              <a:ext cx="35" cy="18"/>
            </a:xfrm>
            <a:custGeom>
              <a:avLst/>
              <a:gdLst>
                <a:gd name="T0" fmla="*/ 520 w 14"/>
                <a:gd name="T1" fmla="*/ 0 h 7"/>
                <a:gd name="T2" fmla="*/ 550 w 14"/>
                <a:gd name="T3" fmla="*/ 17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0" y="3"/>
                    <a:pt x="14" y="7"/>
                    <a:pt x="14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480">
              <a:extLst>
                <a:ext uri="{FF2B5EF4-FFF2-40B4-BE49-F238E27FC236}">
                  <a16:creationId xmlns:a16="http://schemas.microsoft.com/office/drawing/2014/main" id="{C0933F9B-7856-4900-8A6F-3B855388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2245"/>
              <a:ext cx="12" cy="8"/>
            </a:xfrm>
            <a:custGeom>
              <a:avLst/>
              <a:gdLst>
                <a:gd name="T0" fmla="*/ 168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481">
              <a:extLst>
                <a:ext uri="{FF2B5EF4-FFF2-40B4-BE49-F238E27FC236}">
                  <a16:creationId xmlns:a16="http://schemas.microsoft.com/office/drawing/2014/main" id="{5FB4DB3A-801A-44AA-9598-97FF0009F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269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482">
              <a:extLst>
                <a:ext uri="{FF2B5EF4-FFF2-40B4-BE49-F238E27FC236}">
                  <a16:creationId xmlns:a16="http://schemas.microsoft.com/office/drawing/2014/main" id="{582700EB-C6FB-40B0-A2BF-32F979F7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099"/>
              <a:ext cx="22" cy="21"/>
            </a:xfrm>
            <a:custGeom>
              <a:avLst/>
              <a:gdLst>
                <a:gd name="T0" fmla="*/ 323 w 9"/>
                <a:gd name="T1" fmla="*/ 234 h 8"/>
                <a:gd name="T2" fmla="*/ 29 w 9"/>
                <a:gd name="T3" fmla="*/ 55 h 8"/>
                <a:gd name="T4" fmla="*/ 220 w 9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4"/>
                    <a:pt x="3" y="7"/>
                    <a:pt x="6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483">
              <a:extLst>
                <a:ext uri="{FF2B5EF4-FFF2-40B4-BE49-F238E27FC236}">
                  <a16:creationId xmlns:a16="http://schemas.microsoft.com/office/drawing/2014/main" id="{F852DD82-0064-4A32-A637-28171B522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128"/>
              <a:ext cx="30" cy="19"/>
            </a:xfrm>
            <a:custGeom>
              <a:avLst/>
              <a:gdLst>
                <a:gd name="T0" fmla="*/ 0 w 12"/>
                <a:gd name="T1" fmla="*/ 163 h 7"/>
                <a:gd name="T2" fmla="*/ 363 w 12"/>
                <a:gd name="T3" fmla="*/ 103 h 7"/>
                <a:gd name="T4" fmla="*/ 83 w 12"/>
                <a:gd name="T5" fmla="*/ 31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2" y="3"/>
                    <a:pt x="7" y="0"/>
                    <a:pt x="9" y="2"/>
                  </a:cubicBezTo>
                  <a:cubicBezTo>
                    <a:pt x="12" y="6"/>
                    <a:pt x="3" y="7"/>
                    <a:pt x="2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484">
              <a:extLst>
                <a:ext uri="{FF2B5EF4-FFF2-40B4-BE49-F238E27FC236}">
                  <a16:creationId xmlns:a16="http://schemas.microsoft.com/office/drawing/2014/main" id="{492D4CA3-9301-4AC4-9076-132DEBF9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2160"/>
              <a:ext cx="15" cy="3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485">
              <a:extLst>
                <a:ext uri="{FF2B5EF4-FFF2-40B4-BE49-F238E27FC236}">
                  <a16:creationId xmlns:a16="http://schemas.microsoft.com/office/drawing/2014/main" id="{CDDA6157-B962-4A28-A080-965E3F9A4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165"/>
              <a:ext cx="10" cy="8"/>
            </a:xfrm>
            <a:custGeom>
              <a:avLst/>
              <a:gdLst>
                <a:gd name="T0" fmla="*/ 158 w 4"/>
                <a:gd name="T1" fmla="*/ 149 h 3"/>
                <a:gd name="T2" fmla="*/ 0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486">
              <a:extLst>
                <a:ext uri="{FF2B5EF4-FFF2-40B4-BE49-F238E27FC236}">
                  <a16:creationId xmlns:a16="http://schemas.microsoft.com/office/drawing/2014/main" id="{AE33715B-5449-46D7-A856-58A1C5B6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981"/>
              <a:ext cx="32" cy="24"/>
            </a:xfrm>
            <a:custGeom>
              <a:avLst/>
              <a:gdLst>
                <a:gd name="T0" fmla="*/ 478 w 13"/>
                <a:gd name="T1" fmla="*/ 0 h 9"/>
                <a:gd name="T2" fmla="*/ 448 w 13"/>
                <a:gd name="T3" fmla="*/ 20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0" y="1"/>
                    <a:pt x="9" y="9"/>
                    <a:pt x="12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487">
              <a:extLst>
                <a:ext uri="{FF2B5EF4-FFF2-40B4-BE49-F238E27FC236}">
                  <a16:creationId xmlns:a16="http://schemas.microsoft.com/office/drawing/2014/main" id="{9EC031DF-C446-45A2-BE3E-645CF8D3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955"/>
              <a:ext cx="15" cy="8"/>
            </a:xfrm>
            <a:custGeom>
              <a:avLst/>
              <a:gdLst>
                <a:gd name="T0" fmla="*/ 238 w 6"/>
                <a:gd name="T1" fmla="*/ 149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488">
              <a:extLst>
                <a:ext uri="{FF2B5EF4-FFF2-40B4-BE49-F238E27FC236}">
                  <a16:creationId xmlns:a16="http://schemas.microsoft.com/office/drawing/2014/main" id="{7D1067C0-D3BE-4B2C-AD5E-B374F1B05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984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313 w 8"/>
                <a:gd name="T3" fmla="*/ 56 h 6"/>
                <a:gd name="T4" fmla="*/ 0 w 8"/>
                <a:gd name="T5" fmla="*/ 20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7" y="5"/>
                    <a:pt x="3" y="6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489">
              <a:extLst>
                <a:ext uri="{FF2B5EF4-FFF2-40B4-BE49-F238E27FC236}">
                  <a16:creationId xmlns:a16="http://schemas.microsoft.com/office/drawing/2014/main" id="{F51390E6-3D15-488E-82E8-BA4DFC9A8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2149"/>
              <a:ext cx="35" cy="38"/>
            </a:xfrm>
            <a:custGeom>
              <a:avLst/>
              <a:gdLst>
                <a:gd name="T0" fmla="*/ 125 w 14"/>
                <a:gd name="T1" fmla="*/ 280 h 14"/>
                <a:gd name="T2" fmla="*/ 0 w 14"/>
                <a:gd name="T3" fmla="*/ 47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3" y="5"/>
                  </a:moveTo>
                  <a:cubicBezTo>
                    <a:pt x="9" y="0"/>
                    <a:pt x="14" y="14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490">
              <a:extLst>
                <a:ext uri="{FF2B5EF4-FFF2-40B4-BE49-F238E27FC236}">
                  <a16:creationId xmlns:a16="http://schemas.microsoft.com/office/drawing/2014/main" id="{7BE95319-DC55-4FB5-9744-96084B38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301"/>
              <a:ext cx="12" cy="6"/>
            </a:xfrm>
            <a:custGeom>
              <a:avLst/>
              <a:gdLst>
                <a:gd name="T0" fmla="*/ 0 w 5"/>
                <a:gd name="T1" fmla="*/ 0 h 2"/>
                <a:gd name="T2" fmla="*/ 168 w 5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4" y="1"/>
                    <a:pt x="5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491">
              <a:extLst>
                <a:ext uri="{FF2B5EF4-FFF2-40B4-BE49-F238E27FC236}">
                  <a16:creationId xmlns:a16="http://schemas.microsoft.com/office/drawing/2014/main" id="{DC83ACFF-7008-4A0C-8B40-9CBA9E48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944"/>
              <a:ext cx="18" cy="13"/>
            </a:xfrm>
            <a:custGeom>
              <a:avLst/>
              <a:gdLst>
                <a:gd name="T0" fmla="*/ 0 w 7"/>
                <a:gd name="T1" fmla="*/ 229 h 5"/>
                <a:gd name="T2" fmla="*/ 303 w 7"/>
                <a:gd name="T3" fmla="*/ 143 h 5"/>
                <a:gd name="T4" fmla="*/ 54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3" y="5"/>
                    <a:pt x="5" y="4"/>
                    <a:pt x="7" y="3"/>
                  </a:cubicBezTo>
                  <a:cubicBezTo>
                    <a:pt x="6" y="0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492">
              <a:extLst>
                <a:ext uri="{FF2B5EF4-FFF2-40B4-BE49-F238E27FC236}">
                  <a16:creationId xmlns:a16="http://schemas.microsoft.com/office/drawing/2014/main" id="{401612FA-7AA5-47E4-88CF-06269465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909"/>
              <a:ext cx="17" cy="27"/>
            </a:xfrm>
            <a:custGeom>
              <a:avLst/>
              <a:gdLst>
                <a:gd name="T0" fmla="*/ 0 w 7"/>
                <a:gd name="T1" fmla="*/ 475 h 10"/>
                <a:gd name="T2" fmla="*/ 0 w 7"/>
                <a:gd name="T3" fmla="*/ 21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cubicBezTo>
                    <a:pt x="7" y="10"/>
                    <a:pt x="4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493">
              <a:extLst>
                <a:ext uri="{FF2B5EF4-FFF2-40B4-BE49-F238E27FC236}">
                  <a16:creationId xmlns:a16="http://schemas.microsoft.com/office/drawing/2014/main" id="{4E6E6395-0A8A-4FC2-BB12-850BA433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928"/>
              <a:ext cx="25" cy="37"/>
            </a:xfrm>
            <a:custGeom>
              <a:avLst/>
              <a:gdLst>
                <a:gd name="T0" fmla="*/ 395 w 10"/>
                <a:gd name="T1" fmla="*/ 685 h 14"/>
                <a:gd name="T2" fmla="*/ 395 w 10"/>
                <a:gd name="T3" fmla="*/ 441 h 14"/>
                <a:gd name="T4" fmla="*/ 395 w 10"/>
                <a:gd name="T5" fmla="*/ 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cubicBezTo>
                    <a:pt x="3" y="14"/>
                    <a:pt x="3" y="8"/>
                    <a:pt x="10" y="9"/>
                  </a:cubicBezTo>
                  <a:cubicBezTo>
                    <a:pt x="6" y="6"/>
                    <a:pt x="0" y="0"/>
                    <a:pt x="1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494">
              <a:extLst>
                <a:ext uri="{FF2B5EF4-FFF2-40B4-BE49-F238E27FC236}">
                  <a16:creationId xmlns:a16="http://schemas.microsoft.com/office/drawing/2014/main" id="{CA6676C6-D322-4904-B50D-AC6A24607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1677"/>
              <a:ext cx="20" cy="6"/>
            </a:xfrm>
            <a:custGeom>
              <a:avLst/>
              <a:gdLst>
                <a:gd name="T0" fmla="*/ 313 w 8"/>
                <a:gd name="T1" fmla="*/ 0 h 2"/>
                <a:gd name="T2" fmla="*/ 0 w 8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5" y="0"/>
                    <a:pt x="2" y="1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495">
              <a:extLst>
                <a:ext uri="{FF2B5EF4-FFF2-40B4-BE49-F238E27FC236}">
                  <a16:creationId xmlns:a16="http://schemas.microsoft.com/office/drawing/2014/main" id="{50239B6B-454C-45D0-B587-16AF2C60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675"/>
              <a:ext cx="12" cy="8"/>
            </a:xfrm>
            <a:custGeom>
              <a:avLst/>
              <a:gdLst>
                <a:gd name="T0" fmla="*/ 168 w 5"/>
                <a:gd name="T1" fmla="*/ 0 h 3"/>
                <a:gd name="T2" fmla="*/ 0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2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496">
              <a:extLst>
                <a:ext uri="{FF2B5EF4-FFF2-40B4-BE49-F238E27FC236}">
                  <a16:creationId xmlns:a16="http://schemas.microsoft.com/office/drawing/2014/main" id="{D70A97D3-60A6-4118-8B88-F6BF8056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595"/>
              <a:ext cx="35" cy="34"/>
            </a:xfrm>
            <a:custGeom>
              <a:avLst/>
              <a:gdLst>
                <a:gd name="T0" fmla="*/ 313 w 14"/>
                <a:gd name="T1" fmla="*/ 0 h 13"/>
                <a:gd name="T2" fmla="*/ 395 w 14"/>
                <a:gd name="T3" fmla="*/ 288 h 13"/>
                <a:gd name="T4" fmla="*/ 50 w 14"/>
                <a:gd name="T5" fmla="*/ 144 h 13"/>
                <a:gd name="T6" fmla="*/ 283 w 14"/>
                <a:gd name="T7" fmla="*/ 60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cubicBezTo>
                    <a:pt x="10" y="1"/>
                    <a:pt x="14" y="4"/>
                    <a:pt x="10" y="6"/>
                  </a:cubicBezTo>
                  <a:cubicBezTo>
                    <a:pt x="8" y="6"/>
                    <a:pt x="4" y="3"/>
                    <a:pt x="1" y="3"/>
                  </a:cubicBezTo>
                  <a:cubicBezTo>
                    <a:pt x="0" y="7"/>
                    <a:pt x="4" y="11"/>
                    <a:pt x="7" y="1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497">
              <a:extLst>
                <a:ext uri="{FF2B5EF4-FFF2-40B4-BE49-F238E27FC236}">
                  <a16:creationId xmlns:a16="http://schemas.microsoft.com/office/drawing/2014/main" id="{4B49A4B4-BD52-48C6-ACE6-D998F60A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053"/>
              <a:ext cx="50" cy="64"/>
            </a:xfrm>
            <a:custGeom>
              <a:avLst/>
              <a:gdLst>
                <a:gd name="T0" fmla="*/ 395 w 20"/>
                <a:gd name="T1" fmla="*/ 93 h 24"/>
                <a:gd name="T2" fmla="*/ 783 w 20"/>
                <a:gd name="T3" fmla="*/ 248 h 24"/>
                <a:gd name="T4" fmla="*/ 313 w 20"/>
                <a:gd name="T5" fmla="*/ 397 h 24"/>
                <a:gd name="T6" fmla="*/ 675 w 20"/>
                <a:gd name="T7" fmla="*/ 661 h 24"/>
                <a:gd name="T8" fmla="*/ 595 w 2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4">
                  <a:moveTo>
                    <a:pt x="10" y="2"/>
                  </a:moveTo>
                  <a:cubicBezTo>
                    <a:pt x="13" y="0"/>
                    <a:pt x="17" y="1"/>
                    <a:pt x="20" y="5"/>
                  </a:cubicBezTo>
                  <a:cubicBezTo>
                    <a:pt x="18" y="8"/>
                    <a:pt x="12" y="6"/>
                    <a:pt x="8" y="8"/>
                  </a:cubicBezTo>
                  <a:cubicBezTo>
                    <a:pt x="11" y="11"/>
                    <a:pt x="14" y="12"/>
                    <a:pt x="17" y="13"/>
                  </a:cubicBezTo>
                  <a:cubicBezTo>
                    <a:pt x="6" y="13"/>
                    <a:pt x="0" y="22"/>
                    <a:pt x="15" y="2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498">
              <a:extLst>
                <a:ext uri="{FF2B5EF4-FFF2-40B4-BE49-F238E27FC236}">
                  <a16:creationId xmlns:a16="http://schemas.microsoft.com/office/drawing/2014/main" id="{C1292DDA-C43D-4626-8DBA-FCFC90FB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141"/>
              <a:ext cx="32" cy="59"/>
            </a:xfrm>
            <a:custGeom>
              <a:avLst/>
              <a:gdLst>
                <a:gd name="T0" fmla="*/ 254 w 13"/>
                <a:gd name="T1" fmla="*/ 0 h 22"/>
                <a:gd name="T2" fmla="*/ 478 w 13"/>
                <a:gd name="T3" fmla="*/ 215 h 22"/>
                <a:gd name="T4" fmla="*/ 399 w 13"/>
                <a:gd name="T5" fmla="*/ 676 h 22"/>
                <a:gd name="T6" fmla="*/ 399 w 13"/>
                <a:gd name="T7" fmla="*/ 113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7" y="7"/>
                    <a:pt x="1" y="7"/>
                    <a:pt x="11" y="13"/>
                  </a:cubicBezTo>
                  <a:cubicBezTo>
                    <a:pt x="0" y="11"/>
                    <a:pt x="1" y="20"/>
                    <a:pt x="11" y="2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499">
              <a:extLst>
                <a:ext uri="{FF2B5EF4-FFF2-40B4-BE49-F238E27FC236}">
                  <a16:creationId xmlns:a16="http://schemas.microsoft.com/office/drawing/2014/main" id="{B4D31E2D-B633-47F7-80C1-820E6702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216"/>
              <a:ext cx="13" cy="8"/>
            </a:xfrm>
            <a:custGeom>
              <a:avLst/>
              <a:gdLst>
                <a:gd name="T0" fmla="*/ 229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500">
              <a:extLst>
                <a:ext uri="{FF2B5EF4-FFF2-40B4-BE49-F238E27FC236}">
                  <a16:creationId xmlns:a16="http://schemas.microsoft.com/office/drawing/2014/main" id="{81732E37-8F6E-4E7C-AB50-B65003CD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024"/>
              <a:ext cx="15" cy="3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501">
              <a:extLst>
                <a:ext uri="{FF2B5EF4-FFF2-40B4-BE49-F238E27FC236}">
                  <a16:creationId xmlns:a16="http://schemas.microsoft.com/office/drawing/2014/main" id="{4C69CA83-DD1A-4A3D-87FC-F64FD173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981"/>
              <a:ext cx="30" cy="6"/>
            </a:xfrm>
            <a:custGeom>
              <a:avLst/>
              <a:gdLst>
                <a:gd name="T0" fmla="*/ 470 w 12"/>
                <a:gd name="T1" fmla="*/ 0 h 2"/>
                <a:gd name="T2" fmla="*/ 0 w 1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cubicBezTo>
                    <a:pt x="8" y="2"/>
                    <a:pt x="3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502">
              <a:extLst>
                <a:ext uri="{FF2B5EF4-FFF2-40B4-BE49-F238E27FC236}">
                  <a16:creationId xmlns:a16="http://schemas.microsoft.com/office/drawing/2014/main" id="{FB3E4A30-662B-4F8E-9D7A-41F40E3A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115"/>
              <a:ext cx="58" cy="64"/>
            </a:xfrm>
            <a:custGeom>
              <a:avLst/>
              <a:gdLst>
                <a:gd name="T0" fmla="*/ 928 w 23"/>
                <a:gd name="T1" fmla="*/ 704 h 24"/>
                <a:gd name="T2" fmla="*/ 484 w 23"/>
                <a:gd name="T3" fmla="*/ 56 h 24"/>
                <a:gd name="T4" fmla="*/ 885 w 23"/>
                <a:gd name="T5" fmla="*/ 121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4">
                  <a:moveTo>
                    <a:pt x="23" y="14"/>
                  </a:moveTo>
                  <a:cubicBezTo>
                    <a:pt x="22" y="10"/>
                    <a:pt x="17" y="0"/>
                    <a:pt x="12" y="1"/>
                  </a:cubicBezTo>
                  <a:cubicBezTo>
                    <a:pt x="0" y="4"/>
                    <a:pt x="20" y="21"/>
                    <a:pt x="22" y="2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503">
              <a:extLst>
                <a:ext uri="{FF2B5EF4-FFF2-40B4-BE49-F238E27FC236}">
                  <a16:creationId xmlns:a16="http://schemas.microsoft.com/office/drawing/2014/main" id="{FF22B81E-ABAE-4C64-9FB7-39532444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995"/>
              <a:ext cx="15" cy="18"/>
            </a:xfrm>
            <a:custGeom>
              <a:avLst/>
              <a:gdLst>
                <a:gd name="T0" fmla="*/ 0 w 6"/>
                <a:gd name="T1" fmla="*/ 0 h 7"/>
                <a:gd name="T2" fmla="*/ 238 w 6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3"/>
                    <a:pt x="3" y="6"/>
                    <a:pt x="6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504">
              <a:extLst>
                <a:ext uri="{FF2B5EF4-FFF2-40B4-BE49-F238E27FC236}">
                  <a16:creationId xmlns:a16="http://schemas.microsoft.com/office/drawing/2014/main" id="{89C86718-E27D-4D5F-9284-321223EB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2123"/>
              <a:ext cx="8" cy="8"/>
            </a:xfrm>
            <a:custGeom>
              <a:avLst/>
              <a:gdLst>
                <a:gd name="T0" fmla="*/ 149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505">
              <a:extLst>
                <a:ext uri="{FF2B5EF4-FFF2-40B4-BE49-F238E27FC236}">
                  <a16:creationId xmlns:a16="http://schemas.microsoft.com/office/drawing/2014/main" id="{39213A55-7F60-403D-AB71-0569680DB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315"/>
              <a:ext cx="28" cy="5"/>
            </a:xfrm>
            <a:custGeom>
              <a:avLst/>
              <a:gdLst>
                <a:gd name="T0" fmla="*/ 0 w 11"/>
                <a:gd name="T1" fmla="*/ 83 h 2"/>
                <a:gd name="T2" fmla="*/ 461 w 1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506">
              <a:extLst>
                <a:ext uri="{FF2B5EF4-FFF2-40B4-BE49-F238E27FC236}">
                  <a16:creationId xmlns:a16="http://schemas.microsoft.com/office/drawing/2014/main" id="{2C46E073-177C-4392-99BD-2FBE88CB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323"/>
              <a:ext cx="53" cy="48"/>
            </a:xfrm>
            <a:custGeom>
              <a:avLst/>
              <a:gdLst>
                <a:gd name="T0" fmla="*/ 560 w 21"/>
                <a:gd name="T1" fmla="*/ 909 h 18"/>
                <a:gd name="T2" fmla="*/ 853 w 21"/>
                <a:gd name="T3" fmla="*/ 45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8">
                  <a:moveTo>
                    <a:pt x="14" y="18"/>
                  </a:moveTo>
                  <a:cubicBezTo>
                    <a:pt x="0" y="6"/>
                    <a:pt x="5" y="0"/>
                    <a:pt x="21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507">
              <a:extLst>
                <a:ext uri="{FF2B5EF4-FFF2-40B4-BE49-F238E27FC236}">
                  <a16:creationId xmlns:a16="http://schemas.microsoft.com/office/drawing/2014/main" id="{88FD1C3D-D113-4B70-9EF2-B5C4848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408"/>
              <a:ext cx="12" cy="3"/>
            </a:xfrm>
            <a:custGeom>
              <a:avLst/>
              <a:gdLst>
                <a:gd name="T0" fmla="*/ 0 w 5"/>
                <a:gd name="T1" fmla="*/ 81 h 1"/>
                <a:gd name="T2" fmla="*/ 168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508">
              <a:extLst>
                <a:ext uri="{FF2B5EF4-FFF2-40B4-BE49-F238E27FC236}">
                  <a16:creationId xmlns:a16="http://schemas.microsoft.com/office/drawing/2014/main" id="{4AECBD52-15E6-412A-B8CE-7B517F07F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2192"/>
              <a:ext cx="20" cy="27"/>
            </a:xfrm>
            <a:custGeom>
              <a:avLst/>
              <a:gdLst>
                <a:gd name="T0" fmla="*/ 0 w 8"/>
                <a:gd name="T1" fmla="*/ 0 h 10"/>
                <a:gd name="T2" fmla="*/ 313 w 8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1" y="4"/>
                    <a:pt x="4" y="8"/>
                    <a:pt x="8" y="1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509">
              <a:extLst>
                <a:ext uri="{FF2B5EF4-FFF2-40B4-BE49-F238E27FC236}">
                  <a16:creationId xmlns:a16="http://schemas.microsoft.com/office/drawing/2014/main" id="{62B442B4-A274-4BF2-A746-277073CC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81"/>
              <a:ext cx="2505" cy="894"/>
            </a:xfrm>
            <a:custGeom>
              <a:avLst/>
              <a:gdLst>
                <a:gd name="T0" fmla="*/ 2625 w 1002"/>
                <a:gd name="T1" fmla="*/ 15468 h 335"/>
                <a:gd name="T2" fmla="*/ 20363 w 1002"/>
                <a:gd name="T3" fmla="*/ 14349 h 335"/>
                <a:gd name="T4" fmla="*/ 21800 w 1002"/>
                <a:gd name="T5" fmla="*/ 14920 h 335"/>
                <a:gd name="T6" fmla="*/ 26845 w 1002"/>
                <a:gd name="T7" fmla="*/ 15718 h 335"/>
                <a:gd name="T8" fmla="*/ 28595 w 1002"/>
                <a:gd name="T9" fmla="*/ 15718 h 335"/>
                <a:gd name="T10" fmla="*/ 30908 w 1002"/>
                <a:gd name="T11" fmla="*/ 16380 h 335"/>
                <a:gd name="T12" fmla="*/ 34220 w 1002"/>
                <a:gd name="T13" fmla="*/ 16778 h 335"/>
                <a:gd name="T14" fmla="*/ 32738 w 1002"/>
                <a:gd name="T15" fmla="*/ 14712 h 335"/>
                <a:gd name="T16" fmla="*/ 30363 w 1002"/>
                <a:gd name="T17" fmla="*/ 13794 h 335"/>
                <a:gd name="T18" fmla="*/ 31720 w 1002"/>
                <a:gd name="T19" fmla="*/ 14045 h 335"/>
                <a:gd name="T20" fmla="*/ 34970 w 1002"/>
                <a:gd name="T21" fmla="*/ 15070 h 335"/>
                <a:gd name="T22" fmla="*/ 37583 w 1002"/>
                <a:gd name="T23" fmla="*/ 14712 h 335"/>
                <a:gd name="T24" fmla="*/ 34688 w 1002"/>
                <a:gd name="T25" fmla="*/ 12676 h 335"/>
                <a:gd name="T26" fmla="*/ 31563 w 1002"/>
                <a:gd name="T27" fmla="*/ 11558 h 335"/>
                <a:gd name="T28" fmla="*/ 32345 w 1002"/>
                <a:gd name="T29" fmla="*/ 11515 h 335"/>
                <a:gd name="T30" fmla="*/ 34970 w 1002"/>
                <a:gd name="T31" fmla="*/ 12220 h 335"/>
                <a:gd name="T32" fmla="*/ 37895 w 1002"/>
                <a:gd name="T33" fmla="*/ 12940 h 335"/>
                <a:gd name="T34" fmla="*/ 38408 w 1002"/>
                <a:gd name="T35" fmla="*/ 10797 h 335"/>
                <a:gd name="T36" fmla="*/ 34813 w 1002"/>
                <a:gd name="T37" fmla="*/ 9578 h 335"/>
                <a:gd name="T38" fmla="*/ 31408 w 1002"/>
                <a:gd name="T39" fmla="*/ 8780 h 335"/>
                <a:gd name="T40" fmla="*/ 33020 w 1002"/>
                <a:gd name="T41" fmla="*/ 8873 h 335"/>
                <a:gd name="T42" fmla="*/ 35470 w 1002"/>
                <a:gd name="T43" fmla="*/ 9274 h 335"/>
                <a:gd name="T44" fmla="*/ 38095 w 1002"/>
                <a:gd name="T45" fmla="*/ 8975 h 335"/>
                <a:gd name="T46" fmla="*/ 34770 w 1002"/>
                <a:gd name="T47" fmla="*/ 6653 h 335"/>
                <a:gd name="T48" fmla="*/ 31563 w 1002"/>
                <a:gd name="T49" fmla="*/ 6047 h 335"/>
                <a:gd name="T50" fmla="*/ 28520 w 1002"/>
                <a:gd name="T51" fmla="*/ 5377 h 335"/>
                <a:gd name="T52" fmla="*/ 28645 w 1002"/>
                <a:gd name="T53" fmla="*/ 4614 h 335"/>
                <a:gd name="T54" fmla="*/ 32033 w 1002"/>
                <a:gd name="T55" fmla="*/ 1425 h 335"/>
                <a:gd name="T56" fmla="*/ 30470 w 1002"/>
                <a:gd name="T57" fmla="*/ 969 h 335"/>
                <a:gd name="T58" fmla="*/ 28675 w 1002"/>
                <a:gd name="T59" fmla="*/ 1823 h 335"/>
                <a:gd name="T60" fmla="*/ 25550 w 1002"/>
                <a:gd name="T61" fmla="*/ 2834 h 335"/>
                <a:gd name="T62" fmla="*/ 21375 w 1002"/>
                <a:gd name="T63" fmla="*/ 6501 h 335"/>
                <a:gd name="T64" fmla="*/ 16488 w 1002"/>
                <a:gd name="T65" fmla="*/ 5740 h 335"/>
                <a:gd name="T66" fmla="*/ 0 w 1002"/>
                <a:gd name="T67" fmla="*/ 1425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2" h="335">
                  <a:moveTo>
                    <a:pt x="0" y="301"/>
                  </a:moveTo>
                  <a:cubicBezTo>
                    <a:pt x="23" y="303"/>
                    <a:pt x="45" y="305"/>
                    <a:pt x="67" y="305"/>
                  </a:cubicBezTo>
                  <a:cubicBezTo>
                    <a:pt x="132" y="308"/>
                    <a:pt x="283" y="288"/>
                    <a:pt x="369" y="285"/>
                  </a:cubicBezTo>
                  <a:cubicBezTo>
                    <a:pt x="455" y="282"/>
                    <a:pt x="515" y="282"/>
                    <a:pt x="521" y="283"/>
                  </a:cubicBezTo>
                  <a:cubicBezTo>
                    <a:pt x="526" y="284"/>
                    <a:pt x="532" y="284"/>
                    <a:pt x="535" y="285"/>
                  </a:cubicBezTo>
                  <a:cubicBezTo>
                    <a:pt x="539" y="285"/>
                    <a:pt x="545" y="290"/>
                    <a:pt x="558" y="294"/>
                  </a:cubicBezTo>
                  <a:cubicBezTo>
                    <a:pt x="572" y="298"/>
                    <a:pt x="612" y="310"/>
                    <a:pt x="628" y="311"/>
                  </a:cubicBezTo>
                  <a:cubicBezTo>
                    <a:pt x="644" y="312"/>
                    <a:pt x="687" y="310"/>
                    <a:pt x="687" y="310"/>
                  </a:cubicBezTo>
                  <a:cubicBezTo>
                    <a:pt x="687" y="310"/>
                    <a:pt x="694" y="309"/>
                    <a:pt x="701" y="311"/>
                  </a:cubicBezTo>
                  <a:cubicBezTo>
                    <a:pt x="707" y="312"/>
                    <a:pt x="728" y="310"/>
                    <a:pt x="732" y="310"/>
                  </a:cubicBezTo>
                  <a:cubicBezTo>
                    <a:pt x="736" y="309"/>
                    <a:pt x="744" y="313"/>
                    <a:pt x="754" y="315"/>
                  </a:cubicBezTo>
                  <a:cubicBezTo>
                    <a:pt x="765" y="318"/>
                    <a:pt x="780" y="320"/>
                    <a:pt x="791" y="323"/>
                  </a:cubicBezTo>
                  <a:cubicBezTo>
                    <a:pt x="802" y="327"/>
                    <a:pt x="819" y="328"/>
                    <a:pt x="832" y="330"/>
                  </a:cubicBezTo>
                  <a:cubicBezTo>
                    <a:pt x="844" y="332"/>
                    <a:pt x="861" y="335"/>
                    <a:pt x="876" y="331"/>
                  </a:cubicBezTo>
                  <a:cubicBezTo>
                    <a:pt x="891" y="327"/>
                    <a:pt x="891" y="311"/>
                    <a:pt x="884" y="304"/>
                  </a:cubicBezTo>
                  <a:cubicBezTo>
                    <a:pt x="877" y="298"/>
                    <a:pt x="849" y="292"/>
                    <a:pt x="838" y="290"/>
                  </a:cubicBezTo>
                  <a:cubicBezTo>
                    <a:pt x="826" y="288"/>
                    <a:pt x="818" y="287"/>
                    <a:pt x="810" y="283"/>
                  </a:cubicBezTo>
                  <a:cubicBezTo>
                    <a:pt x="802" y="280"/>
                    <a:pt x="777" y="272"/>
                    <a:pt x="777" y="272"/>
                  </a:cubicBezTo>
                  <a:cubicBezTo>
                    <a:pt x="777" y="272"/>
                    <a:pt x="772" y="267"/>
                    <a:pt x="779" y="268"/>
                  </a:cubicBezTo>
                  <a:cubicBezTo>
                    <a:pt x="787" y="269"/>
                    <a:pt x="799" y="274"/>
                    <a:pt x="812" y="277"/>
                  </a:cubicBezTo>
                  <a:cubicBezTo>
                    <a:pt x="826" y="280"/>
                    <a:pt x="843" y="285"/>
                    <a:pt x="857" y="289"/>
                  </a:cubicBezTo>
                  <a:cubicBezTo>
                    <a:pt x="871" y="293"/>
                    <a:pt x="883" y="293"/>
                    <a:pt x="895" y="297"/>
                  </a:cubicBezTo>
                  <a:cubicBezTo>
                    <a:pt x="906" y="300"/>
                    <a:pt x="927" y="303"/>
                    <a:pt x="938" y="306"/>
                  </a:cubicBezTo>
                  <a:cubicBezTo>
                    <a:pt x="949" y="308"/>
                    <a:pt x="959" y="305"/>
                    <a:pt x="962" y="290"/>
                  </a:cubicBezTo>
                  <a:cubicBezTo>
                    <a:pt x="965" y="276"/>
                    <a:pt x="957" y="267"/>
                    <a:pt x="947" y="265"/>
                  </a:cubicBezTo>
                  <a:cubicBezTo>
                    <a:pt x="938" y="263"/>
                    <a:pt x="899" y="253"/>
                    <a:pt x="888" y="250"/>
                  </a:cubicBezTo>
                  <a:cubicBezTo>
                    <a:pt x="876" y="247"/>
                    <a:pt x="854" y="240"/>
                    <a:pt x="845" y="236"/>
                  </a:cubicBezTo>
                  <a:cubicBezTo>
                    <a:pt x="835" y="232"/>
                    <a:pt x="815" y="229"/>
                    <a:pt x="808" y="228"/>
                  </a:cubicBezTo>
                  <a:cubicBezTo>
                    <a:pt x="802" y="227"/>
                    <a:pt x="793" y="226"/>
                    <a:pt x="796" y="224"/>
                  </a:cubicBezTo>
                  <a:cubicBezTo>
                    <a:pt x="800" y="222"/>
                    <a:pt x="815" y="225"/>
                    <a:pt x="828" y="227"/>
                  </a:cubicBezTo>
                  <a:cubicBezTo>
                    <a:pt x="840" y="230"/>
                    <a:pt x="846" y="233"/>
                    <a:pt x="860" y="234"/>
                  </a:cubicBezTo>
                  <a:cubicBezTo>
                    <a:pt x="873" y="235"/>
                    <a:pt x="881" y="238"/>
                    <a:pt x="895" y="241"/>
                  </a:cubicBezTo>
                  <a:cubicBezTo>
                    <a:pt x="909" y="243"/>
                    <a:pt x="917" y="245"/>
                    <a:pt x="927" y="246"/>
                  </a:cubicBezTo>
                  <a:cubicBezTo>
                    <a:pt x="936" y="248"/>
                    <a:pt x="953" y="251"/>
                    <a:pt x="970" y="255"/>
                  </a:cubicBezTo>
                  <a:cubicBezTo>
                    <a:pt x="986" y="259"/>
                    <a:pt x="998" y="254"/>
                    <a:pt x="1000" y="239"/>
                  </a:cubicBezTo>
                  <a:cubicBezTo>
                    <a:pt x="1002" y="224"/>
                    <a:pt x="992" y="216"/>
                    <a:pt x="983" y="213"/>
                  </a:cubicBezTo>
                  <a:cubicBezTo>
                    <a:pt x="974" y="209"/>
                    <a:pt x="945" y="202"/>
                    <a:pt x="932" y="199"/>
                  </a:cubicBezTo>
                  <a:cubicBezTo>
                    <a:pt x="920" y="196"/>
                    <a:pt x="900" y="192"/>
                    <a:pt x="891" y="189"/>
                  </a:cubicBezTo>
                  <a:cubicBezTo>
                    <a:pt x="882" y="186"/>
                    <a:pt x="857" y="181"/>
                    <a:pt x="845" y="179"/>
                  </a:cubicBezTo>
                  <a:cubicBezTo>
                    <a:pt x="834" y="178"/>
                    <a:pt x="813" y="176"/>
                    <a:pt x="804" y="173"/>
                  </a:cubicBezTo>
                  <a:cubicBezTo>
                    <a:pt x="804" y="173"/>
                    <a:pt x="810" y="171"/>
                    <a:pt x="819" y="172"/>
                  </a:cubicBezTo>
                  <a:cubicBezTo>
                    <a:pt x="828" y="173"/>
                    <a:pt x="840" y="175"/>
                    <a:pt x="845" y="175"/>
                  </a:cubicBezTo>
                  <a:cubicBezTo>
                    <a:pt x="849" y="175"/>
                    <a:pt x="859" y="175"/>
                    <a:pt x="870" y="176"/>
                  </a:cubicBezTo>
                  <a:cubicBezTo>
                    <a:pt x="880" y="176"/>
                    <a:pt x="895" y="180"/>
                    <a:pt x="908" y="183"/>
                  </a:cubicBezTo>
                  <a:cubicBezTo>
                    <a:pt x="922" y="187"/>
                    <a:pt x="920" y="187"/>
                    <a:pt x="939" y="190"/>
                  </a:cubicBezTo>
                  <a:cubicBezTo>
                    <a:pt x="958" y="193"/>
                    <a:pt x="971" y="190"/>
                    <a:pt x="975" y="177"/>
                  </a:cubicBezTo>
                  <a:cubicBezTo>
                    <a:pt x="976" y="164"/>
                    <a:pt x="966" y="154"/>
                    <a:pt x="944" y="146"/>
                  </a:cubicBezTo>
                  <a:cubicBezTo>
                    <a:pt x="921" y="139"/>
                    <a:pt x="908" y="136"/>
                    <a:pt x="890" y="131"/>
                  </a:cubicBezTo>
                  <a:cubicBezTo>
                    <a:pt x="873" y="127"/>
                    <a:pt x="866" y="125"/>
                    <a:pt x="853" y="124"/>
                  </a:cubicBezTo>
                  <a:cubicBezTo>
                    <a:pt x="839" y="123"/>
                    <a:pt x="830" y="122"/>
                    <a:pt x="808" y="119"/>
                  </a:cubicBezTo>
                  <a:cubicBezTo>
                    <a:pt x="786" y="117"/>
                    <a:pt x="786" y="116"/>
                    <a:pt x="768" y="113"/>
                  </a:cubicBezTo>
                  <a:cubicBezTo>
                    <a:pt x="750" y="111"/>
                    <a:pt x="739" y="108"/>
                    <a:pt x="730" y="106"/>
                  </a:cubicBezTo>
                  <a:cubicBezTo>
                    <a:pt x="721" y="105"/>
                    <a:pt x="717" y="99"/>
                    <a:pt x="717" y="99"/>
                  </a:cubicBezTo>
                  <a:cubicBezTo>
                    <a:pt x="717" y="99"/>
                    <a:pt x="728" y="93"/>
                    <a:pt x="733" y="91"/>
                  </a:cubicBezTo>
                  <a:cubicBezTo>
                    <a:pt x="739" y="88"/>
                    <a:pt x="769" y="82"/>
                    <a:pt x="774" y="79"/>
                  </a:cubicBezTo>
                  <a:cubicBezTo>
                    <a:pt x="779" y="76"/>
                    <a:pt x="820" y="56"/>
                    <a:pt x="820" y="28"/>
                  </a:cubicBezTo>
                  <a:cubicBezTo>
                    <a:pt x="821" y="0"/>
                    <a:pt x="808" y="1"/>
                    <a:pt x="808" y="1"/>
                  </a:cubicBezTo>
                  <a:cubicBezTo>
                    <a:pt x="801" y="1"/>
                    <a:pt x="783" y="16"/>
                    <a:pt x="780" y="19"/>
                  </a:cubicBezTo>
                  <a:cubicBezTo>
                    <a:pt x="771" y="20"/>
                    <a:pt x="756" y="29"/>
                    <a:pt x="750" y="30"/>
                  </a:cubicBezTo>
                  <a:cubicBezTo>
                    <a:pt x="744" y="31"/>
                    <a:pt x="741" y="34"/>
                    <a:pt x="734" y="36"/>
                  </a:cubicBezTo>
                  <a:cubicBezTo>
                    <a:pt x="727" y="39"/>
                    <a:pt x="704" y="43"/>
                    <a:pt x="691" y="46"/>
                  </a:cubicBezTo>
                  <a:cubicBezTo>
                    <a:pt x="677" y="49"/>
                    <a:pt x="665" y="50"/>
                    <a:pt x="654" y="56"/>
                  </a:cubicBezTo>
                  <a:cubicBezTo>
                    <a:pt x="642" y="61"/>
                    <a:pt x="626" y="79"/>
                    <a:pt x="613" y="86"/>
                  </a:cubicBezTo>
                  <a:cubicBezTo>
                    <a:pt x="601" y="93"/>
                    <a:pt x="554" y="121"/>
                    <a:pt x="547" y="128"/>
                  </a:cubicBezTo>
                  <a:cubicBezTo>
                    <a:pt x="541" y="134"/>
                    <a:pt x="524" y="127"/>
                    <a:pt x="503" y="126"/>
                  </a:cubicBezTo>
                  <a:cubicBezTo>
                    <a:pt x="482" y="126"/>
                    <a:pt x="440" y="113"/>
                    <a:pt x="422" y="113"/>
                  </a:cubicBezTo>
                  <a:cubicBezTo>
                    <a:pt x="404" y="113"/>
                    <a:pt x="251" y="89"/>
                    <a:pt x="220" y="83"/>
                  </a:cubicBezTo>
                  <a:cubicBezTo>
                    <a:pt x="195" y="78"/>
                    <a:pt x="107" y="45"/>
                    <a:pt x="0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510">
              <a:extLst>
                <a:ext uri="{FF2B5EF4-FFF2-40B4-BE49-F238E27FC236}">
                  <a16:creationId xmlns:a16="http://schemas.microsoft.com/office/drawing/2014/main" id="{9FA53E74-6F13-4D62-AE2C-363A49852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171"/>
              <a:ext cx="985" cy="216"/>
            </a:xfrm>
            <a:custGeom>
              <a:avLst/>
              <a:gdLst>
                <a:gd name="T0" fmla="*/ 0 w 394"/>
                <a:gd name="T1" fmla="*/ 3640 h 81"/>
                <a:gd name="T2" fmla="*/ 9188 w 394"/>
                <a:gd name="T3" fmla="*/ 3243 h 81"/>
                <a:gd name="T4" fmla="*/ 14925 w 394"/>
                <a:gd name="T5" fmla="*/ 2675 h 81"/>
                <a:gd name="T6" fmla="*/ 15395 w 394"/>
                <a:gd name="T7" fmla="*/ 0 h 81"/>
                <a:gd name="T8" fmla="*/ 8720 w 394"/>
                <a:gd name="T9" fmla="*/ 2637 h 81"/>
                <a:gd name="T10" fmla="*/ 0 w 394"/>
                <a:gd name="T11" fmla="*/ 364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4" h="81">
                  <a:moveTo>
                    <a:pt x="0" y="72"/>
                  </a:moveTo>
                  <a:cubicBezTo>
                    <a:pt x="57" y="78"/>
                    <a:pt x="149" y="74"/>
                    <a:pt x="235" y="64"/>
                  </a:cubicBezTo>
                  <a:cubicBezTo>
                    <a:pt x="320" y="54"/>
                    <a:pt x="382" y="53"/>
                    <a:pt x="382" y="53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70" y="25"/>
                    <a:pt x="341" y="23"/>
                    <a:pt x="223" y="52"/>
                  </a:cubicBezTo>
                  <a:cubicBezTo>
                    <a:pt x="105" y="81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511">
              <a:extLst>
                <a:ext uri="{FF2B5EF4-FFF2-40B4-BE49-F238E27FC236}">
                  <a16:creationId xmlns:a16="http://schemas.microsoft.com/office/drawing/2014/main" id="{907E5B6F-6B4F-41BF-8D49-7F867F43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1987"/>
              <a:ext cx="157" cy="224"/>
            </a:xfrm>
            <a:custGeom>
              <a:avLst/>
              <a:gdLst>
                <a:gd name="T0" fmla="*/ 541 w 63"/>
                <a:gd name="T1" fmla="*/ 0 h 84"/>
                <a:gd name="T2" fmla="*/ 882 w 63"/>
                <a:gd name="T3" fmla="*/ 205 h 84"/>
                <a:gd name="T4" fmla="*/ 1161 w 63"/>
                <a:gd name="T5" fmla="*/ 704 h 84"/>
                <a:gd name="T6" fmla="*/ 1473 w 63"/>
                <a:gd name="T7" fmla="*/ 760 h 84"/>
                <a:gd name="T8" fmla="*/ 1961 w 63"/>
                <a:gd name="T9" fmla="*/ 1117 h 84"/>
                <a:gd name="T10" fmla="*/ 2323 w 63"/>
                <a:gd name="T11" fmla="*/ 2275 h 84"/>
                <a:gd name="T12" fmla="*/ 2427 w 63"/>
                <a:gd name="T13" fmla="*/ 4245 h 84"/>
                <a:gd name="T14" fmla="*/ 2243 w 63"/>
                <a:gd name="T15" fmla="*/ 4096 h 84"/>
                <a:gd name="T16" fmla="*/ 1577 w 63"/>
                <a:gd name="T17" fmla="*/ 2787 h 84"/>
                <a:gd name="T18" fmla="*/ 653 w 63"/>
                <a:gd name="T19" fmla="*/ 1971 h 84"/>
                <a:gd name="T20" fmla="*/ 0 w 63"/>
                <a:gd name="T21" fmla="*/ 1309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84">
                  <a:moveTo>
                    <a:pt x="14" y="0"/>
                  </a:moveTo>
                  <a:cubicBezTo>
                    <a:pt x="17" y="1"/>
                    <a:pt x="21" y="2"/>
                    <a:pt x="23" y="4"/>
                  </a:cubicBezTo>
                  <a:cubicBezTo>
                    <a:pt x="26" y="7"/>
                    <a:pt x="27" y="12"/>
                    <a:pt x="30" y="14"/>
                  </a:cubicBezTo>
                  <a:cubicBezTo>
                    <a:pt x="32" y="15"/>
                    <a:pt x="36" y="15"/>
                    <a:pt x="38" y="15"/>
                  </a:cubicBezTo>
                  <a:cubicBezTo>
                    <a:pt x="43" y="17"/>
                    <a:pt x="48" y="18"/>
                    <a:pt x="51" y="22"/>
                  </a:cubicBezTo>
                  <a:cubicBezTo>
                    <a:pt x="57" y="30"/>
                    <a:pt x="58" y="36"/>
                    <a:pt x="60" y="45"/>
                  </a:cubicBezTo>
                  <a:cubicBezTo>
                    <a:pt x="63" y="56"/>
                    <a:pt x="63" y="73"/>
                    <a:pt x="63" y="84"/>
                  </a:cubicBezTo>
                  <a:cubicBezTo>
                    <a:pt x="61" y="84"/>
                    <a:pt x="60" y="83"/>
                    <a:pt x="58" y="81"/>
                  </a:cubicBezTo>
                  <a:cubicBezTo>
                    <a:pt x="51" y="74"/>
                    <a:pt x="47" y="64"/>
                    <a:pt x="41" y="55"/>
                  </a:cubicBezTo>
                  <a:cubicBezTo>
                    <a:pt x="35" y="46"/>
                    <a:pt x="28" y="40"/>
                    <a:pt x="17" y="39"/>
                  </a:cubicBezTo>
                  <a:cubicBezTo>
                    <a:pt x="6" y="39"/>
                    <a:pt x="3" y="36"/>
                    <a:pt x="0" y="2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512">
              <a:extLst>
                <a:ext uri="{FF2B5EF4-FFF2-40B4-BE49-F238E27FC236}">
                  <a16:creationId xmlns:a16="http://schemas.microsoft.com/office/drawing/2014/main" id="{C349E4DA-EA66-4925-B093-8BCD8CF28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1976"/>
              <a:ext cx="132" cy="75"/>
            </a:xfrm>
            <a:custGeom>
              <a:avLst/>
              <a:gdLst>
                <a:gd name="T0" fmla="*/ 0 w 53"/>
                <a:gd name="T1" fmla="*/ 825 h 28"/>
                <a:gd name="T2" fmla="*/ 540 w 53"/>
                <a:gd name="T3" fmla="*/ 517 h 28"/>
                <a:gd name="T4" fmla="*/ 882 w 53"/>
                <a:gd name="T5" fmla="*/ 252 h 28"/>
                <a:gd name="T6" fmla="*/ 1773 w 53"/>
                <a:gd name="T7" fmla="*/ 402 h 28"/>
                <a:gd name="T8" fmla="*/ 1577 w 53"/>
                <a:gd name="T9" fmla="*/ 144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0" y="16"/>
                  </a:moveTo>
                  <a:cubicBezTo>
                    <a:pt x="5" y="12"/>
                    <a:pt x="9" y="12"/>
                    <a:pt x="14" y="10"/>
                  </a:cubicBezTo>
                  <a:cubicBezTo>
                    <a:pt x="17" y="9"/>
                    <a:pt x="20" y="6"/>
                    <a:pt x="23" y="5"/>
                  </a:cubicBezTo>
                  <a:cubicBezTo>
                    <a:pt x="32" y="1"/>
                    <a:pt x="40" y="0"/>
                    <a:pt x="46" y="8"/>
                  </a:cubicBezTo>
                  <a:cubicBezTo>
                    <a:pt x="53" y="17"/>
                    <a:pt x="49" y="22"/>
                    <a:pt x="41" y="28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513">
              <a:extLst>
                <a:ext uri="{FF2B5EF4-FFF2-40B4-BE49-F238E27FC236}">
                  <a16:creationId xmlns:a16="http://schemas.microsoft.com/office/drawing/2014/main" id="{9A08F03A-DE04-4BAF-A599-45474B45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984"/>
              <a:ext cx="92" cy="83"/>
            </a:xfrm>
            <a:custGeom>
              <a:avLst/>
              <a:gdLst>
                <a:gd name="T0" fmla="*/ 0 w 37"/>
                <a:gd name="T1" fmla="*/ 0 h 31"/>
                <a:gd name="T2" fmla="*/ 383 w 37"/>
                <a:gd name="T3" fmla="*/ 560 h 31"/>
                <a:gd name="T4" fmla="*/ 1415 w 37"/>
                <a:gd name="T5" fmla="*/ 1590 h 31"/>
                <a:gd name="T6" fmla="*/ 920 w 37"/>
                <a:gd name="T7" fmla="*/ 517 h 31"/>
                <a:gd name="T8" fmla="*/ 341 w 37"/>
                <a:gd name="T9" fmla="*/ 308 h 31"/>
                <a:gd name="T10" fmla="*/ 0 w 3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1">
                  <a:moveTo>
                    <a:pt x="0" y="0"/>
                  </a:moveTo>
                  <a:cubicBezTo>
                    <a:pt x="7" y="4"/>
                    <a:pt x="6" y="10"/>
                    <a:pt x="10" y="11"/>
                  </a:cubicBezTo>
                  <a:cubicBezTo>
                    <a:pt x="15" y="12"/>
                    <a:pt x="31" y="9"/>
                    <a:pt x="37" y="31"/>
                  </a:cubicBezTo>
                  <a:cubicBezTo>
                    <a:pt x="35" y="19"/>
                    <a:pt x="32" y="14"/>
                    <a:pt x="24" y="10"/>
                  </a:cubicBezTo>
                  <a:cubicBezTo>
                    <a:pt x="16" y="7"/>
                    <a:pt x="11" y="9"/>
                    <a:pt x="9" y="6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514">
              <a:extLst>
                <a:ext uri="{FF2B5EF4-FFF2-40B4-BE49-F238E27FC236}">
                  <a16:creationId xmlns:a16="http://schemas.microsoft.com/office/drawing/2014/main" id="{7B56E8D5-0215-436B-8A2E-9552D17ED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79"/>
              <a:ext cx="635" cy="714"/>
            </a:xfrm>
            <a:custGeom>
              <a:avLst/>
              <a:gdLst>
                <a:gd name="T0" fmla="*/ 83 w 254"/>
                <a:gd name="T1" fmla="*/ 13499 h 268"/>
                <a:gd name="T2" fmla="*/ 9895 w 254"/>
                <a:gd name="T3" fmla="*/ 13499 h 268"/>
                <a:gd name="T4" fmla="*/ 9845 w 254"/>
                <a:gd name="T5" fmla="*/ 12748 h 268"/>
                <a:gd name="T6" fmla="*/ 9845 w 254"/>
                <a:gd name="T7" fmla="*/ 11384 h 268"/>
                <a:gd name="T8" fmla="*/ 9813 w 254"/>
                <a:gd name="T9" fmla="*/ 9716 h 268"/>
                <a:gd name="T10" fmla="*/ 9425 w 254"/>
                <a:gd name="T11" fmla="*/ 8360 h 268"/>
                <a:gd name="T12" fmla="*/ 8908 w 254"/>
                <a:gd name="T13" fmla="*/ 7660 h 268"/>
                <a:gd name="T14" fmla="*/ 8595 w 254"/>
                <a:gd name="T15" fmla="*/ 7260 h 268"/>
                <a:gd name="T16" fmla="*/ 8050 w 254"/>
                <a:gd name="T17" fmla="*/ 7660 h 268"/>
                <a:gd name="T18" fmla="*/ 8050 w 254"/>
                <a:gd name="T19" fmla="*/ 7865 h 268"/>
                <a:gd name="T20" fmla="*/ 8208 w 254"/>
                <a:gd name="T21" fmla="*/ 8773 h 268"/>
                <a:gd name="T22" fmla="*/ 8363 w 254"/>
                <a:gd name="T23" fmla="*/ 9626 h 268"/>
                <a:gd name="T24" fmla="*/ 8175 w 254"/>
                <a:gd name="T25" fmla="*/ 10987 h 268"/>
                <a:gd name="T26" fmla="*/ 8050 w 254"/>
                <a:gd name="T27" fmla="*/ 8965 h 268"/>
                <a:gd name="T28" fmla="*/ 8050 w 254"/>
                <a:gd name="T29" fmla="*/ 7865 h 268"/>
                <a:gd name="T30" fmla="*/ 8050 w 254"/>
                <a:gd name="T31" fmla="*/ 7660 h 268"/>
                <a:gd name="T32" fmla="*/ 8020 w 254"/>
                <a:gd name="T33" fmla="*/ 6351 h 268"/>
                <a:gd name="T34" fmla="*/ 7863 w 254"/>
                <a:gd name="T35" fmla="*/ 4239 h 268"/>
                <a:gd name="T36" fmla="*/ 7708 w 254"/>
                <a:gd name="T37" fmla="*/ 2419 h 268"/>
                <a:gd name="T38" fmla="*/ 7000 w 254"/>
                <a:gd name="T39" fmla="*/ 1271 h 268"/>
                <a:gd name="T40" fmla="*/ 6458 w 254"/>
                <a:gd name="T41" fmla="*/ 1569 h 268"/>
                <a:gd name="T42" fmla="*/ 5783 w 254"/>
                <a:gd name="T43" fmla="*/ 56 h 268"/>
                <a:gd name="T44" fmla="*/ 4925 w 254"/>
                <a:gd name="T45" fmla="*/ 1114 h 268"/>
                <a:gd name="T46" fmla="*/ 4188 w 254"/>
                <a:gd name="T47" fmla="*/ 815 h 268"/>
                <a:gd name="T48" fmla="*/ 3563 w 254"/>
                <a:gd name="T49" fmla="*/ 2568 h 268"/>
                <a:gd name="T50" fmla="*/ 3125 w 254"/>
                <a:gd name="T51" fmla="*/ 5033 h 268"/>
                <a:gd name="T52" fmla="*/ 2783 w 254"/>
                <a:gd name="T53" fmla="*/ 7260 h 268"/>
                <a:gd name="T54" fmla="*/ 2313 w 254"/>
                <a:gd name="T55" fmla="*/ 9873 h 268"/>
                <a:gd name="T56" fmla="*/ 1488 w 254"/>
                <a:gd name="T57" fmla="*/ 10782 h 268"/>
                <a:gd name="T58" fmla="*/ 750 w 254"/>
                <a:gd name="T59" fmla="*/ 11179 h 268"/>
                <a:gd name="T60" fmla="*/ 208 w 254"/>
                <a:gd name="T61" fmla="*/ 11477 h 268"/>
                <a:gd name="T62" fmla="*/ 0 w 254"/>
                <a:gd name="T63" fmla="*/ 12237 h 268"/>
                <a:gd name="T64" fmla="*/ 83 w 254"/>
                <a:gd name="T65" fmla="*/ 13499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4" h="268">
                  <a:moveTo>
                    <a:pt x="2" y="268"/>
                  </a:moveTo>
                  <a:cubicBezTo>
                    <a:pt x="71" y="268"/>
                    <a:pt x="179" y="268"/>
                    <a:pt x="253" y="268"/>
                  </a:cubicBezTo>
                  <a:cubicBezTo>
                    <a:pt x="253" y="261"/>
                    <a:pt x="253" y="255"/>
                    <a:pt x="252" y="253"/>
                  </a:cubicBezTo>
                  <a:cubicBezTo>
                    <a:pt x="252" y="245"/>
                    <a:pt x="254" y="237"/>
                    <a:pt x="252" y="226"/>
                  </a:cubicBezTo>
                  <a:cubicBezTo>
                    <a:pt x="251" y="215"/>
                    <a:pt x="251" y="204"/>
                    <a:pt x="251" y="193"/>
                  </a:cubicBezTo>
                  <a:cubicBezTo>
                    <a:pt x="252" y="181"/>
                    <a:pt x="244" y="174"/>
                    <a:pt x="241" y="166"/>
                  </a:cubicBezTo>
                  <a:cubicBezTo>
                    <a:pt x="239" y="159"/>
                    <a:pt x="235" y="155"/>
                    <a:pt x="228" y="152"/>
                  </a:cubicBezTo>
                  <a:cubicBezTo>
                    <a:pt x="228" y="152"/>
                    <a:pt x="225" y="147"/>
                    <a:pt x="220" y="144"/>
                  </a:cubicBezTo>
                  <a:cubicBezTo>
                    <a:pt x="214" y="141"/>
                    <a:pt x="208" y="147"/>
                    <a:pt x="206" y="152"/>
                  </a:cubicBezTo>
                  <a:cubicBezTo>
                    <a:pt x="206" y="153"/>
                    <a:pt x="206" y="155"/>
                    <a:pt x="206" y="156"/>
                  </a:cubicBezTo>
                  <a:cubicBezTo>
                    <a:pt x="207" y="163"/>
                    <a:pt x="208" y="170"/>
                    <a:pt x="210" y="174"/>
                  </a:cubicBezTo>
                  <a:cubicBezTo>
                    <a:pt x="213" y="178"/>
                    <a:pt x="214" y="185"/>
                    <a:pt x="214" y="191"/>
                  </a:cubicBezTo>
                  <a:cubicBezTo>
                    <a:pt x="213" y="197"/>
                    <a:pt x="211" y="212"/>
                    <a:pt x="209" y="218"/>
                  </a:cubicBezTo>
                  <a:cubicBezTo>
                    <a:pt x="207" y="209"/>
                    <a:pt x="206" y="186"/>
                    <a:pt x="206" y="178"/>
                  </a:cubicBezTo>
                  <a:cubicBezTo>
                    <a:pt x="205" y="172"/>
                    <a:pt x="206" y="163"/>
                    <a:pt x="206" y="156"/>
                  </a:cubicBezTo>
                  <a:cubicBezTo>
                    <a:pt x="206" y="155"/>
                    <a:pt x="206" y="153"/>
                    <a:pt x="206" y="152"/>
                  </a:cubicBezTo>
                  <a:cubicBezTo>
                    <a:pt x="206" y="152"/>
                    <a:pt x="205" y="143"/>
                    <a:pt x="205" y="126"/>
                  </a:cubicBezTo>
                  <a:cubicBezTo>
                    <a:pt x="204" y="110"/>
                    <a:pt x="202" y="93"/>
                    <a:pt x="201" y="84"/>
                  </a:cubicBezTo>
                  <a:cubicBezTo>
                    <a:pt x="201" y="74"/>
                    <a:pt x="198" y="61"/>
                    <a:pt x="197" y="48"/>
                  </a:cubicBezTo>
                  <a:cubicBezTo>
                    <a:pt x="196" y="35"/>
                    <a:pt x="190" y="26"/>
                    <a:pt x="179" y="25"/>
                  </a:cubicBezTo>
                  <a:cubicBezTo>
                    <a:pt x="171" y="24"/>
                    <a:pt x="166" y="29"/>
                    <a:pt x="165" y="31"/>
                  </a:cubicBezTo>
                  <a:cubicBezTo>
                    <a:pt x="166" y="20"/>
                    <a:pt x="162" y="2"/>
                    <a:pt x="148" y="1"/>
                  </a:cubicBezTo>
                  <a:cubicBezTo>
                    <a:pt x="133" y="0"/>
                    <a:pt x="127" y="16"/>
                    <a:pt x="126" y="22"/>
                  </a:cubicBezTo>
                  <a:cubicBezTo>
                    <a:pt x="124" y="13"/>
                    <a:pt x="113" y="12"/>
                    <a:pt x="107" y="16"/>
                  </a:cubicBezTo>
                  <a:cubicBezTo>
                    <a:pt x="98" y="25"/>
                    <a:pt x="94" y="41"/>
                    <a:pt x="91" y="51"/>
                  </a:cubicBezTo>
                  <a:cubicBezTo>
                    <a:pt x="88" y="61"/>
                    <a:pt x="86" y="83"/>
                    <a:pt x="80" y="100"/>
                  </a:cubicBezTo>
                  <a:cubicBezTo>
                    <a:pt x="75" y="116"/>
                    <a:pt x="72" y="135"/>
                    <a:pt x="71" y="144"/>
                  </a:cubicBezTo>
                  <a:cubicBezTo>
                    <a:pt x="70" y="153"/>
                    <a:pt x="62" y="187"/>
                    <a:pt x="59" y="196"/>
                  </a:cubicBezTo>
                  <a:cubicBezTo>
                    <a:pt x="54" y="197"/>
                    <a:pt x="41" y="213"/>
                    <a:pt x="38" y="214"/>
                  </a:cubicBezTo>
                  <a:cubicBezTo>
                    <a:pt x="36" y="215"/>
                    <a:pt x="24" y="220"/>
                    <a:pt x="19" y="222"/>
                  </a:cubicBezTo>
                  <a:cubicBezTo>
                    <a:pt x="14" y="223"/>
                    <a:pt x="10" y="225"/>
                    <a:pt x="5" y="228"/>
                  </a:cubicBezTo>
                  <a:cubicBezTo>
                    <a:pt x="1" y="230"/>
                    <a:pt x="0" y="236"/>
                    <a:pt x="0" y="243"/>
                  </a:cubicBezTo>
                  <a:cubicBezTo>
                    <a:pt x="1" y="247"/>
                    <a:pt x="1" y="258"/>
                    <a:pt x="2" y="26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515">
              <a:extLst>
                <a:ext uri="{FF2B5EF4-FFF2-40B4-BE49-F238E27FC236}">
                  <a16:creationId xmlns:a16="http://schemas.microsoft.com/office/drawing/2014/main" id="{0C8A34F4-0217-4A0B-93DC-564A82EE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981"/>
              <a:ext cx="68" cy="80"/>
            </a:xfrm>
            <a:custGeom>
              <a:avLst/>
              <a:gdLst>
                <a:gd name="T0" fmla="*/ 1085 w 27"/>
                <a:gd name="T1" fmla="*/ 547 h 30"/>
                <a:gd name="T2" fmla="*/ 768 w 27"/>
                <a:gd name="T3" fmla="*/ 1459 h 30"/>
                <a:gd name="T4" fmla="*/ 83 w 27"/>
                <a:gd name="T5" fmla="*/ 1309 h 30"/>
                <a:gd name="T6" fmla="*/ 0 w 27"/>
                <a:gd name="T7" fmla="*/ 512 h 30"/>
                <a:gd name="T8" fmla="*/ 640 w 27"/>
                <a:gd name="T9" fmla="*/ 93 h 30"/>
                <a:gd name="T10" fmla="*/ 1085 w 27"/>
                <a:gd name="T11" fmla="*/ 5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0">
                  <a:moveTo>
                    <a:pt x="27" y="11"/>
                  </a:moveTo>
                  <a:cubicBezTo>
                    <a:pt x="26" y="19"/>
                    <a:pt x="24" y="28"/>
                    <a:pt x="19" y="29"/>
                  </a:cubicBezTo>
                  <a:cubicBezTo>
                    <a:pt x="14" y="30"/>
                    <a:pt x="4" y="28"/>
                    <a:pt x="2" y="26"/>
                  </a:cubicBezTo>
                  <a:cubicBezTo>
                    <a:pt x="0" y="24"/>
                    <a:pt x="0" y="16"/>
                    <a:pt x="0" y="10"/>
                  </a:cubicBezTo>
                  <a:cubicBezTo>
                    <a:pt x="1" y="6"/>
                    <a:pt x="8" y="0"/>
                    <a:pt x="16" y="2"/>
                  </a:cubicBezTo>
                  <a:cubicBezTo>
                    <a:pt x="24" y="3"/>
                    <a:pt x="27" y="7"/>
                    <a:pt x="27" y="11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516">
              <a:extLst>
                <a:ext uri="{FF2B5EF4-FFF2-40B4-BE49-F238E27FC236}">
                  <a16:creationId xmlns:a16="http://schemas.microsoft.com/office/drawing/2014/main" id="{EAC23EA1-D9A0-4977-880E-165BBB0A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043"/>
              <a:ext cx="60" cy="85"/>
            </a:xfrm>
            <a:custGeom>
              <a:avLst/>
              <a:gdLst>
                <a:gd name="T0" fmla="*/ 908 w 24"/>
                <a:gd name="T1" fmla="*/ 600 h 32"/>
                <a:gd name="T2" fmla="*/ 625 w 24"/>
                <a:gd name="T3" fmla="*/ 1538 h 32"/>
                <a:gd name="T4" fmla="*/ 238 w 24"/>
                <a:gd name="T5" fmla="*/ 1503 h 32"/>
                <a:gd name="T6" fmla="*/ 0 w 24"/>
                <a:gd name="T7" fmla="*/ 600 h 32"/>
                <a:gd name="T8" fmla="*/ 908 w 24"/>
                <a:gd name="T9" fmla="*/ 6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3" y="12"/>
                  </a:moveTo>
                  <a:cubicBezTo>
                    <a:pt x="24" y="21"/>
                    <a:pt x="20" y="30"/>
                    <a:pt x="16" y="31"/>
                  </a:cubicBezTo>
                  <a:cubicBezTo>
                    <a:pt x="13" y="32"/>
                    <a:pt x="8" y="32"/>
                    <a:pt x="6" y="30"/>
                  </a:cubicBezTo>
                  <a:cubicBezTo>
                    <a:pt x="3" y="28"/>
                    <a:pt x="0" y="19"/>
                    <a:pt x="0" y="12"/>
                  </a:cubicBezTo>
                  <a:cubicBezTo>
                    <a:pt x="1" y="3"/>
                    <a:pt x="21" y="0"/>
                    <a:pt x="23" y="12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517">
              <a:extLst>
                <a:ext uri="{FF2B5EF4-FFF2-40B4-BE49-F238E27FC236}">
                  <a16:creationId xmlns:a16="http://schemas.microsoft.com/office/drawing/2014/main" id="{ACA0766D-2463-4340-A648-397EE63C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016"/>
              <a:ext cx="60" cy="75"/>
            </a:xfrm>
            <a:custGeom>
              <a:avLst/>
              <a:gdLst>
                <a:gd name="T0" fmla="*/ 750 w 24"/>
                <a:gd name="T1" fmla="*/ 150 h 28"/>
                <a:gd name="T2" fmla="*/ 158 w 24"/>
                <a:gd name="T3" fmla="*/ 560 h 28"/>
                <a:gd name="T4" fmla="*/ 395 w 24"/>
                <a:gd name="T5" fmla="*/ 1350 h 28"/>
                <a:gd name="T6" fmla="*/ 863 w 24"/>
                <a:gd name="T7" fmla="*/ 927 h 28"/>
                <a:gd name="T8" fmla="*/ 750 w 24"/>
                <a:gd name="T9" fmla="*/ 1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8">
                  <a:moveTo>
                    <a:pt x="19" y="3"/>
                  </a:moveTo>
                  <a:cubicBezTo>
                    <a:pt x="12" y="0"/>
                    <a:pt x="6" y="5"/>
                    <a:pt x="4" y="11"/>
                  </a:cubicBezTo>
                  <a:cubicBezTo>
                    <a:pt x="0" y="23"/>
                    <a:pt x="4" y="24"/>
                    <a:pt x="10" y="26"/>
                  </a:cubicBezTo>
                  <a:cubicBezTo>
                    <a:pt x="15" y="28"/>
                    <a:pt x="20" y="22"/>
                    <a:pt x="22" y="18"/>
                  </a:cubicBezTo>
                  <a:cubicBezTo>
                    <a:pt x="24" y="14"/>
                    <a:pt x="24" y="7"/>
                    <a:pt x="19" y="3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518">
              <a:extLst>
                <a:ext uri="{FF2B5EF4-FFF2-40B4-BE49-F238E27FC236}">
                  <a16:creationId xmlns:a16="http://schemas.microsoft.com/office/drawing/2014/main" id="{F20E206F-AD5F-472B-B2E2-361328A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981"/>
              <a:ext cx="68" cy="80"/>
            </a:xfrm>
            <a:custGeom>
              <a:avLst/>
              <a:gdLst>
                <a:gd name="T0" fmla="*/ 1085 w 27"/>
                <a:gd name="T1" fmla="*/ 547 h 30"/>
                <a:gd name="T2" fmla="*/ 768 w 27"/>
                <a:gd name="T3" fmla="*/ 1459 h 30"/>
                <a:gd name="T4" fmla="*/ 83 w 27"/>
                <a:gd name="T5" fmla="*/ 1309 h 30"/>
                <a:gd name="T6" fmla="*/ 0 w 27"/>
                <a:gd name="T7" fmla="*/ 512 h 30"/>
                <a:gd name="T8" fmla="*/ 640 w 27"/>
                <a:gd name="T9" fmla="*/ 93 h 30"/>
                <a:gd name="T10" fmla="*/ 1085 w 27"/>
                <a:gd name="T11" fmla="*/ 5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0">
                  <a:moveTo>
                    <a:pt x="27" y="11"/>
                  </a:moveTo>
                  <a:cubicBezTo>
                    <a:pt x="26" y="19"/>
                    <a:pt x="24" y="28"/>
                    <a:pt x="19" y="29"/>
                  </a:cubicBezTo>
                  <a:cubicBezTo>
                    <a:pt x="14" y="30"/>
                    <a:pt x="4" y="28"/>
                    <a:pt x="2" y="26"/>
                  </a:cubicBezTo>
                  <a:cubicBezTo>
                    <a:pt x="0" y="24"/>
                    <a:pt x="0" y="16"/>
                    <a:pt x="0" y="10"/>
                  </a:cubicBezTo>
                  <a:cubicBezTo>
                    <a:pt x="1" y="6"/>
                    <a:pt x="8" y="0"/>
                    <a:pt x="16" y="2"/>
                  </a:cubicBezTo>
                  <a:cubicBezTo>
                    <a:pt x="24" y="3"/>
                    <a:pt x="27" y="7"/>
                    <a:pt x="27" y="11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519">
              <a:extLst>
                <a:ext uri="{FF2B5EF4-FFF2-40B4-BE49-F238E27FC236}">
                  <a16:creationId xmlns:a16="http://schemas.microsoft.com/office/drawing/2014/main" id="{04D497D9-E29C-47AC-8022-0F84F5DC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043"/>
              <a:ext cx="60" cy="85"/>
            </a:xfrm>
            <a:custGeom>
              <a:avLst/>
              <a:gdLst>
                <a:gd name="T0" fmla="*/ 908 w 24"/>
                <a:gd name="T1" fmla="*/ 600 h 32"/>
                <a:gd name="T2" fmla="*/ 625 w 24"/>
                <a:gd name="T3" fmla="*/ 1538 h 32"/>
                <a:gd name="T4" fmla="*/ 238 w 24"/>
                <a:gd name="T5" fmla="*/ 1503 h 32"/>
                <a:gd name="T6" fmla="*/ 0 w 24"/>
                <a:gd name="T7" fmla="*/ 600 h 32"/>
                <a:gd name="T8" fmla="*/ 908 w 24"/>
                <a:gd name="T9" fmla="*/ 6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3" y="12"/>
                  </a:moveTo>
                  <a:cubicBezTo>
                    <a:pt x="24" y="21"/>
                    <a:pt x="20" y="30"/>
                    <a:pt x="16" y="31"/>
                  </a:cubicBezTo>
                  <a:cubicBezTo>
                    <a:pt x="13" y="32"/>
                    <a:pt x="8" y="32"/>
                    <a:pt x="6" y="30"/>
                  </a:cubicBezTo>
                  <a:cubicBezTo>
                    <a:pt x="3" y="28"/>
                    <a:pt x="0" y="19"/>
                    <a:pt x="0" y="12"/>
                  </a:cubicBezTo>
                  <a:cubicBezTo>
                    <a:pt x="1" y="3"/>
                    <a:pt x="21" y="0"/>
                    <a:pt x="23" y="12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520">
              <a:extLst>
                <a:ext uri="{FF2B5EF4-FFF2-40B4-BE49-F238E27FC236}">
                  <a16:creationId xmlns:a16="http://schemas.microsoft.com/office/drawing/2014/main" id="{43584A36-E608-4AD1-BFEA-CED9C93B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059"/>
              <a:ext cx="22" cy="528"/>
            </a:xfrm>
            <a:custGeom>
              <a:avLst/>
              <a:gdLst>
                <a:gd name="T0" fmla="*/ 144 w 9"/>
                <a:gd name="T1" fmla="*/ 0 h 198"/>
                <a:gd name="T2" fmla="*/ 71 w 9"/>
                <a:gd name="T3" fmla="*/ 1459 h 198"/>
                <a:gd name="T4" fmla="*/ 144 w 9"/>
                <a:gd name="T5" fmla="*/ 4152 h 198"/>
                <a:gd name="T6" fmla="*/ 29 w 9"/>
                <a:gd name="T7" fmla="*/ 6280 h 198"/>
                <a:gd name="T8" fmla="*/ 103 w 9"/>
                <a:gd name="T9" fmla="*/ 8555 h 198"/>
                <a:gd name="T10" fmla="*/ 323 w 9"/>
                <a:gd name="T11" fmla="*/ 10013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98">
                  <a:moveTo>
                    <a:pt x="4" y="0"/>
                  </a:moveTo>
                  <a:cubicBezTo>
                    <a:pt x="3" y="7"/>
                    <a:pt x="3" y="22"/>
                    <a:pt x="2" y="29"/>
                  </a:cubicBezTo>
                  <a:cubicBezTo>
                    <a:pt x="2" y="37"/>
                    <a:pt x="4" y="61"/>
                    <a:pt x="4" y="82"/>
                  </a:cubicBezTo>
                  <a:cubicBezTo>
                    <a:pt x="4" y="104"/>
                    <a:pt x="2" y="110"/>
                    <a:pt x="1" y="124"/>
                  </a:cubicBezTo>
                  <a:cubicBezTo>
                    <a:pt x="0" y="138"/>
                    <a:pt x="3" y="155"/>
                    <a:pt x="3" y="169"/>
                  </a:cubicBezTo>
                  <a:cubicBezTo>
                    <a:pt x="3" y="183"/>
                    <a:pt x="7" y="196"/>
                    <a:pt x="9" y="19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521">
              <a:extLst>
                <a:ext uri="{FF2B5EF4-FFF2-40B4-BE49-F238E27FC236}">
                  <a16:creationId xmlns:a16="http://schemas.microsoft.com/office/drawing/2014/main" id="{37135AC2-BE35-4C8E-ABC8-62396664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2365"/>
              <a:ext cx="40" cy="19"/>
            </a:xfrm>
            <a:custGeom>
              <a:avLst/>
              <a:gdLst>
                <a:gd name="T0" fmla="*/ 625 w 16"/>
                <a:gd name="T1" fmla="*/ 280 h 7"/>
                <a:gd name="T2" fmla="*/ 125 w 16"/>
                <a:gd name="T3" fmla="*/ 280 h 7"/>
                <a:gd name="T4" fmla="*/ 0 w 1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7">
                  <a:moveTo>
                    <a:pt x="16" y="5"/>
                  </a:moveTo>
                  <a:cubicBezTo>
                    <a:pt x="13" y="7"/>
                    <a:pt x="5" y="7"/>
                    <a:pt x="3" y="5"/>
                  </a:cubicBezTo>
                  <a:cubicBezTo>
                    <a:pt x="1" y="4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522">
              <a:extLst>
                <a:ext uri="{FF2B5EF4-FFF2-40B4-BE49-F238E27FC236}">
                  <a16:creationId xmlns:a16="http://schemas.microsoft.com/office/drawing/2014/main" id="{AED6A5AC-DB0E-4337-8A41-2112D406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485"/>
              <a:ext cx="37" cy="14"/>
            </a:xfrm>
            <a:custGeom>
              <a:avLst/>
              <a:gdLst>
                <a:gd name="T0" fmla="*/ 553 w 15"/>
                <a:gd name="T1" fmla="*/ 244 h 5"/>
                <a:gd name="T2" fmla="*/ 0 w 15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5">
                  <a:moveTo>
                    <a:pt x="15" y="4"/>
                  </a:moveTo>
                  <a:cubicBezTo>
                    <a:pt x="10" y="5"/>
                    <a:pt x="2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523">
              <a:extLst>
                <a:ext uri="{FF2B5EF4-FFF2-40B4-BE49-F238E27FC236}">
                  <a16:creationId xmlns:a16="http://schemas.microsoft.com/office/drawing/2014/main" id="{8004C273-DBD0-456E-BE1C-F2F8F881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384"/>
              <a:ext cx="22" cy="176"/>
            </a:xfrm>
            <a:custGeom>
              <a:avLst/>
              <a:gdLst>
                <a:gd name="T0" fmla="*/ 29 w 9"/>
                <a:gd name="T1" fmla="*/ 0 h 66"/>
                <a:gd name="T2" fmla="*/ 29 w 9"/>
                <a:gd name="T3" fmla="*/ 1309 h 66"/>
                <a:gd name="T4" fmla="*/ 144 w 9"/>
                <a:gd name="T5" fmla="*/ 3336 h 66"/>
                <a:gd name="T6" fmla="*/ 323 w 9"/>
                <a:gd name="T7" fmla="*/ 1971 h 66"/>
                <a:gd name="T8" fmla="*/ 174 w 9"/>
                <a:gd name="T9" fmla="*/ 1117 h 66"/>
                <a:gd name="T10" fmla="*/ 29 w 9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66">
                  <a:moveTo>
                    <a:pt x="1" y="0"/>
                  </a:moveTo>
                  <a:cubicBezTo>
                    <a:pt x="2" y="5"/>
                    <a:pt x="0" y="18"/>
                    <a:pt x="1" y="26"/>
                  </a:cubicBezTo>
                  <a:cubicBezTo>
                    <a:pt x="1" y="34"/>
                    <a:pt x="2" y="57"/>
                    <a:pt x="4" y="66"/>
                  </a:cubicBezTo>
                  <a:cubicBezTo>
                    <a:pt x="6" y="60"/>
                    <a:pt x="8" y="45"/>
                    <a:pt x="9" y="39"/>
                  </a:cubicBezTo>
                  <a:cubicBezTo>
                    <a:pt x="9" y="33"/>
                    <a:pt x="8" y="26"/>
                    <a:pt x="5" y="22"/>
                  </a:cubicBezTo>
                  <a:cubicBezTo>
                    <a:pt x="3" y="17"/>
                    <a:pt x="1" y="7"/>
                    <a:pt x="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524">
              <a:extLst>
                <a:ext uri="{FF2B5EF4-FFF2-40B4-BE49-F238E27FC236}">
                  <a16:creationId xmlns:a16="http://schemas.microsoft.com/office/drawing/2014/main" id="{538DA380-4F9B-490E-A94B-C4FAD5D2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560"/>
              <a:ext cx="22" cy="51"/>
            </a:xfrm>
            <a:custGeom>
              <a:avLst/>
              <a:gdLst>
                <a:gd name="T0" fmla="*/ 323 w 9"/>
                <a:gd name="T1" fmla="*/ 988 h 19"/>
                <a:gd name="T2" fmla="*/ 0 w 9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cubicBezTo>
                    <a:pt x="5" y="15"/>
                    <a:pt x="0" y="9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525">
              <a:extLst>
                <a:ext uri="{FF2B5EF4-FFF2-40B4-BE49-F238E27FC236}">
                  <a16:creationId xmlns:a16="http://schemas.microsoft.com/office/drawing/2014/main" id="{D67F244A-9AD1-4EAF-B247-2A841130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37"/>
              <a:ext cx="45" cy="483"/>
            </a:xfrm>
            <a:custGeom>
              <a:avLst/>
              <a:gdLst>
                <a:gd name="T0" fmla="*/ 708 w 18"/>
                <a:gd name="T1" fmla="*/ 0 h 181"/>
                <a:gd name="T2" fmla="*/ 550 w 18"/>
                <a:gd name="T3" fmla="*/ 1276 h 181"/>
                <a:gd name="T4" fmla="*/ 313 w 18"/>
                <a:gd name="T5" fmla="*/ 3704 h 181"/>
                <a:gd name="T6" fmla="*/ 208 w 18"/>
                <a:gd name="T7" fmla="*/ 5889 h 181"/>
                <a:gd name="T8" fmla="*/ 0 w 18"/>
                <a:gd name="T9" fmla="*/ 918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1">
                  <a:moveTo>
                    <a:pt x="18" y="0"/>
                  </a:moveTo>
                  <a:cubicBezTo>
                    <a:pt x="18" y="8"/>
                    <a:pt x="15" y="17"/>
                    <a:pt x="14" y="25"/>
                  </a:cubicBezTo>
                  <a:cubicBezTo>
                    <a:pt x="14" y="33"/>
                    <a:pt x="10" y="60"/>
                    <a:pt x="8" y="73"/>
                  </a:cubicBezTo>
                  <a:cubicBezTo>
                    <a:pt x="6" y="86"/>
                    <a:pt x="6" y="105"/>
                    <a:pt x="5" y="116"/>
                  </a:cubicBezTo>
                  <a:cubicBezTo>
                    <a:pt x="4" y="127"/>
                    <a:pt x="6" y="169"/>
                    <a:pt x="0" y="18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526">
              <a:extLst>
                <a:ext uri="{FF2B5EF4-FFF2-40B4-BE49-F238E27FC236}">
                  <a16:creationId xmlns:a16="http://schemas.microsoft.com/office/drawing/2014/main" id="{5C2EF2D5-E481-4480-A205-A791E189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23"/>
              <a:ext cx="47" cy="10"/>
            </a:xfrm>
            <a:custGeom>
              <a:avLst/>
              <a:gdLst>
                <a:gd name="T0" fmla="*/ 710 w 19"/>
                <a:gd name="T1" fmla="*/ 50 h 4"/>
                <a:gd name="T2" fmla="*/ 0 w 1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19" y="1"/>
                  </a:moveTo>
                  <a:cubicBezTo>
                    <a:pt x="13" y="4"/>
                    <a:pt x="6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527">
              <a:extLst>
                <a:ext uri="{FF2B5EF4-FFF2-40B4-BE49-F238E27FC236}">
                  <a16:creationId xmlns:a16="http://schemas.microsoft.com/office/drawing/2014/main" id="{80FFB960-B2AF-4501-ADD1-447EF415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293"/>
              <a:ext cx="52" cy="16"/>
            </a:xfrm>
            <a:custGeom>
              <a:avLst/>
              <a:gdLst>
                <a:gd name="T0" fmla="*/ 790 w 21"/>
                <a:gd name="T1" fmla="*/ 307 h 6"/>
                <a:gd name="T2" fmla="*/ 0 w 21"/>
                <a:gd name="T3" fmla="*/ 5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16" y="1"/>
                    <a:pt x="6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528">
              <a:extLst>
                <a:ext uri="{FF2B5EF4-FFF2-40B4-BE49-F238E27FC236}">
                  <a16:creationId xmlns:a16="http://schemas.microsoft.com/office/drawing/2014/main" id="{051CB59B-51B7-449A-B5E9-9C8685CFF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312"/>
              <a:ext cx="48" cy="19"/>
            </a:xfrm>
            <a:custGeom>
              <a:avLst/>
              <a:gdLst>
                <a:gd name="T0" fmla="*/ 773 w 19"/>
                <a:gd name="T1" fmla="*/ 220 h 7"/>
                <a:gd name="T2" fmla="*/ 0 w 19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7">
                  <a:moveTo>
                    <a:pt x="19" y="4"/>
                  </a:moveTo>
                  <a:cubicBezTo>
                    <a:pt x="16" y="7"/>
                    <a:pt x="4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529">
              <a:extLst>
                <a:ext uri="{FF2B5EF4-FFF2-40B4-BE49-F238E27FC236}">
                  <a16:creationId xmlns:a16="http://schemas.microsoft.com/office/drawing/2014/main" id="{1E0D144B-F9A3-4214-9D2F-9AFE54EA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285"/>
              <a:ext cx="47" cy="24"/>
            </a:xfrm>
            <a:custGeom>
              <a:avLst/>
              <a:gdLst>
                <a:gd name="T0" fmla="*/ 710 w 19"/>
                <a:gd name="T1" fmla="*/ 456 h 9"/>
                <a:gd name="T2" fmla="*/ 0 w 19"/>
                <a:gd name="T3" fmla="*/ 248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4" y="5"/>
                    <a:pt x="6" y="0"/>
                    <a:pt x="0" y="5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530">
              <a:extLst>
                <a:ext uri="{FF2B5EF4-FFF2-40B4-BE49-F238E27FC236}">
                  <a16:creationId xmlns:a16="http://schemas.microsoft.com/office/drawing/2014/main" id="{3878ACFD-9045-4D82-9520-B2DAF74D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87"/>
              <a:ext cx="50" cy="5"/>
            </a:xfrm>
            <a:custGeom>
              <a:avLst/>
              <a:gdLst>
                <a:gd name="T0" fmla="*/ 783 w 20"/>
                <a:gd name="T1" fmla="*/ 0 h 2"/>
                <a:gd name="T2" fmla="*/ 550 w 20"/>
                <a:gd name="T3" fmla="*/ 50 h 2"/>
                <a:gd name="T4" fmla="*/ 0 w 20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8" y="2"/>
                    <a:pt x="16" y="1"/>
                    <a:pt x="14" y="1"/>
                  </a:cubicBezTo>
                  <a:cubicBezTo>
                    <a:pt x="9" y="1"/>
                    <a:pt x="5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531">
              <a:extLst>
                <a:ext uri="{FF2B5EF4-FFF2-40B4-BE49-F238E27FC236}">
                  <a16:creationId xmlns:a16="http://schemas.microsoft.com/office/drawing/2014/main" id="{91D5356E-09E9-4229-89E9-ACFBCD101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355"/>
              <a:ext cx="35" cy="13"/>
            </a:xfrm>
            <a:custGeom>
              <a:avLst/>
              <a:gdLst>
                <a:gd name="T0" fmla="*/ 550 w 14"/>
                <a:gd name="T1" fmla="*/ 229 h 5"/>
                <a:gd name="T2" fmla="*/ 0 w 14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0" y="3"/>
                    <a:pt x="4" y="0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532">
              <a:extLst>
                <a:ext uri="{FF2B5EF4-FFF2-40B4-BE49-F238E27FC236}">
                  <a16:creationId xmlns:a16="http://schemas.microsoft.com/office/drawing/2014/main" id="{48D7745E-493C-41C2-BEF0-BEF9C550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205"/>
              <a:ext cx="40" cy="11"/>
            </a:xfrm>
            <a:custGeom>
              <a:avLst/>
              <a:gdLst>
                <a:gd name="T0" fmla="*/ 625 w 16"/>
                <a:gd name="T1" fmla="*/ 61 h 4"/>
                <a:gd name="T2" fmla="*/ 0 w 1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16" y="1"/>
                  </a:moveTo>
                  <a:cubicBezTo>
                    <a:pt x="11" y="4"/>
                    <a:pt x="5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533">
              <a:extLst>
                <a:ext uri="{FF2B5EF4-FFF2-40B4-BE49-F238E27FC236}">
                  <a16:creationId xmlns:a16="http://schemas.microsoft.com/office/drawing/2014/main" id="{1D6D8CD7-2248-449F-8DBA-F6F8B417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189"/>
              <a:ext cx="27" cy="3"/>
            </a:xfrm>
            <a:custGeom>
              <a:avLst/>
              <a:gdLst>
                <a:gd name="T0" fmla="*/ 398 w 11"/>
                <a:gd name="T1" fmla="*/ 81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534">
              <a:extLst>
                <a:ext uri="{FF2B5EF4-FFF2-40B4-BE49-F238E27FC236}">
                  <a16:creationId xmlns:a16="http://schemas.microsoft.com/office/drawing/2014/main" id="{BFF64C46-D9D6-48A8-980E-D45FA162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123"/>
              <a:ext cx="27" cy="8"/>
            </a:xfrm>
            <a:custGeom>
              <a:avLst/>
              <a:gdLst>
                <a:gd name="T0" fmla="*/ 398 w 11"/>
                <a:gd name="T1" fmla="*/ 56 h 3"/>
                <a:gd name="T2" fmla="*/ 0 w 1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cubicBezTo>
                    <a:pt x="8" y="3"/>
                    <a:pt x="3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535">
              <a:extLst>
                <a:ext uri="{FF2B5EF4-FFF2-40B4-BE49-F238E27FC236}">
                  <a16:creationId xmlns:a16="http://schemas.microsoft.com/office/drawing/2014/main" id="{28F0ED1F-7193-4B3F-B4EB-C46761C4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107"/>
              <a:ext cx="32" cy="8"/>
            </a:xfrm>
            <a:custGeom>
              <a:avLst/>
              <a:gdLst>
                <a:gd name="T0" fmla="*/ 478 w 13"/>
                <a:gd name="T1" fmla="*/ 149 h 3"/>
                <a:gd name="T2" fmla="*/ 0 w 13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cubicBezTo>
                    <a:pt x="9" y="2"/>
                    <a:pt x="5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536">
              <a:extLst>
                <a:ext uri="{FF2B5EF4-FFF2-40B4-BE49-F238E27FC236}">
                  <a16:creationId xmlns:a16="http://schemas.microsoft.com/office/drawing/2014/main" id="{75C2E602-D3AB-40A9-B9D1-D2D394F69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160"/>
              <a:ext cx="38" cy="11"/>
            </a:xfrm>
            <a:custGeom>
              <a:avLst/>
              <a:gdLst>
                <a:gd name="T0" fmla="*/ 616 w 15"/>
                <a:gd name="T1" fmla="*/ 168 h 4"/>
                <a:gd name="T2" fmla="*/ 0 w 1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1" y="4"/>
                    <a:pt x="4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537">
              <a:extLst>
                <a:ext uri="{FF2B5EF4-FFF2-40B4-BE49-F238E27FC236}">
                  <a16:creationId xmlns:a16="http://schemas.microsoft.com/office/drawing/2014/main" id="{C295CD2F-9D97-4453-9C44-4126882E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147"/>
              <a:ext cx="30" cy="8"/>
            </a:xfrm>
            <a:custGeom>
              <a:avLst/>
              <a:gdLst>
                <a:gd name="T0" fmla="*/ 470 w 12"/>
                <a:gd name="T1" fmla="*/ 149 h 3"/>
                <a:gd name="T2" fmla="*/ 0 w 12"/>
                <a:gd name="T3" fmla="*/ 9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8" y="2"/>
                    <a:pt x="4" y="0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538">
              <a:extLst>
                <a:ext uri="{FF2B5EF4-FFF2-40B4-BE49-F238E27FC236}">
                  <a16:creationId xmlns:a16="http://schemas.microsoft.com/office/drawing/2014/main" id="{E683818B-50B4-4730-BD1E-5409AE5D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016"/>
              <a:ext cx="60" cy="75"/>
            </a:xfrm>
            <a:custGeom>
              <a:avLst/>
              <a:gdLst>
                <a:gd name="T0" fmla="*/ 750 w 24"/>
                <a:gd name="T1" fmla="*/ 150 h 28"/>
                <a:gd name="T2" fmla="*/ 158 w 24"/>
                <a:gd name="T3" fmla="*/ 560 h 28"/>
                <a:gd name="T4" fmla="*/ 395 w 24"/>
                <a:gd name="T5" fmla="*/ 1350 h 28"/>
                <a:gd name="T6" fmla="*/ 863 w 24"/>
                <a:gd name="T7" fmla="*/ 927 h 28"/>
                <a:gd name="T8" fmla="*/ 750 w 24"/>
                <a:gd name="T9" fmla="*/ 1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8">
                  <a:moveTo>
                    <a:pt x="19" y="3"/>
                  </a:moveTo>
                  <a:cubicBezTo>
                    <a:pt x="12" y="0"/>
                    <a:pt x="6" y="5"/>
                    <a:pt x="4" y="11"/>
                  </a:cubicBezTo>
                  <a:cubicBezTo>
                    <a:pt x="0" y="23"/>
                    <a:pt x="4" y="24"/>
                    <a:pt x="10" y="26"/>
                  </a:cubicBezTo>
                  <a:cubicBezTo>
                    <a:pt x="15" y="28"/>
                    <a:pt x="20" y="22"/>
                    <a:pt x="22" y="18"/>
                  </a:cubicBezTo>
                  <a:cubicBezTo>
                    <a:pt x="24" y="14"/>
                    <a:pt x="24" y="7"/>
                    <a:pt x="19" y="3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539">
              <a:extLst>
                <a:ext uri="{FF2B5EF4-FFF2-40B4-BE49-F238E27FC236}">
                  <a16:creationId xmlns:a16="http://schemas.microsoft.com/office/drawing/2014/main" id="{9E919D4F-9A30-436A-8CFE-920CCB84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637"/>
              <a:ext cx="7" cy="56"/>
            </a:xfrm>
            <a:custGeom>
              <a:avLst/>
              <a:gdLst>
                <a:gd name="T0" fmla="*/ 0 w 3"/>
                <a:gd name="T1" fmla="*/ 0 h 21"/>
                <a:gd name="T2" fmla="*/ 86 w 3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cubicBezTo>
                    <a:pt x="1" y="6"/>
                    <a:pt x="1" y="13"/>
                    <a:pt x="3" y="2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540">
              <a:extLst>
                <a:ext uri="{FF2B5EF4-FFF2-40B4-BE49-F238E27FC236}">
                  <a16:creationId xmlns:a16="http://schemas.microsoft.com/office/drawing/2014/main" id="{3672A8E3-3D8B-46CD-9D47-46B040D1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595"/>
              <a:ext cx="3" cy="96"/>
            </a:xfrm>
            <a:custGeom>
              <a:avLst/>
              <a:gdLst>
                <a:gd name="T0" fmla="*/ 0 w 1"/>
                <a:gd name="T1" fmla="*/ 0 h 36"/>
                <a:gd name="T2" fmla="*/ 81 w 1"/>
                <a:gd name="T3" fmla="*/ 1821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cubicBezTo>
                    <a:pt x="1" y="8"/>
                    <a:pt x="1" y="22"/>
                    <a:pt x="1" y="36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541">
              <a:extLst>
                <a:ext uri="{FF2B5EF4-FFF2-40B4-BE49-F238E27FC236}">
                  <a16:creationId xmlns:a16="http://schemas.microsoft.com/office/drawing/2014/main" id="{3BE0492B-4B25-4DAD-B66A-FB6E47B4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667"/>
              <a:ext cx="2" cy="24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1" y="3"/>
                    <a:pt x="1" y="7"/>
                    <a:pt x="0" y="9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542">
              <a:extLst>
                <a:ext uri="{FF2B5EF4-FFF2-40B4-BE49-F238E27FC236}">
                  <a16:creationId xmlns:a16="http://schemas.microsoft.com/office/drawing/2014/main" id="{0DE1FBFB-F646-4C84-8C7C-C044D0FC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640"/>
              <a:ext cx="2" cy="53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1" y="8"/>
                    <a:pt x="1" y="14"/>
                    <a:pt x="0" y="2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543">
              <a:extLst>
                <a:ext uri="{FF2B5EF4-FFF2-40B4-BE49-F238E27FC236}">
                  <a16:creationId xmlns:a16="http://schemas.microsoft.com/office/drawing/2014/main" id="{6FAECD8C-8186-4E99-B5E5-74C6C268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16"/>
              <a:ext cx="30" cy="27"/>
            </a:xfrm>
            <a:custGeom>
              <a:avLst/>
              <a:gdLst>
                <a:gd name="T0" fmla="*/ 470 w 12"/>
                <a:gd name="T1" fmla="*/ 532 h 10"/>
                <a:gd name="T2" fmla="*/ 0 w 1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9" y="6"/>
                    <a:pt x="2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544">
              <a:extLst>
                <a:ext uri="{FF2B5EF4-FFF2-40B4-BE49-F238E27FC236}">
                  <a16:creationId xmlns:a16="http://schemas.microsoft.com/office/drawing/2014/main" id="{46E581CE-AC82-473C-87E6-1B6933A7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624"/>
              <a:ext cx="20" cy="11"/>
            </a:xfrm>
            <a:custGeom>
              <a:avLst/>
              <a:gdLst>
                <a:gd name="T0" fmla="*/ 313 w 8"/>
                <a:gd name="T1" fmla="*/ 0 h 4"/>
                <a:gd name="T2" fmla="*/ 0 w 8"/>
                <a:gd name="T3" fmla="*/ 129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4"/>
                    <a:pt x="3" y="4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545">
              <a:extLst>
                <a:ext uri="{FF2B5EF4-FFF2-40B4-BE49-F238E27FC236}">
                  <a16:creationId xmlns:a16="http://schemas.microsoft.com/office/drawing/2014/main" id="{E1E97233-F724-4D5E-9A9F-0DAED07B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592"/>
              <a:ext cx="12" cy="5"/>
            </a:xfrm>
            <a:custGeom>
              <a:avLst/>
              <a:gdLst>
                <a:gd name="T0" fmla="*/ 168 w 5"/>
                <a:gd name="T1" fmla="*/ 83 h 2"/>
                <a:gd name="T2" fmla="*/ 0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546">
              <a:extLst>
                <a:ext uri="{FF2B5EF4-FFF2-40B4-BE49-F238E27FC236}">
                  <a16:creationId xmlns:a16="http://schemas.microsoft.com/office/drawing/2014/main" id="{46848940-98E4-4164-9FE0-7D73469CD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36"/>
              <a:ext cx="37" cy="16"/>
            </a:xfrm>
            <a:custGeom>
              <a:avLst/>
              <a:gdLst>
                <a:gd name="T0" fmla="*/ 553 w 15"/>
                <a:gd name="T1" fmla="*/ 0 h 6"/>
                <a:gd name="T2" fmla="*/ 257 w 15"/>
                <a:gd name="T3" fmla="*/ 248 h 6"/>
                <a:gd name="T4" fmla="*/ 0 w 15"/>
                <a:gd name="T5" fmla="*/ 149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2" y="2"/>
                    <a:pt x="10" y="4"/>
                    <a:pt x="7" y="5"/>
                  </a:cubicBezTo>
                  <a:cubicBezTo>
                    <a:pt x="4" y="6"/>
                    <a:pt x="2" y="4"/>
                    <a:pt x="0" y="3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547">
              <a:extLst>
                <a:ext uri="{FF2B5EF4-FFF2-40B4-BE49-F238E27FC236}">
                  <a16:creationId xmlns:a16="http://schemas.microsoft.com/office/drawing/2014/main" id="{C0CA0234-5C21-4E46-BEFE-4AE6F8AA2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79"/>
              <a:ext cx="635" cy="714"/>
            </a:xfrm>
            <a:custGeom>
              <a:avLst/>
              <a:gdLst>
                <a:gd name="T0" fmla="*/ 9895 w 254"/>
                <a:gd name="T1" fmla="*/ 13499 h 268"/>
                <a:gd name="T2" fmla="*/ 9845 w 254"/>
                <a:gd name="T3" fmla="*/ 12748 h 268"/>
                <a:gd name="T4" fmla="*/ 9845 w 254"/>
                <a:gd name="T5" fmla="*/ 11384 h 268"/>
                <a:gd name="T6" fmla="*/ 9813 w 254"/>
                <a:gd name="T7" fmla="*/ 9716 h 268"/>
                <a:gd name="T8" fmla="*/ 9425 w 254"/>
                <a:gd name="T9" fmla="*/ 8360 h 268"/>
                <a:gd name="T10" fmla="*/ 8908 w 254"/>
                <a:gd name="T11" fmla="*/ 7660 h 268"/>
                <a:gd name="T12" fmla="*/ 8595 w 254"/>
                <a:gd name="T13" fmla="*/ 7260 h 268"/>
                <a:gd name="T14" fmla="*/ 8050 w 254"/>
                <a:gd name="T15" fmla="*/ 7660 h 268"/>
                <a:gd name="T16" fmla="*/ 8020 w 254"/>
                <a:gd name="T17" fmla="*/ 6351 h 268"/>
                <a:gd name="T18" fmla="*/ 7863 w 254"/>
                <a:gd name="T19" fmla="*/ 4239 h 268"/>
                <a:gd name="T20" fmla="*/ 7708 w 254"/>
                <a:gd name="T21" fmla="*/ 2419 h 268"/>
                <a:gd name="T22" fmla="*/ 7000 w 254"/>
                <a:gd name="T23" fmla="*/ 1271 h 268"/>
                <a:gd name="T24" fmla="*/ 6458 w 254"/>
                <a:gd name="T25" fmla="*/ 1569 h 268"/>
                <a:gd name="T26" fmla="*/ 5783 w 254"/>
                <a:gd name="T27" fmla="*/ 56 h 268"/>
                <a:gd name="T28" fmla="*/ 4925 w 254"/>
                <a:gd name="T29" fmla="*/ 1114 h 268"/>
                <a:gd name="T30" fmla="*/ 4188 w 254"/>
                <a:gd name="T31" fmla="*/ 815 h 268"/>
                <a:gd name="T32" fmla="*/ 3563 w 254"/>
                <a:gd name="T33" fmla="*/ 2568 h 268"/>
                <a:gd name="T34" fmla="*/ 3125 w 254"/>
                <a:gd name="T35" fmla="*/ 5033 h 268"/>
                <a:gd name="T36" fmla="*/ 2783 w 254"/>
                <a:gd name="T37" fmla="*/ 7260 h 268"/>
                <a:gd name="T38" fmla="*/ 2313 w 254"/>
                <a:gd name="T39" fmla="*/ 9873 h 268"/>
                <a:gd name="T40" fmla="*/ 1488 w 254"/>
                <a:gd name="T41" fmla="*/ 10782 h 268"/>
                <a:gd name="T42" fmla="*/ 750 w 254"/>
                <a:gd name="T43" fmla="*/ 11179 h 268"/>
                <a:gd name="T44" fmla="*/ 208 w 254"/>
                <a:gd name="T45" fmla="*/ 11477 h 268"/>
                <a:gd name="T46" fmla="*/ 0 w 254"/>
                <a:gd name="T47" fmla="*/ 12237 h 268"/>
                <a:gd name="T48" fmla="*/ 83 w 254"/>
                <a:gd name="T49" fmla="*/ 13499 h 2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4" h="268">
                  <a:moveTo>
                    <a:pt x="253" y="268"/>
                  </a:moveTo>
                  <a:cubicBezTo>
                    <a:pt x="253" y="261"/>
                    <a:pt x="253" y="255"/>
                    <a:pt x="252" y="253"/>
                  </a:cubicBezTo>
                  <a:cubicBezTo>
                    <a:pt x="252" y="245"/>
                    <a:pt x="254" y="237"/>
                    <a:pt x="252" y="226"/>
                  </a:cubicBezTo>
                  <a:cubicBezTo>
                    <a:pt x="251" y="215"/>
                    <a:pt x="251" y="204"/>
                    <a:pt x="251" y="193"/>
                  </a:cubicBezTo>
                  <a:cubicBezTo>
                    <a:pt x="252" y="181"/>
                    <a:pt x="244" y="174"/>
                    <a:pt x="241" y="166"/>
                  </a:cubicBezTo>
                  <a:cubicBezTo>
                    <a:pt x="239" y="159"/>
                    <a:pt x="235" y="155"/>
                    <a:pt x="228" y="152"/>
                  </a:cubicBezTo>
                  <a:cubicBezTo>
                    <a:pt x="228" y="152"/>
                    <a:pt x="225" y="147"/>
                    <a:pt x="220" y="144"/>
                  </a:cubicBezTo>
                  <a:cubicBezTo>
                    <a:pt x="214" y="141"/>
                    <a:pt x="208" y="147"/>
                    <a:pt x="206" y="152"/>
                  </a:cubicBezTo>
                  <a:cubicBezTo>
                    <a:pt x="206" y="152"/>
                    <a:pt x="205" y="143"/>
                    <a:pt x="205" y="126"/>
                  </a:cubicBezTo>
                  <a:cubicBezTo>
                    <a:pt x="204" y="110"/>
                    <a:pt x="202" y="93"/>
                    <a:pt x="201" y="84"/>
                  </a:cubicBezTo>
                  <a:cubicBezTo>
                    <a:pt x="201" y="74"/>
                    <a:pt x="198" y="61"/>
                    <a:pt x="197" y="48"/>
                  </a:cubicBezTo>
                  <a:cubicBezTo>
                    <a:pt x="196" y="35"/>
                    <a:pt x="190" y="26"/>
                    <a:pt x="179" y="25"/>
                  </a:cubicBezTo>
                  <a:cubicBezTo>
                    <a:pt x="171" y="24"/>
                    <a:pt x="166" y="29"/>
                    <a:pt x="165" y="31"/>
                  </a:cubicBezTo>
                  <a:cubicBezTo>
                    <a:pt x="166" y="20"/>
                    <a:pt x="162" y="2"/>
                    <a:pt x="148" y="1"/>
                  </a:cubicBezTo>
                  <a:cubicBezTo>
                    <a:pt x="133" y="0"/>
                    <a:pt x="127" y="16"/>
                    <a:pt x="126" y="22"/>
                  </a:cubicBezTo>
                  <a:cubicBezTo>
                    <a:pt x="124" y="13"/>
                    <a:pt x="113" y="12"/>
                    <a:pt x="107" y="16"/>
                  </a:cubicBezTo>
                  <a:cubicBezTo>
                    <a:pt x="98" y="25"/>
                    <a:pt x="94" y="41"/>
                    <a:pt x="91" y="51"/>
                  </a:cubicBezTo>
                  <a:cubicBezTo>
                    <a:pt x="88" y="61"/>
                    <a:pt x="86" y="83"/>
                    <a:pt x="80" y="100"/>
                  </a:cubicBezTo>
                  <a:cubicBezTo>
                    <a:pt x="75" y="116"/>
                    <a:pt x="72" y="135"/>
                    <a:pt x="71" y="144"/>
                  </a:cubicBezTo>
                  <a:cubicBezTo>
                    <a:pt x="70" y="153"/>
                    <a:pt x="62" y="187"/>
                    <a:pt x="59" y="196"/>
                  </a:cubicBezTo>
                  <a:cubicBezTo>
                    <a:pt x="54" y="197"/>
                    <a:pt x="41" y="213"/>
                    <a:pt x="38" y="214"/>
                  </a:cubicBezTo>
                  <a:cubicBezTo>
                    <a:pt x="36" y="215"/>
                    <a:pt x="24" y="220"/>
                    <a:pt x="19" y="222"/>
                  </a:cubicBezTo>
                  <a:cubicBezTo>
                    <a:pt x="14" y="223"/>
                    <a:pt x="10" y="225"/>
                    <a:pt x="5" y="228"/>
                  </a:cubicBezTo>
                  <a:cubicBezTo>
                    <a:pt x="1" y="230"/>
                    <a:pt x="0" y="236"/>
                    <a:pt x="0" y="243"/>
                  </a:cubicBezTo>
                  <a:cubicBezTo>
                    <a:pt x="1" y="247"/>
                    <a:pt x="1" y="258"/>
                    <a:pt x="2" y="26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548">
              <a:extLst>
                <a:ext uri="{FF2B5EF4-FFF2-40B4-BE49-F238E27FC236}">
                  <a16:creationId xmlns:a16="http://schemas.microsoft.com/office/drawing/2014/main" id="{D058EE19-CF21-4629-8C75-01CC88DB8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501"/>
              <a:ext cx="55" cy="190"/>
            </a:xfrm>
            <a:custGeom>
              <a:avLst/>
              <a:gdLst>
                <a:gd name="T0" fmla="*/ 863 w 22"/>
                <a:gd name="T1" fmla="*/ 0 h 71"/>
                <a:gd name="T2" fmla="*/ 238 w 22"/>
                <a:gd name="T3" fmla="*/ 2722 h 71"/>
                <a:gd name="T4" fmla="*/ 0 w 22"/>
                <a:gd name="T5" fmla="*/ 363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71">
                  <a:moveTo>
                    <a:pt x="22" y="0"/>
                  </a:moveTo>
                  <a:cubicBezTo>
                    <a:pt x="18" y="17"/>
                    <a:pt x="10" y="41"/>
                    <a:pt x="6" y="53"/>
                  </a:cubicBezTo>
                  <a:cubicBezTo>
                    <a:pt x="4" y="61"/>
                    <a:pt x="2" y="66"/>
                    <a:pt x="0" y="7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549">
              <a:extLst>
                <a:ext uri="{FF2B5EF4-FFF2-40B4-BE49-F238E27FC236}">
                  <a16:creationId xmlns:a16="http://schemas.microsoft.com/office/drawing/2014/main" id="{25533299-5F61-4D7E-8625-B1CB08EA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085"/>
              <a:ext cx="62" cy="432"/>
            </a:xfrm>
            <a:custGeom>
              <a:avLst/>
              <a:gdLst>
                <a:gd name="T0" fmla="*/ 610 w 25"/>
                <a:gd name="T1" fmla="*/ 363 h 162"/>
                <a:gd name="T2" fmla="*/ 836 w 25"/>
                <a:gd name="T3" fmla="*/ 3789 h 162"/>
                <a:gd name="T4" fmla="*/ 868 w 25"/>
                <a:gd name="T5" fmla="*/ 5611 h 162"/>
                <a:gd name="T6" fmla="*/ 947 w 25"/>
                <a:gd name="T7" fmla="*/ 8192 h 162"/>
                <a:gd name="T8" fmla="*/ 689 w 25"/>
                <a:gd name="T9" fmla="*/ 6067 h 162"/>
                <a:gd name="T10" fmla="*/ 0 w 25"/>
                <a:gd name="T11" fmla="*/ 5461 h 162"/>
                <a:gd name="T12" fmla="*/ 565 w 25"/>
                <a:gd name="T13" fmla="*/ 5099 h 162"/>
                <a:gd name="T14" fmla="*/ 610 w 25"/>
                <a:gd name="T15" fmla="*/ 3891 h 162"/>
                <a:gd name="T16" fmla="*/ 565 w 25"/>
                <a:gd name="T17" fmla="*/ 2424 h 162"/>
                <a:gd name="T18" fmla="*/ 74 w 25"/>
                <a:gd name="T19" fmla="*/ 2184 h 162"/>
                <a:gd name="T20" fmla="*/ 382 w 25"/>
                <a:gd name="T21" fmla="*/ 1912 h 162"/>
                <a:gd name="T22" fmla="*/ 382 w 25"/>
                <a:gd name="T23" fmla="*/ 1309 h 162"/>
                <a:gd name="T24" fmla="*/ 536 w 25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62">
                  <a:moveTo>
                    <a:pt x="16" y="7"/>
                  </a:moveTo>
                  <a:cubicBezTo>
                    <a:pt x="20" y="29"/>
                    <a:pt x="22" y="53"/>
                    <a:pt x="22" y="75"/>
                  </a:cubicBezTo>
                  <a:cubicBezTo>
                    <a:pt x="23" y="87"/>
                    <a:pt x="23" y="99"/>
                    <a:pt x="23" y="111"/>
                  </a:cubicBezTo>
                  <a:cubicBezTo>
                    <a:pt x="23" y="128"/>
                    <a:pt x="25" y="144"/>
                    <a:pt x="25" y="162"/>
                  </a:cubicBezTo>
                  <a:cubicBezTo>
                    <a:pt x="23" y="148"/>
                    <a:pt x="24" y="133"/>
                    <a:pt x="18" y="120"/>
                  </a:cubicBezTo>
                  <a:cubicBezTo>
                    <a:pt x="14" y="112"/>
                    <a:pt x="3" y="115"/>
                    <a:pt x="0" y="108"/>
                  </a:cubicBezTo>
                  <a:cubicBezTo>
                    <a:pt x="7" y="103"/>
                    <a:pt x="12" y="112"/>
                    <a:pt x="15" y="101"/>
                  </a:cubicBezTo>
                  <a:cubicBezTo>
                    <a:pt x="18" y="93"/>
                    <a:pt x="15" y="85"/>
                    <a:pt x="16" y="77"/>
                  </a:cubicBezTo>
                  <a:cubicBezTo>
                    <a:pt x="16" y="68"/>
                    <a:pt x="19" y="57"/>
                    <a:pt x="15" y="48"/>
                  </a:cubicBezTo>
                  <a:cubicBezTo>
                    <a:pt x="12" y="40"/>
                    <a:pt x="8" y="46"/>
                    <a:pt x="2" y="43"/>
                  </a:cubicBezTo>
                  <a:cubicBezTo>
                    <a:pt x="3" y="40"/>
                    <a:pt x="7" y="42"/>
                    <a:pt x="10" y="38"/>
                  </a:cubicBezTo>
                  <a:cubicBezTo>
                    <a:pt x="11" y="35"/>
                    <a:pt x="10" y="29"/>
                    <a:pt x="10" y="26"/>
                  </a:cubicBezTo>
                  <a:cubicBezTo>
                    <a:pt x="10" y="17"/>
                    <a:pt x="15" y="10"/>
                    <a:pt x="14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550">
              <a:extLst>
                <a:ext uri="{FF2B5EF4-FFF2-40B4-BE49-F238E27FC236}">
                  <a16:creationId xmlns:a16="http://schemas.microsoft.com/office/drawing/2014/main" id="{17D35568-F784-4021-BB24-18C10037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501"/>
              <a:ext cx="45" cy="192"/>
            </a:xfrm>
            <a:custGeom>
              <a:avLst/>
              <a:gdLst>
                <a:gd name="T0" fmla="*/ 208 w 18"/>
                <a:gd name="T1" fmla="*/ 3640 h 72"/>
                <a:gd name="T2" fmla="*/ 625 w 18"/>
                <a:gd name="T3" fmla="*/ 3640 h 72"/>
                <a:gd name="T4" fmla="*/ 675 w 18"/>
                <a:gd name="T5" fmla="*/ 2824 h 72"/>
                <a:gd name="T6" fmla="*/ 595 w 18"/>
                <a:gd name="T7" fmla="*/ 605 h 72"/>
                <a:gd name="T8" fmla="*/ 363 w 18"/>
                <a:gd name="T9" fmla="*/ 205 h 72"/>
                <a:gd name="T10" fmla="*/ 0 w 18"/>
                <a:gd name="T11" fmla="*/ 93 h 72"/>
                <a:gd name="T12" fmla="*/ 208 w 18"/>
                <a:gd name="T13" fmla="*/ 1672 h 72"/>
                <a:gd name="T14" fmla="*/ 208 w 18"/>
                <a:gd name="T15" fmla="*/ 364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72">
                  <a:moveTo>
                    <a:pt x="5" y="72"/>
                  </a:moveTo>
                  <a:cubicBezTo>
                    <a:pt x="9" y="72"/>
                    <a:pt x="12" y="72"/>
                    <a:pt x="16" y="72"/>
                  </a:cubicBezTo>
                  <a:cubicBezTo>
                    <a:pt x="16" y="67"/>
                    <a:pt x="16" y="62"/>
                    <a:pt x="17" y="56"/>
                  </a:cubicBezTo>
                  <a:cubicBezTo>
                    <a:pt x="18" y="42"/>
                    <a:pt x="15" y="27"/>
                    <a:pt x="1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0"/>
                    <a:pt x="3" y="1"/>
                    <a:pt x="0" y="2"/>
                  </a:cubicBezTo>
                  <a:cubicBezTo>
                    <a:pt x="3" y="11"/>
                    <a:pt x="4" y="23"/>
                    <a:pt x="5" y="33"/>
                  </a:cubicBezTo>
                  <a:cubicBezTo>
                    <a:pt x="5" y="46"/>
                    <a:pt x="6" y="59"/>
                    <a:pt x="5" y="72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551">
              <a:extLst>
                <a:ext uri="{FF2B5EF4-FFF2-40B4-BE49-F238E27FC236}">
                  <a16:creationId xmlns:a16="http://schemas.microsoft.com/office/drawing/2014/main" id="{297FAFA3-269C-4DA5-BBAE-61A8E9CE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392"/>
              <a:ext cx="48" cy="88"/>
            </a:xfrm>
            <a:custGeom>
              <a:avLst/>
              <a:gdLst>
                <a:gd name="T0" fmla="*/ 83 w 19"/>
                <a:gd name="T1" fmla="*/ 56 h 33"/>
                <a:gd name="T2" fmla="*/ 371 w 19"/>
                <a:gd name="T3" fmla="*/ 819 h 33"/>
                <a:gd name="T4" fmla="*/ 644 w 19"/>
                <a:gd name="T5" fmla="*/ 1672 h 33"/>
                <a:gd name="T6" fmla="*/ 129 w 19"/>
                <a:gd name="T7" fmla="*/ 1515 h 33"/>
                <a:gd name="T8" fmla="*/ 51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3">
                  <a:moveTo>
                    <a:pt x="2" y="1"/>
                  </a:moveTo>
                  <a:cubicBezTo>
                    <a:pt x="6" y="5"/>
                    <a:pt x="6" y="11"/>
                    <a:pt x="9" y="16"/>
                  </a:cubicBezTo>
                  <a:cubicBezTo>
                    <a:pt x="12" y="21"/>
                    <a:pt x="19" y="26"/>
                    <a:pt x="16" y="33"/>
                  </a:cubicBezTo>
                  <a:cubicBezTo>
                    <a:pt x="11" y="33"/>
                    <a:pt x="7" y="32"/>
                    <a:pt x="3" y="30"/>
                  </a:cubicBezTo>
                  <a:cubicBezTo>
                    <a:pt x="8" y="19"/>
                    <a:pt x="0" y="11"/>
                    <a:pt x="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552">
              <a:extLst>
                <a:ext uri="{FF2B5EF4-FFF2-40B4-BE49-F238E27FC236}">
                  <a16:creationId xmlns:a16="http://schemas.microsoft.com/office/drawing/2014/main" id="{7432814F-A023-4B7C-AC28-36D17EC7D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621"/>
              <a:ext cx="30" cy="72"/>
            </a:xfrm>
            <a:custGeom>
              <a:avLst/>
              <a:gdLst>
                <a:gd name="T0" fmla="*/ 313 w 12"/>
                <a:gd name="T1" fmla="*/ 1365 h 27"/>
                <a:gd name="T2" fmla="*/ 470 w 12"/>
                <a:gd name="T3" fmla="*/ 704 h 27"/>
                <a:gd name="T4" fmla="*/ 0 w 12"/>
                <a:gd name="T5" fmla="*/ 56 h 27"/>
                <a:gd name="T6" fmla="*/ 0 w 12"/>
                <a:gd name="T7" fmla="*/ 205 h 27"/>
                <a:gd name="T8" fmla="*/ 50 w 12"/>
                <a:gd name="T9" fmla="*/ 1365 h 27"/>
                <a:gd name="T10" fmla="*/ 313 w 12"/>
                <a:gd name="T11" fmla="*/ 136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7">
                  <a:moveTo>
                    <a:pt x="8" y="27"/>
                  </a:moveTo>
                  <a:cubicBezTo>
                    <a:pt x="10" y="23"/>
                    <a:pt x="12" y="18"/>
                    <a:pt x="12" y="14"/>
                  </a:cubicBezTo>
                  <a:cubicBezTo>
                    <a:pt x="12" y="8"/>
                    <a:pt x="6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9"/>
                    <a:pt x="1" y="27"/>
                  </a:cubicBezTo>
                  <a:cubicBezTo>
                    <a:pt x="3" y="27"/>
                    <a:pt x="6" y="27"/>
                    <a:pt x="8" y="27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553">
              <a:extLst>
                <a:ext uri="{FF2B5EF4-FFF2-40B4-BE49-F238E27FC236}">
                  <a16:creationId xmlns:a16="http://schemas.microsoft.com/office/drawing/2014/main" id="{3CF2A8F0-11A6-4D4F-99C6-0B9E24C0E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563"/>
              <a:ext cx="37" cy="61"/>
            </a:xfrm>
            <a:custGeom>
              <a:avLst/>
              <a:gdLst>
                <a:gd name="T0" fmla="*/ 0 w 15"/>
                <a:gd name="T1" fmla="*/ 838 h 23"/>
                <a:gd name="T2" fmla="*/ 298 w 15"/>
                <a:gd name="T3" fmla="*/ 1140 h 23"/>
                <a:gd name="T4" fmla="*/ 553 w 15"/>
                <a:gd name="T5" fmla="*/ 0 h 23"/>
                <a:gd name="T6" fmla="*/ 0 w 15"/>
                <a:gd name="T7" fmla="*/ 74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0" y="17"/>
                  </a:moveTo>
                  <a:cubicBezTo>
                    <a:pt x="3" y="19"/>
                    <a:pt x="5" y="22"/>
                    <a:pt x="8" y="23"/>
                  </a:cubicBezTo>
                  <a:cubicBezTo>
                    <a:pt x="9" y="15"/>
                    <a:pt x="13" y="8"/>
                    <a:pt x="15" y="0"/>
                  </a:cubicBezTo>
                  <a:cubicBezTo>
                    <a:pt x="11" y="6"/>
                    <a:pt x="5" y="10"/>
                    <a:pt x="0" y="15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554">
              <a:extLst>
                <a:ext uri="{FF2B5EF4-FFF2-40B4-BE49-F238E27FC236}">
                  <a16:creationId xmlns:a16="http://schemas.microsoft.com/office/drawing/2014/main" id="{63883581-37E8-4E81-ADB6-D7A32EF5E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296"/>
              <a:ext cx="38" cy="21"/>
            </a:xfrm>
            <a:custGeom>
              <a:avLst/>
              <a:gdLst>
                <a:gd name="T0" fmla="*/ 0 w 15"/>
                <a:gd name="T1" fmla="*/ 89 h 8"/>
                <a:gd name="T2" fmla="*/ 616 w 15"/>
                <a:gd name="T3" fmla="*/ 323 h 8"/>
                <a:gd name="T4" fmla="*/ 129 w 1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">
                  <a:moveTo>
                    <a:pt x="0" y="2"/>
                  </a:moveTo>
                  <a:cubicBezTo>
                    <a:pt x="4" y="5"/>
                    <a:pt x="10" y="8"/>
                    <a:pt x="15" y="7"/>
                  </a:cubicBezTo>
                  <a:cubicBezTo>
                    <a:pt x="12" y="2"/>
                    <a:pt x="7" y="2"/>
                    <a:pt x="3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555">
              <a:extLst>
                <a:ext uri="{FF2B5EF4-FFF2-40B4-BE49-F238E27FC236}">
                  <a16:creationId xmlns:a16="http://schemas.microsoft.com/office/drawing/2014/main" id="{8FD55F4D-4F6A-463C-B0B4-BCA2E43C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60"/>
              <a:ext cx="45" cy="357"/>
            </a:xfrm>
            <a:custGeom>
              <a:avLst/>
              <a:gdLst>
                <a:gd name="T0" fmla="*/ 438 w 18"/>
                <a:gd name="T1" fmla="*/ 1114 h 134"/>
                <a:gd name="T2" fmla="*/ 363 w 18"/>
                <a:gd name="T3" fmla="*/ 3932 h 134"/>
                <a:gd name="T4" fmla="*/ 208 w 18"/>
                <a:gd name="T5" fmla="*/ 6751 h 134"/>
                <a:gd name="T6" fmla="*/ 83 w 18"/>
                <a:gd name="T7" fmla="*/ 4026 h 134"/>
                <a:gd name="T8" fmla="*/ 0 w 18"/>
                <a:gd name="T9" fmla="*/ 2875 h 134"/>
                <a:gd name="T10" fmla="*/ 238 w 18"/>
                <a:gd name="T11" fmla="*/ 1511 h 134"/>
                <a:gd name="T12" fmla="*/ 395 w 18"/>
                <a:gd name="T13" fmla="*/ 93 h 134"/>
                <a:gd name="T14" fmla="*/ 595 w 18"/>
                <a:gd name="T15" fmla="*/ 0 h 134"/>
                <a:gd name="T16" fmla="*/ 395 w 18"/>
                <a:gd name="T17" fmla="*/ 1569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4">
                  <a:moveTo>
                    <a:pt x="11" y="22"/>
                  </a:moveTo>
                  <a:cubicBezTo>
                    <a:pt x="14" y="40"/>
                    <a:pt x="10" y="60"/>
                    <a:pt x="9" y="78"/>
                  </a:cubicBezTo>
                  <a:cubicBezTo>
                    <a:pt x="9" y="96"/>
                    <a:pt x="11" y="117"/>
                    <a:pt x="5" y="134"/>
                  </a:cubicBezTo>
                  <a:cubicBezTo>
                    <a:pt x="8" y="116"/>
                    <a:pt x="5" y="98"/>
                    <a:pt x="2" y="80"/>
                  </a:cubicBezTo>
                  <a:cubicBezTo>
                    <a:pt x="1" y="76"/>
                    <a:pt x="4" y="59"/>
                    <a:pt x="0" y="57"/>
                  </a:cubicBezTo>
                  <a:cubicBezTo>
                    <a:pt x="8" y="55"/>
                    <a:pt x="4" y="37"/>
                    <a:pt x="6" y="30"/>
                  </a:cubicBezTo>
                  <a:cubicBezTo>
                    <a:pt x="8" y="23"/>
                    <a:pt x="15" y="10"/>
                    <a:pt x="10" y="2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8" y="9"/>
                    <a:pt x="9" y="21"/>
                    <a:pt x="10" y="3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556">
              <a:extLst>
                <a:ext uri="{FF2B5EF4-FFF2-40B4-BE49-F238E27FC236}">
                  <a16:creationId xmlns:a16="http://schemas.microsoft.com/office/drawing/2014/main" id="{8B9482C0-B238-4F82-8C6C-A7A07FF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016"/>
              <a:ext cx="50" cy="507"/>
            </a:xfrm>
            <a:custGeom>
              <a:avLst/>
              <a:gdLst>
                <a:gd name="T0" fmla="*/ 708 w 20"/>
                <a:gd name="T1" fmla="*/ 704 h 190"/>
                <a:gd name="T2" fmla="*/ 625 w 20"/>
                <a:gd name="T3" fmla="*/ 2735 h 190"/>
                <a:gd name="T4" fmla="*/ 750 w 20"/>
                <a:gd name="T5" fmla="*/ 4558 h 190"/>
                <a:gd name="T6" fmla="*/ 595 w 20"/>
                <a:gd name="T7" fmla="*/ 6901 h 190"/>
                <a:gd name="T8" fmla="*/ 625 w 20"/>
                <a:gd name="T9" fmla="*/ 9633 h 190"/>
                <a:gd name="T10" fmla="*/ 470 w 20"/>
                <a:gd name="T11" fmla="*/ 7810 h 190"/>
                <a:gd name="T12" fmla="*/ 313 w 20"/>
                <a:gd name="T13" fmla="*/ 6444 h 190"/>
                <a:gd name="T14" fmla="*/ 208 w 20"/>
                <a:gd name="T15" fmla="*/ 5774 h 190"/>
                <a:gd name="T16" fmla="*/ 550 w 20"/>
                <a:gd name="T17" fmla="*/ 5590 h 190"/>
                <a:gd name="T18" fmla="*/ 470 w 20"/>
                <a:gd name="T19" fmla="*/ 3952 h 190"/>
                <a:gd name="T20" fmla="*/ 238 w 20"/>
                <a:gd name="T21" fmla="*/ 2129 h 190"/>
                <a:gd name="T22" fmla="*/ 550 w 20"/>
                <a:gd name="T23" fmla="*/ 2036 h 190"/>
                <a:gd name="T24" fmla="*/ 520 w 20"/>
                <a:gd name="T25" fmla="*/ 1161 h 190"/>
                <a:gd name="T26" fmla="*/ 675 w 20"/>
                <a:gd name="T27" fmla="*/ 0 h 1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190">
                  <a:moveTo>
                    <a:pt x="18" y="14"/>
                  </a:moveTo>
                  <a:cubicBezTo>
                    <a:pt x="18" y="28"/>
                    <a:pt x="16" y="41"/>
                    <a:pt x="16" y="54"/>
                  </a:cubicBezTo>
                  <a:cubicBezTo>
                    <a:pt x="17" y="66"/>
                    <a:pt x="19" y="78"/>
                    <a:pt x="19" y="90"/>
                  </a:cubicBezTo>
                  <a:cubicBezTo>
                    <a:pt x="20" y="106"/>
                    <a:pt x="17" y="121"/>
                    <a:pt x="15" y="136"/>
                  </a:cubicBezTo>
                  <a:cubicBezTo>
                    <a:pt x="13" y="154"/>
                    <a:pt x="17" y="172"/>
                    <a:pt x="16" y="190"/>
                  </a:cubicBezTo>
                  <a:cubicBezTo>
                    <a:pt x="16" y="178"/>
                    <a:pt x="12" y="166"/>
                    <a:pt x="12" y="154"/>
                  </a:cubicBezTo>
                  <a:cubicBezTo>
                    <a:pt x="11" y="145"/>
                    <a:pt x="10" y="135"/>
                    <a:pt x="8" y="127"/>
                  </a:cubicBezTo>
                  <a:cubicBezTo>
                    <a:pt x="7" y="122"/>
                    <a:pt x="0" y="117"/>
                    <a:pt x="5" y="114"/>
                  </a:cubicBezTo>
                  <a:cubicBezTo>
                    <a:pt x="11" y="111"/>
                    <a:pt x="11" y="118"/>
                    <a:pt x="14" y="110"/>
                  </a:cubicBezTo>
                  <a:cubicBezTo>
                    <a:pt x="17" y="101"/>
                    <a:pt x="13" y="87"/>
                    <a:pt x="12" y="78"/>
                  </a:cubicBezTo>
                  <a:cubicBezTo>
                    <a:pt x="11" y="68"/>
                    <a:pt x="14" y="49"/>
                    <a:pt x="6" y="42"/>
                  </a:cubicBezTo>
                  <a:cubicBezTo>
                    <a:pt x="7" y="38"/>
                    <a:pt x="11" y="39"/>
                    <a:pt x="14" y="40"/>
                  </a:cubicBezTo>
                  <a:cubicBezTo>
                    <a:pt x="14" y="34"/>
                    <a:pt x="12" y="29"/>
                    <a:pt x="13" y="23"/>
                  </a:cubicBezTo>
                  <a:cubicBezTo>
                    <a:pt x="14" y="17"/>
                    <a:pt x="19" y="6"/>
                    <a:pt x="17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557">
              <a:extLst>
                <a:ext uri="{FF2B5EF4-FFF2-40B4-BE49-F238E27FC236}">
                  <a16:creationId xmlns:a16="http://schemas.microsoft.com/office/drawing/2014/main" id="{7DF7EC39-B0FE-46DF-BFF8-46E9589B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301"/>
              <a:ext cx="40" cy="16"/>
            </a:xfrm>
            <a:custGeom>
              <a:avLst/>
              <a:gdLst>
                <a:gd name="T0" fmla="*/ 0 w 16"/>
                <a:gd name="T1" fmla="*/ 149 h 6"/>
                <a:gd name="T2" fmla="*/ 625 w 16"/>
                <a:gd name="T3" fmla="*/ 248 h 6"/>
                <a:gd name="T4" fmla="*/ 625 w 16"/>
                <a:gd name="T5" fmla="*/ 149 h 6"/>
                <a:gd name="T6" fmla="*/ 50 w 1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">
                  <a:moveTo>
                    <a:pt x="0" y="3"/>
                  </a:moveTo>
                  <a:cubicBezTo>
                    <a:pt x="3" y="6"/>
                    <a:pt x="12" y="6"/>
                    <a:pt x="16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0" y="2"/>
                    <a:pt x="7" y="0"/>
                    <a:pt x="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558">
              <a:extLst>
                <a:ext uri="{FF2B5EF4-FFF2-40B4-BE49-F238E27FC236}">
                  <a16:creationId xmlns:a16="http://schemas.microsoft.com/office/drawing/2014/main" id="{0476B87F-18B0-4982-AE80-866C112B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115"/>
              <a:ext cx="25" cy="16"/>
            </a:xfrm>
            <a:custGeom>
              <a:avLst/>
              <a:gdLst>
                <a:gd name="T0" fmla="*/ 0 w 10"/>
                <a:gd name="T1" fmla="*/ 0 h 6"/>
                <a:gd name="T2" fmla="*/ 395 w 10"/>
                <a:gd name="T3" fmla="*/ 93 h 6"/>
                <a:gd name="T4" fmla="*/ 83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3" y="2"/>
                    <a:pt x="7" y="6"/>
                    <a:pt x="10" y="2"/>
                  </a:cubicBezTo>
                  <a:cubicBezTo>
                    <a:pt x="8" y="0"/>
                    <a:pt x="5" y="0"/>
                    <a:pt x="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559">
              <a:extLst>
                <a:ext uri="{FF2B5EF4-FFF2-40B4-BE49-F238E27FC236}">
                  <a16:creationId xmlns:a16="http://schemas.microsoft.com/office/drawing/2014/main" id="{8FB3F9FF-60B9-4925-B97B-D45F74FC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55"/>
              <a:ext cx="25" cy="8"/>
            </a:xfrm>
            <a:custGeom>
              <a:avLst/>
              <a:gdLst>
                <a:gd name="T0" fmla="*/ 0 w 10"/>
                <a:gd name="T1" fmla="*/ 0 h 3"/>
                <a:gd name="T2" fmla="*/ 395 w 10"/>
                <a:gd name="T3" fmla="*/ 56 h 3"/>
                <a:gd name="T4" fmla="*/ 83 w 10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3" y="2"/>
                    <a:pt x="8" y="3"/>
                    <a:pt x="10" y="1"/>
                  </a:cubicBezTo>
                  <a:cubicBezTo>
                    <a:pt x="7" y="0"/>
                    <a:pt x="5" y="0"/>
                    <a:pt x="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560">
              <a:extLst>
                <a:ext uri="{FF2B5EF4-FFF2-40B4-BE49-F238E27FC236}">
                  <a16:creationId xmlns:a16="http://schemas.microsoft.com/office/drawing/2014/main" id="{D48761F2-26D1-488B-8FF9-E497C4DF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619"/>
              <a:ext cx="35" cy="74"/>
            </a:xfrm>
            <a:custGeom>
              <a:avLst/>
              <a:gdLst>
                <a:gd name="T0" fmla="*/ 283 w 14"/>
                <a:gd name="T1" fmla="*/ 1369 h 28"/>
                <a:gd name="T2" fmla="*/ 520 w 14"/>
                <a:gd name="T3" fmla="*/ 1369 h 28"/>
                <a:gd name="T4" fmla="*/ 125 w 14"/>
                <a:gd name="T5" fmla="*/ 0 h 28"/>
                <a:gd name="T6" fmla="*/ 0 w 14"/>
                <a:gd name="T7" fmla="*/ 0 h 28"/>
                <a:gd name="T8" fmla="*/ 283 w 14"/>
                <a:gd name="T9" fmla="*/ 136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9" y="28"/>
                    <a:pt x="11" y="28"/>
                    <a:pt x="13" y="28"/>
                  </a:cubicBezTo>
                  <a:cubicBezTo>
                    <a:pt x="14" y="18"/>
                    <a:pt x="10" y="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7" y="18"/>
                    <a:pt x="7" y="28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561">
              <a:extLst>
                <a:ext uri="{FF2B5EF4-FFF2-40B4-BE49-F238E27FC236}">
                  <a16:creationId xmlns:a16="http://schemas.microsoft.com/office/drawing/2014/main" id="{F62A675F-7292-48C6-B421-BD5FBF2F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637"/>
              <a:ext cx="10" cy="56"/>
            </a:xfrm>
            <a:custGeom>
              <a:avLst/>
              <a:gdLst>
                <a:gd name="T0" fmla="*/ 0 w 4"/>
                <a:gd name="T1" fmla="*/ 1059 h 21"/>
                <a:gd name="T2" fmla="*/ 158 w 4"/>
                <a:gd name="T3" fmla="*/ 1059 h 21"/>
                <a:gd name="T4" fmla="*/ 158 w 4"/>
                <a:gd name="T5" fmla="*/ 760 h 21"/>
                <a:gd name="T6" fmla="*/ 0 w 4"/>
                <a:gd name="T7" fmla="*/ 0 h 21"/>
                <a:gd name="T8" fmla="*/ 50 w 4"/>
                <a:gd name="T9" fmla="*/ 853 h 21"/>
                <a:gd name="T10" fmla="*/ 0 w 4"/>
                <a:gd name="T11" fmla="*/ 105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1">
                  <a:moveTo>
                    <a:pt x="0" y="21"/>
                  </a:moveTo>
                  <a:cubicBezTo>
                    <a:pt x="2" y="21"/>
                    <a:pt x="3" y="21"/>
                    <a:pt x="4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0"/>
                    <a:pt x="1" y="5"/>
                    <a:pt x="0" y="0"/>
                  </a:cubicBezTo>
                  <a:cubicBezTo>
                    <a:pt x="1" y="6"/>
                    <a:pt x="0" y="12"/>
                    <a:pt x="1" y="17"/>
                  </a:cubicBezTo>
                  <a:cubicBezTo>
                    <a:pt x="1" y="18"/>
                    <a:pt x="0" y="20"/>
                    <a:pt x="0" y="21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562">
              <a:extLst>
                <a:ext uri="{FF2B5EF4-FFF2-40B4-BE49-F238E27FC236}">
                  <a16:creationId xmlns:a16="http://schemas.microsoft.com/office/drawing/2014/main" id="{5181EC17-4D80-4D5C-A018-CE2B0968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605"/>
              <a:ext cx="7" cy="14"/>
            </a:xfrm>
            <a:custGeom>
              <a:avLst/>
              <a:gdLst>
                <a:gd name="T0" fmla="*/ 65 w 3"/>
                <a:gd name="T1" fmla="*/ 174 h 5"/>
                <a:gd name="T2" fmla="*/ 0 w 3"/>
                <a:gd name="T3" fmla="*/ 0 h 5"/>
                <a:gd name="T4" fmla="*/ 86 w 3"/>
                <a:gd name="T5" fmla="*/ 305 h 5"/>
                <a:gd name="T6" fmla="*/ 65 w 3"/>
                <a:gd name="T7" fmla="*/ 17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563">
              <a:extLst>
                <a:ext uri="{FF2B5EF4-FFF2-40B4-BE49-F238E27FC236}">
                  <a16:creationId xmlns:a16="http://schemas.microsoft.com/office/drawing/2014/main" id="{CDB62780-95DE-43FD-9D6F-86215716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19"/>
              <a:ext cx="5" cy="18"/>
            </a:xfrm>
            <a:custGeom>
              <a:avLst/>
              <a:gdLst>
                <a:gd name="T0" fmla="*/ 0 w 2"/>
                <a:gd name="T1" fmla="*/ 0 h 7"/>
                <a:gd name="T2" fmla="*/ 83 w 2"/>
                <a:gd name="T3" fmla="*/ 303 h 7"/>
                <a:gd name="T4" fmla="*/ 0 w 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2"/>
                    <a:pt x="1" y="4"/>
                    <a:pt x="2" y="7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564">
              <a:extLst>
                <a:ext uri="{FF2B5EF4-FFF2-40B4-BE49-F238E27FC236}">
                  <a16:creationId xmlns:a16="http://schemas.microsoft.com/office/drawing/2014/main" id="{17CE350A-DB87-4437-B982-B65F5111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640"/>
              <a:ext cx="15" cy="53"/>
            </a:xfrm>
            <a:custGeom>
              <a:avLst/>
              <a:gdLst>
                <a:gd name="T0" fmla="*/ 0 w 6"/>
                <a:gd name="T1" fmla="*/ 983 h 20"/>
                <a:gd name="T2" fmla="*/ 158 w 6"/>
                <a:gd name="T3" fmla="*/ 983 h 20"/>
                <a:gd name="T4" fmla="*/ 83 w 6"/>
                <a:gd name="T5" fmla="*/ 0 h 20"/>
                <a:gd name="T6" fmla="*/ 0 w 6"/>
                <a:gd name="T7" fmla="*/ 90 h 20"/>
                <a:gd name="T8" fmla="*/ 0 w 6"/>
                <a:gd name="T9" fmla="*/ 98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0">
                  <a:moveTo>
                    <a:pt x="0" y="20"/>
                  </a:moveTo>
                  <a:cubicBezTo>
                    <a:pt x="2" y="20"/>
                    <a:pt x="3" y="20"/>
                    <a:pt x="4" y="20"/>
                  </a:cubicBezTo>
                  <a:cubicBezTo>
                    <a:pt x="6" y="14"/>
                    <a:pt x="5" y="7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7"/>
                    <a:pt x="2" y="14"/>
                    <a:pt x="0" y="2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565">
              <a:extLst>
                <a:ext uri="{FF2B5EF4-FFF2-40B4-BE49-F238E27FC236}">
                  <a16:creationId xmlns:a16="http://schemas.microsoft.com/office/drawing/2014/main" id="{2DB6C4B9-38F2-43F1-A65A-2677185D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64"/>
              <a:ext cx="1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81 h 1"/>
                <a:gd name="T4" fmla="*/ 0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566">
              <a:extLst>
                <a:ext uri="{FF2B5EF4-FFF2-40B4-BE49-F238E27FC236}">
                  <a16:creationId xmlns:a16="http://schemas.microsoft.com/office/drawing/2014/main" id="{B5C1D2A7-FAD6-4A20-BBDF-403BC9CE2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51"/>
              <a:ext cx="23" cy="42"/>
            </a:xfrm>
            <a:custGeom>
              <a:avLst/>
              <a:gdLst>
                <a:gd name="T0" fmla="*/ 51 w 9"/>
                <a:gd name="T1" fmla="*/ 759 h 16"/>
                <a:gd name="T2" fmla="*/ 215 w 9"/>
                <a:gd name="T3" fmla="*/ 759 h 16"/>
                <a:gd name="T4" fmla="*/ 215 w 9"/>
                <a:gd name="T5" fmla="*/ 0 h 16"/>
                <a:gd name="T6" fmla="*/ 0 w 9"/>
                <a:gd name="T7" fmla="*/ 289 h 16"/>
                <a:gd name="T8" fmla="*/ 51 w 9"/>
                <a:gd name="T9" fmla="*/ 75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2" y="16"/>
                    <a:pt x="4" y="16"/>
                    <a:pt x="5" y="16"/>
                  </a:cubicBezTo>
                  <a:cubicBezTo>
                    <a:pt x="8" y="10"/>
                    <a:pt x="9" y="4"/>
                    <a:pt x="5" y="0"/>
                  </a:cubicBezTo>
                  <a:cubicBezTo>
                    <a:pt x="3" y="2"/>
                    <a:pt x="3" y="5"/>
                    <a:pt x="0" y="6"/>
                  </a:cubicBezTo>
                  <a:cubicBezTo>
                    <a:pt x="2" y="10"/>
                    <a:pt x="2" y="13"/>
                    <a:pt x="1" y="16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567">
              <a:extLst>
                <a:ext uri="{FF2B5EF4-FFF2-40B4-BE49-F238E27FC236}">
                  <a16:creationId xmlns:a16="http://schemas.microsoft.com/office/drawing/2014/main" id="{BEEF9AA2-B349-40FD-AD53-DB3F3D24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061"/>
              <a:ext cx="63" cy="222"/>
            </a:xfrm>
            <a:custGeom>
              <a:avLst/>
              <a:gdLst>
                <a:gd name="T0" fmla="*/ 559 w 25"/>
                <a:gd name="T1" fmla="*/ 0 h 83"/>
                <a:gd name="T2" fmla="*/ 318 w 25"/>
                <a:gd name="T3" fmla="*/ 2145 h 83"/>
                <a:gd name="T4" fmla="*/ 209 w 25"/>
                <a:gd name="T5" fmla="*/ 4250 h 83"/>
                <a:gd name="T6" fmla="*/ 927 w 25"/>
                <a:gd name="T7" fmla="*/ 4036 h 83"/>
                <a:gd name="T8" fmla="*/ 527 w 25"/>
                <a:gd name="T9" fmla="*/ 2260 h 83"/>
                <a:gd name="T10" fmla="*/ 1011 w 25"/>
                <a:gd name="T11" fmla="*/ 615 h 83"/>
                <a:gd name="T12" fmla="*/ 685 w 25"/>
                <a:gd name="T13" fmla="*/ 9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83">
                  <a:moveTo>
                    <a:pt x="14" y="0"/>
                  </a:moveTo>
                  <a:cubicBezTo>
                    <a:pt x="11" y="14"/>
                    <a:pt x="9" y="28"/>
                    <a:pt x="8" y="42"/>
                  </a:cubicBezTo>
                  <a:cubicBezTo>
                    <a:pt x="7" y="55"/>
                    <a:pt x="0" y="71"/>
                    <a:pt x="5" y="83"/>
                  </a:cubicBezTo>
                  <a:cubicBezTo>
                    <a:pt x="10" y="79"/>
                    <a:pt x="16" y="81"/>
                    <a:pt x="23" y="79"/>
                  </a:cubicBezTo>
                  <a:cubicBezTo>
                    <a:pt x="6" y="81"/>
                    <a:pt x="12" y="52"/>
                    <a:pt x="13" y="44"/>
                  </a:cubicBezTo>
                  <a:cubicBezTo>
                    <a:pt x="13" y="30"/>
                    <a:pt x="9" y="15"/>
                    <a:pt x="25" y="12"/>
                  </a:cubicBezTo>
                  <a:cubicBezTo>
                    <a:pt x="17" y="12"/>
                    <a:pt x="16" y="9"/>
                    <a:pt x="1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568">
              <a:extLst>
                <a:ext uri="{FF2B5EF4-FFF2-40B4-BE49-F238E27FC236}">
                  <a16:creationId xmlns:a16="http://schemas.microsoft.com/office/drawing/2014/main" id="{C925F905-4187-486F-BB56-1328100E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403"/>
              <a:ext cx="37" cy="162"/>
            </a:xfrm>
            <a:custGeom>
              <a:avLst/>
              <a:gdLst>
                <a:gd name="T0" fmla="*/ 451 w 15"/>
                <a:gd name="T1" fmla="*/ 56 h 61"/>
                <a:gd name="T2" fmla="*/ 153 w 15"/>
                <a:gd name="T3" fmla="*/ 1052 h 61"/>
                <a:gd name="T4" fmla="*/ 224 w 15"/>
                <a:gd name="T5" fmla="*/ 1947 h 61"/>
                <a:gd name="T6" fmla="*/ 407 w 15"/>
                <a:gd name="T7" fmla="*/ 3033 h 61"/>
                <a:gd name="T8" fmla="*/ 407 w 15"/>
                <a:gd name="T9" fmla="*/ 847 h 61"/>
                <a:gd name="T10" fmla="*/ 553 w 15"/>
                <a:gd name="T11" fmla="*/ 149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61">
                  <a:moveTo>
                    <a:pt x="12" y="1"/>
                  </a:moveTo>
                  <a:cubicBezTo>
                    <a:pt x="0" y="0"/>
                    <a:pt x="4" y="13"/>
                    <a:pt x="4" y="21"/>
                  </a:cubicBezTo>
                  <a:cubicBezTo>
                    <a:pt x="5" y="27"/>
                    <a:pt x="6" y="33"/>
                    <a:pt x="6" y="39"/>
                  </a:cubicBezTo>
                  <a:cubicBezTo>
                    <a:pt x="6" y="48"/>
                    <a:pt x="9" y="53"/>
                    <a:pt x="11" y="61"/>
                  </a:cubicBezTo>
                  <a:cubicBezTo>
                    <a:pt x="6" y="48"/>
                    <a:pt x="9" y="30"/>
                    <a:pt x="11" y="17"/>
                  </a:cubicBezTo>
                  <a:cubicBezTo>
                    <a:pt x="11" y="13"/>
                    <a:pt x="10" y="5"/>
                    <a:pt x="1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569">
              <a:extLst>
                <a:ext uri="{FF2B5EF4-FFF2-40B4-BE49-F238E27FC236}">
                  <a16:creationId xmlns:a16="http://schemas.microsoft.com/office/drawing/2014/main" id="{865623EE-BAA9-4310-8702-DC9EAADB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491"/>
              <a:ext cx="23" cy="114"/>
            </a:xfrm>
            <a:custGeom>
              <a:avLst/>
              <a:gdLst>
                <a:gd name="T0" fmla="*/ 169 w 9"/>
                <a:gd name="T1" fmla="*/ 0 h 43"/>
                <a:gd name="T2" fmla="*/ 51 w 9"/>
                <a:gd name="T3" fmla="*/ 1082 h 43"/>
                <a:gd name="T4" fmla="*/ 332 w 9"/>
                <a:gd name="T5" fmla="*/ 2124 h 43"/>
                <a:gd name="T6" fmla="*/ 248 w 9"/>
                <a:gd name="T7" fmla="*/ 1082 h 43"/>
                <a:gd name="T8" fmla="*/ 302 w 9"/>
                <a:gd name="T9" fmla="*/ 9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3">
                  <a:moveTo>
                    <a:pt x="4" y="0"/>
                  </a:moveTo>
                  <a:cubicBezTo>
                    <a:pt x="4" y="8"/>
                    <a:pt x="2" y="15"/>
                    <a:pt x="1" y="22"/>
                  </a:cubicBezTo>
                  <a:cubicBezTo>
                    <a:pt x="0" y="32"/>
                    <a:pt x="4" y="35"/>
                    <a:pt x="8" y="43"/>
                  </a:cubicBezTo>
                  <a:cubicBezTo>
                    <a:pt x="9" y="37"/>
                    <a:pt x="6" y="29"/>
                    <a:pt x="6" y="22"/>
                  </a:cubicBezTo>
                  <a:cubicBezTo>
                    <a:pt x="6" y="15"/>
                    <a:pt x="8" y="9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570">
              <a:extLst>
                <a:ext uri="{FF2B5EF4-FFF2-40B4-BE49-F238E27FC236}">
                  <a16:creationId xmlns:a16="http://schemas.microsoft.com/office/drawing/2014/main" id="{6EB20A17-40B4-4A02-AC7D-6C902D68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160"/>
              <a:ext cx="32" cy="107"/>
            </a:xfrm>
            <a:custGeom>
              <a:avLst/>
              <a:gdLst>
                <a:gd name="T0" fmla="*/ 478 w 13"/>
                <a:gd name="T1" fmla="*/ 308 h 40"/>
                <a:gd name="T2" fmla="*/ 224 w 13"/>
                <a:gd name="T3" fmla="*/ 824 h 40"/>
                <a:gd name="T4" fmla="*/ 0 w 13"/>
                <a:gd name="T5" fmla="*/ 2046 h 40"/>
                <a:gd name="T6" fmla="*/ 182 w 13"/>
                <a:gd name="T7" fmla="*/ 2046 h 40"/>
                <a:gd name="T8" fmla="*/ 448 w 13"/>
                <a:gd name="T9" fmla="*/ 40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0">
                  <a:moveTo>
                    <a:pt x="13" y="6"/>
                  </a:moveTo>
                  <a:cubicBezTo>
                    <a:pt x="6" y="0"/>
                    <a:pt x="7" y="12"/>
                    <a:pt x="6" y="16"/>
                  </a:cubicBezTo>
                  <a:cubicBezTo>
                    <a:pt x="5" y="24"/>
                    <a:pt x="1" y="32"/>
                    <a:pt x="0" y="40"/>
                  </a:cubicBezTo>
                  <a:cubicBezTo>
                    <a:pt x="1" y="40"/>
                    <a:pt x="5" y="40"/>
                    <a:pt x="5" y="40"/>
                  </a:cubicBezTo>
                  <a:cubicBezTo>
                    <a:pt x="2" y="32"/>
                    <a:pt x="8" y="16"/>
                    <a:pt x="1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571">
              <a:extLst>
                <a:ext uri="{FF2B5EF4-FFF2-40B4-BE49-F238E27FC236}">
                  <a16:creationId xmlns:a16="http://schemas.microsoft.com/office/drawing/2014/main" id="{A5C21870-311D-4124-AF45-323FD73B5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323"/>
              <a:ext cx="115" cy="360"/>
            </a:xfrm>
            <a:custGeom>
              <a:avLst/>
              <a:gdLst>
                <a:gd name="T0" fmla="*/ 1770 w 46"/>
                <a:gd name="T1" fmla="*/ 248 h 135"/>
                <a:gd name="T2" fmla="*/ 1250 w 46"/>
                <a:gd name="T3" fmla="*/ 1365 h 135"/>
                <a:gd name="T4" fmla="*/ 988 w 46"/>
                <a:gd name="T5" fmla="*/ 2979 h 135"/>
                <a:gd name="T6" fmla="*/ 675 w 46"/>
                <a:gd name="T7" fmla="*/ 4643 h 135"/>
                <a:gd name="T8" fmla="*/ 0 w 46"/>
                <a:gd name="T9" fmla="*/ 6827 h 135"/>
                <a:gd name="T10" fmla="*/ 595 w 46"/>
                <a:gd name="T11" fmla="*/ 5517 h 135"/>
                <a:gd name="T12" fmla="*/ 1063 w 46"/>
                <a:gd name="T13" fmla="*/ 3733 h 135"/>
                <a:gd name="T14" fmla="*/ 1800 w 46"/>
                <a:gd name="T15" fmla="*/ 30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135">
                  <a:moveTo>
                    <a:pt x="45" y="5"/>
                  </a:moveTo>
                  <a:cubicBezTo>
                    <a:pt x="33" y="0"/>
                    <a:pt x="33" y="20"/>
                    <a:pt x="32" y="27"/>
                  </a:cubicBezTo>
                  <a:cubicBezTo>
                    <a:pt x="30" y="38"/>
                    <a:pt x="27" y="48"/>
                    <a:pt x="25" y="59"/>
                  </a:cubicBezTo>
                  <a:cubicBezTo>
                    <a:pt x="22" y="70"/>
                    <a:pt x="22" y="81"/>
                    <a:pt x="17" y="92"/>
                  </a:cubicBezTo>
                  <a:cubicBezTo>
                    <a:pt x="11" y="106"/>
                    <a:pt x="6" y="120"/>
                    <a:pt x="0" y="135"/>
                  </a:cubicBezTo>
                  <a:cubicBezTo>
                    <a:pt x="5" y="126"/>
                    <a:pt x="10" y="118"/>
                    <a:pt x="15" y="109"/>
                  </a:cubicBezTo>
                  <a:cubicBezTo>
                    <a:pt x="22" y="98"/>
                    <a:pt x="23" y="86"/>
                    <a:pt x="27" y="74"/>
                  </a:cubicBezTo>
                  <a:cubicBezTo>
                    <a:pt x="34" y="52"/>
                    <a:pt x="33" y="25"/>
                    <a:pt x="4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572">
              <a:extLst>
                <a:ext uri="{FF2B5EF4-FFF2-40B4-BE49-F238E27FC236}">
                  <a16:creationId xmlns:a16="http://schemas.microsoft.com/office/drawing/2014/main" id="{8782DE94-194F-476F-8E7B-18607985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619"/>
              <a:ext cx="10" cy="74"/>
            </a:xfrm>
            <a:custGeom>
              <a:avLst/>
              <a:gdLst>
                <a:gd name="T0" fmla="*/ 125 w 4"/>
                <a:gd name="T1" fmla="*/ 1369 h 28"/>
                <a:gd name="T2" fmla="*/ 0 w 4"/>
                <a:gd name="T3" fmla="*/ 0 h 28"/>
                <a:gd name="T4" fmla="*/ 50 w 4"/>
                <a:gd name="T5" fmla="*/ 1369 h 28"/>
                <a:gd name="T6" fmla="*/ 125 w 4"/>
                <a:gd name="T7" fmla="*/ 1369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8">
                  <a:moveTo>
                    <a:pt x="3" y="28"/>
                  </a:moveTo>
                  <a:cubicBezTo>
                    <a:pt x="4" y="18"/>
                    <a:pt x="3" y="8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3" y="28"/>
                    <a:pt x="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573">
              <a:extLst>
                <a:ext uri="{FF2B5EF4-FFF2-40B4-BE49-F238E27FC236}">
                  <a16:creationId xmlns:a16="http://schemas.microsoft.com/office/drawing/2014/main" id="{265EC2D6-3836-4526-AE69-1BAD376CD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635"/>
              <a:ext cx="18" cy="58"/>
            </a:xfrm>
            <a:custGeom>
              <a:avLst/>
              <a:gdLst>
                <a:gd name="T0" fmla="*/ 0 w 7"/>
                <a:gd name="T1" fmla="*/ 145 h 22"/>
                <a:gd name="T2" fmla="*/ 303 w 7"/>
                <a:gd name="T3" fmla="*/ 1062 h 22"/>
                <a:gd name="T4" fmla="*/ 139 w 7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0" y="3"/>
                  </a:moveTo>
                  <a:cubicBezTo>
                    <a:pt x="2" y="13"/>
                    <a:pt x="1" y="13"/>
                    <a:pt x="7" y="22"/>
                  </a:cubicBezTo>
                  <a:cubicBezTo>
                    <a:pt x="2" y="12"/>
                    <a:pt x="7" y="9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574">
              <a:extLst>
                <a:ext uri="{FF2B5EF4-FFF2-40B4-BE49-F238E27FC236}">
                  <a16:creationId xmlns:a16="http://schemas.microsoft.com/office/drawing/2014/main" id="{C5633F61-F5E7-4698-92BB-C71C5A65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560"/>
              <a:ext cx="55" cy="35"/>
            </a:xfrm>
            <a:custGeom>
              <a:avLst/>
              <a:gdLst>
                <a:gd name="T0" fmla="*/ 83 w 22"/>
                <a:gd name="T1" fmla="*/ 428 h 13"/>
                <a:gd name="T2" fmla="*/ 863 w 22"/>
                <a:gd name="T3" fmla="*/ 0 h 13"/>
                <a:gd name="T4" fmla="*/ 395 w 22"/>
                <a:gd name="T5" fmla="*/ 530 h 13"/>
                <a:gd name="T6" fmla="*/ 0 w 22"/>
                <a:gd name="T7" fmla="*/ 58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3">
                  <a:moveTo>
                    <a:pt x="2" y="8"/>
                  </a:moveTo>
                  <a:cubicBezTo>
                    <a:pt x="7" y="5"/>
                    <a:pt x="15" y="1"/>
                    <a:pt x="22" y="0"/>
                  </a:cubicBezTo>
                  <a:cubicBezTo>
                    <a:pt x="18" y="3"/>
                    <a:pt x="14" y="7"/>
                    <a:pt x="10" y="10"/>
                  </a:cubicBezTo>
                  <a:cubicBezTo>
                    <a:pt x="5" y="13"/>
                    <a:pt x="6" y="13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575">
              <a:extLst>
                <a:ext uri="{FF2B5EF4-FFF2-40B4-BE49-F238E27FC236}">
                  <a16:creationId xmlns:a16="http://schemas.microsoft.com/office/drawing/2014/main" id="{01EF1A41-EDC2-4FDB-A329-65DCF3EE3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117"/>
              <a:ext cx="5" cy="16"/>
            </a:xfrm>
            <a:custGeom>
              <a:avLst/>
              <a:gdLst>
                <a:gd name="T0" fmla="*/ 83 w 2"/>
                <a:gd name="T1" fmla="*/ 0 h 6"/>
                <a:gd name="T2" fmla="*/ 0 w 2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576">
              <a:extLst>
                <a:ext uri="{FF2B5EF4-FFF2-40B4-BE49-F238E27FC236}">
                  <a16:creationId xmlns:a16="http://schemas.microsoft.com/office/drawing/2014/main" id="{E003DDC5-9090-4380-BBA1-23789D31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288"/>
              <a:ext cx="3" cy="11"/>
            </a:xfrm>
            <a:custGeom>
              <a:avLst/>
              <a:gdLst>
                <a:gd name="T0" fmla="*/ 81 w 1"/>
                <a:gd name="T1" fmla="*/ 228 h 4"/>
                <a:gd name="T2" fmla="*/ 81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577">
              <a:extLst>
                <a:ext uri="{FF2B5EF4-FFF2-40B4-BE49-F238E27FC236}">
                  <a16:creationId xmlns:a16="http://schemas.microsoft.com/office/drawing/2014/main" id="{F98F47D5-4F7D-41BF-99BF-F59D7C0E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384"/>
              <a:ext cx="3" cy="11"/>
            </a:xfrm>
            <a:custGeom>
              <a:avLst/>
              <a:gdLst>
                <a:gd name="T0" fmla="*/ 81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578">
              <a:extLst>
                <a:ext uri="{FF2B5EF4-FFF2-40B4-BE49-F238E27FC236}">
                  <a16:creationId xmlns:a16="http://schemas.microsoft.com/office/drawing/2014/main" id="{F9C3BA8C-2601-494C-9E21-5F340A77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203"/>
              <a:ext cx="18" cy="21"/>
            </a:xfrm>
            <a:custGeom>
              <a:avLst/>
              <a:gdLst>
                <a:gd name="T0" fmla="*/ 85 w 7"/>
                <a:gd name="T1" fmla="*/ 0 h 8"/>
                <a:gd name="T2" fmla="*/ 54 w 7"/>
                <a:gd name="T3" fmla="*/ 378 h 8"/>
                <a:gd name="T4" fmla="*/ 303 w 7"/>
                <a:gd name="T5" fmla="*/ 8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4" y="8"/>
                    <a:pt x="7" y="6"/>
                    <a:pt x="7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579">
              <a:extLst>
                <a:ext uri="{FF2B5EF4-FFF2-40B4-BE49-F238E27FC236}">
                  <a16:creationId xmlns:a16="http://schemas.microsoft.com/office/drawing/2014/main" id="{A7434D00-78C5-469B-9A62-DDDC0388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488"/>
              <a:ext cx="5" cy="8"/>
            </a:xfrm>
            <a:custGeom>
              <a:avLst/>
              <a:gdLst>
                <a:gd name="T0" fmla="*/ 0 w 2"/>
                <a:gd name="T1" fmla="*/ 149 h 3"/>
                <a:gd name="T2" fmla="*/ 8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580">
              <a:extLst>
                <a:ext uri="{FF2B5EF4-FFF2-40B4-BE49-F238E27FC236}">
                  <a16:creationId xmlns:a16="http://schemas.microsoft.com/office/drawing/2014/main" id="{7DD5EB1A-B397-4864-90F0-CC7DA60B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672"/>
              <a:ext cx="15" cy="19"/>
            </a:xfrm>
            <a:custGeom>
              <a:avLst/>
              <a:gdLst>
                <a:gd name="T0" fmla="*/ 238 w 6"/>
                <a:gd name="T1" fmla="*/ 60 h 7"/>
                <a:gd name="T2" fmla="*/ 0 w 6"/>
                <a:gd name="T3" fmla="*/ 220 h 7"/>
                <a:gd name="T4" fmla="*/ 208 w 6"/>
                <a:gd name="T5" fmla="*/ 38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1" y="6"/>
                    <a:pt x="3" y="7"/>
                    <a:pt x="5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581">
              <a:extLst>
                <a:ext uri="{FF2B5EF4-FFF2-40B4-BE49-F238E27FC236}">
                  <a16:creationId xmlns:a16="http://schemas.microsoft.com/office/drawing/2014/main" id="{273ACC2B-4E5E-435D-8211-D5F5911A0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645"/>
              <a:ext cx="15" cy="11"/>
            </a:xfrm>
            <a:custGeom>
              <a:avLst/>
              <a:gdLst>
                <a:gd name="T0" fmla="*/ 238 w 6"/>
                <a:gd name="T1" fmla="*/ 0 h 4"/>
                <a:gd name="T2" fmla="*/ 0 w 6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3" y="1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582">
              <a:extLst>
                <a:ext uri="{FF2B5EF4-FFF2-40B4-BE49-F238E27FC236}">
                  <a16:creationId xmlns:a16="http://schemas.microsoft.com/office/drawing/2014/main" id="{8EFFF7FA-463B-479C-A983-E0D976E6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603"/>
              <a:ext cx="33" cy="37"/>
            </a:xfrm>
            <a:custGeom>
              <a:avLst/>
              <a:gdLst>
                <a:gd name="T0" fmla="*/ 327 w 13"/>
                <a:gd name="T1" fmla="*/ 56 h 14"/>
                <a:gd name="T2" fmla="*/ 51 w 13"/>
                <a:gd name="T3" fmla="*/ 293 h 14"/>
                <a:gd name="T4" fmla="*/ 406 w 13"/>
                <a:gd name="T5" fmla="*/ 204 h 14"/>
                <a:gd name="T6" fmla="*/ 84 w 13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8" y="1"/>
                  </a:moveTo>
                  <a:cubicBezTo>
                    <a:pt x="4" y="0"/>
                    <a:pt x="0" y="1"/>
                    <a:pt x="1" y="6"/>
                  </a:cubicBezTo>
                  <a:cubicBezTo>
                    <a:pt x="4" y="6"/>
                    <a:pt x="7" y="5"/>
                    <a:pt x="10" y="4"/>
                  </a:cubicBezTo>
                  <a:cubicBezTo>
                    <a:pt x="13" y="9"/>
                    <a:pt x="6" y="13"/>
                    <a:pt x="2" y="1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583">
              <a:extLst>
                <a:ext uri="{FF2B5EF4-FFF2-40B4-BE49-F238E27FC236}">
                  <a16:creationId xmlns:a16="http://schemas.microsoft.com/office/drawing/2014/main" id="{33E0C3E6-0BC7-4651-8BF8-9153F2811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651"/>
              <a:ext cx="12" cy="2"/>
            </a:xfrm>
            <a:custGeom>
              <a:avLst/>
              <a:gdLst>
                <a:gd name="T0" fmla="*/ 168 w 5"/>
                <a:gd name="T1" fmla="*/ 0 h 1"/>
                <a:gd name="T2" fmla="*/ 0 w 5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584">
              <a:extLst>
                <a:ext uri="{FF2B5EF4-FFF2-40B4-BE49-F238E27FC236}">
                  <a16:creationId xmlns:a16="http://schemas.microsoft.com/office/drawing/2014/main" id="{AD3905D4-03A7-42A4-97F8-CA30AF05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659"/>
              <a:ext cx="35" cy="45"/>
            </a:xfrm>
            <a:custGeom>
              <a:avLst/>
              <a:gdLst>
                <a:gd name="T0" fmla="*/ 363 w 14"/>
                <a:gd name="T1" fmla="*/ 148 h 17"/>
                <a:gd name="T2" fmla="*/ 550 w 14"/>
                <a:gd name="T3" fmla="*/ 48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0" y="0"/>
                    <a:pt x="5" y="17"/>
                    <a:pt x="14" y="1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585">
              <a:extLst>
                <a:ext uri="{FF2B5EF4-FFF2-40B4-BE49-F238E27FC236}">
                  <a16:creationId xmlns:a16="http://schemas.microsoft.com/office/drawing/2014/main" id="{DB577F13-4E96-4552-B384-DD37546D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621"/>
              <a:ext cx="5" cy="8"/>
            </a:xfrm>
            <a:custGeom>
              <a:avLst/>
              <a:gdLst>
                <a:gd name="T0" fmla="*/ 0 w 2"/>
                <a:gd name="T1" fmla="*/ 149 h 3"/>
                <a:gd name="T2" fmla="*/ 8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586">
              <a:extLst>
                <a:ext uri="{FF2B5EF4-FFF2-40B4-BE49-F238E27FC236}">
                  <a16:creationId xmlns:a16="http://schemas.microsoft.com/office/drawing/2014/main" id="{A24400D6-7AC7-4615-A0E9-80CE07CD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624"/>
              <a:ext cx="8" cy="21"/>
            </a:xfrm>
            <a:custGeom>
              <a:avLst/>
              <a:gdLst>
                <a:gd name="T0" fmla="*/ 0 w 3"/>
                <a:gd name="T1" fmla="*/ 0 h 8"/>
                <a:gd name="T2" fmla="*/ 149 w 3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3"/>
                    <a:pt x="1" y="5"/>
                    <a:pt x="3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587">
              <a:extLst>
                <a:ext uri="{FF2B5EF4-FFF2-40B4-BE49-F238E27FC236}">
                  <a16:creationId xmlns:a16="http://schemas.microsoft.com/office/drawing/2014/main" id="{6A08C953-4DAC-41FF-9105-4B23A3CF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312"/>
              <a:ext cx="27" cy="27"/>
            </a:xfrm>
            <a:custGeom>
              <a:avLst/>
              <a:gdLst>
                <a:gd name="T0" fmla="*/ 223 w 11"/>
                <a:gd name="T1" fmla="*/ 0 h 10"/>
                <a:gd name="T2" fmla="*/ 398 w 11"/>
                <a:gd name="T3" fmla="*/ 10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0" y="6"/>
                    <a:pt x="11" y="10"/>
                    <a:pt x="11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588">
              <a:extLst>
                <a:ext uri="{FF2B5EF4-FFF2-40B4-BE49-F238E27FC236}">
                  <a16:creationId xmlns:a16="http://schemas.microsoft.com/office/drawing/2014/main" id="{CB642AD2-6C5B-4E67-B81E-6852A9C1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23"/>
              <a:ext cx="27" cy="26"/>
            </a:xfrm>
            <a:custGeom>
              <a:avLst/>
              <a:gdLst>
                <a:gd name="T0" fmla="*/ 150 w 11"/>
                <a:gd name="T1" fmla="*/ 0 h 10"/>
                <a:gd name="T2" fmla="*/ 368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cubicBezTo>
                    <a:pt x="0" y="10"/>
                    <a:pt x="11" y="9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589">
              <a:extLst>
                <a:ext uri="{FF2B5EF4-FFF2-40B4-BE49-F238E27FC236}">
                  <a16:creationId xmlns:a16="http://schemas.microsoft.com/office/drawing/2014/main" id="{D3C0EBF4-CFA7-49AB-BC84-F2A29555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60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590">
              <a:extLst>
                <a:ext uri="{FF2B5EF4-FFF2-40B4-BE49-F238E27FC236}">
                  <a16:creationId xmlns:a16="http://schemas.microsoft.com/office/drawing/2014/main" id="{0DB47515-2462-49C5-8FDB-4493935B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187"/>
              <a:ext cx="1" cy="8"/>
            </a:xfrm>
            <a:custGeom>
              <a:avLst/>
              <a:gdLst>
                <a:gd name="T0" fmla="*/ 0 w 1"/>
                <a:gd name="T1" fmla="*/ 149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591">
              <a:extLst>
                <a:ext uri="{FF2B5EF4-FFF2-40B4-BE49-F238E27FC236}">
                  <a16:creationId xmlns:a16="http://schemas.microsoft.com/office/drawing/2014/main" id="{F6FE9D7A-DC2D-4FC9-989E-0C53FA99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347"/>
              <a:ext cx="5" cy="18"/>
            </a:xfrm>
            <a:custGeom>
              <a:avLst/>
              <a:gdLst>
                <a:gd name="T0" fmla="*/ 83 w 2"/>
                <a:gd name="T1" fmla="*/ 303 h 7"/>
                <a:gd name="T2" fmla="*/ 83 w 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0" y="5"/>
                    <a:pt x="0" y="2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592">
            <a:extLst>
              <a:ext uri="{FF2B5EF4-FFF2-40B4-BE49-F238E27FC236}">
                <a16:creationId xmlns:a16="http://schemas.microsoft.com/office/drawing/2014/main" id="{E2CDBDD5-5B7C-45F5-8426-4C2E35F88A13}"/>
              </a:ext>
            </a:extLst>
          </p:cNvPr>
          <p:cNvGrpSpPr>
            <a:grpSpLocks/>
          </p:cNvGrpSpPr>
          <p:nvPr/>
        </p:nvGrpSpPr>
        <p:grpSpPr bwMode="auto">
          <a:xfrm>
            <a:off x="2049463" y="4902200"/>
            <a:ext cx="4044950" cy="527050"/>
            <a:chOff x="331" y="3017"/>
            <a:chExt cx="2548" cy="332"/>
          </a:xfrm>
        </p:grpSpPr>
        <p:sp>
          <p:nvSpPr>
            <p:cNvPr id="21513" name="Freeform 593">
              <a:extLst>
                <a:ext uri="{FF2B5EF4-FFF2-40B4-BE49-F238E27FC236}">
                  <a16:creationId xmlns:a16="http://schemas.microsoft.com/office/drawing/2014/main" id="{B52FA8BD-CDAE-4967-93CD-51152BD82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" y="3021"/>
              <a:ext cx="2548" cy="328"/>
            </a:xfrm>
            <a:custGeom>
              <a:avLst/>
              <a:gdLst>
                <a:gd name="T0" fmla="*/ 1763 w 2881"/>
                <a:gd name="T1" fmla="*/ 92 h 365"/>
                <a:gd name="T2" fmla="*/ 1756 w 2881"/>
                <a:gd name="T3" fmla="*/ 67 h 365"/>
                <a:gd name="T4" fmla="*/ 1744 w 2881"/>
                <a:gd name="T5" fmla="*/ 46 h 365"/>
                <a:gd name="T6" fmla="*/ 1733 w 2881"/>
                <a:gd name="T7" fmla="*/ 28 h 365"/>
                <a:gd name="T8" fmla="*/ 1715 w 2881"/>
                <a:gd name="T9" fmla="*/ 41 h 365"/>
                <a:gd name="T10" fmla="*/ 1695 w 2881"/>
                <a:gd name="T11" fmla="*/ 50 h 365"/>
                <a:gd name="T12" fmla="*/ 1606 w 2881"/>
                <a:gd name="T13" fmla="*/ 40 h 365"/>
                <a:gd name="T14" fmla="*/ 1537 w 2881"/>
                <a:gd name="T15" fmla="*/ 28 h 365"/>
                <a:gd name="T16" fmla="*/ 1495 w 2881"/>
                <a:gd name="T17" fmla="*/ 21 h 365"/>
                <a:gd name="T18" fmla="*/ 1398 w 2881"/>
                <a:gd name="T19" fmla="*/ 42 h 365"/>
                <a:gd name="T20" fmla="*/ 1045 w 2881"/>
                <a:gd name="T21" fmla="*/ 48 h 365"/>
                <a:gd name="T22" fmla="*/ 699 w 2881"/>
                <a:gd name="T23" fmla="*/ 26 h 365"/>
                <a:gd name="T24" fmla="*/ 478 w 2881"/>
                <a:gd name="T25" fmla="*/ 19 h 365"/>
                <a:gd name="T26" fmla="*/ 164 w 2881"/>
                <a:gd name="T27" fmla="*/ 4 h 365"/>
                <a:gd name="T28" fmla="*/ 21 w 2881"/>
                <a:gd name="T29" fmla="*/ 6 h 365"/>
                <a:gd name="T30" fmla="*/ 0 w 2881"/>
                <a:gd name="T31" fmla="*/ 113 h 365"/>
                <a:gd name="T32" fmla="*/ 19 w 2881"/>
                <a:gd name="T33" fmla="*/ 237 h 365"/>
                <a:gd name="T34" fmla="*/ 474 w 2881"/>
                <a:gd name="T35" fmla="*/ 225 h 365"/>
                <a:gd name="T36" fmla="*/ 591 w 2881"/>
                <a:gd name="T37" fmla="*/ 212 h 365"/>
                <a:gd name="T38" fmla="*/ 679 w 2881"/>
                <a:gd name="T39" fmla="*/ 227 h 365"/>
                <a:gd name="T40" fmla="*/ 750 w 2881"/>
                <a:gd name="T41" fmla="*/ 217 h 365"/>
                <a:gd name="T42" fmla="*/ 1039 w 2881"/>
                <a:gd name="T43" fmla="*/ 204 h 365"/>
                <a:gd name="T44" fmla="*/ 1332 w 2881"/>
                <a:gd name="T45" fmla="*/ 174 h 365"/>
                <a:gd name="T46" fmla="*/ 1445 w 2881"/>
                <a:gd name="T47" fmla="*/ 183 h 365"/>
                <a:gd name="T48" fmla="*/ 1535 w 2881"/>
                <a:gd name="T49" fmla="*/ 217 h 365"/>
                <a:gd name="T50" fmla="*/ 1573 w 2881"/>
                <a:gd name="T51" fmla="*/ 231 h 365"/>
                <a:gd name="T52" fmla="*/ 1632 w 2881"/>
                <a:gd name="T53" fmla="*/ 227 h 365"/>
                <a:gd name="T54" fmla="*/ 1674 w 2881"/>
                <a:gd name="T55" fmla="*/ 223 h 365"/>
                <a:gd name="T56" fmla="*/ 1686 w 2881"/>
                <a:gd name="T57" fmla="*/ 211 h 365"/>
                <a:gd name="T58" fmla="*/ 1710 w 2881"/>
                <a:gd name="T59" fmla="*/ 209 h 365"/>
                <a:gd name="T60" fmla="*/ 1728 w 2881"/>
                <a:gd name="T61" fmla="*/ 195 h 365"/>
                <a:gd name="T62" fmla="*/ 1744 w 2881"/>
                <a:gd name="T63" fmla="*/ 187 h 365"/>
                <a:gd name="T64" fmla="*/ 1756 w 2881"/>
                <a:gd name="T65" fmla="*/ 120 h 365"/>
                <a:gd name="T66" fmla="*/ 1763 w 2881"/>
                <a:gd name="T67" fmla="*/ 92 h 365"/>
                <a:gd name="T68" fmla="*/ 1656 w 2881"/>
                <a:gd name="T69" fmla="*/ 144 h 365"/>
                <a:gd name="T70" fmla="*/ 1638 w 2881"/>
                <a:gd name="T71" fmla="*/ 136 h 365"/>
                <a:gd name="T72" fmla="*/ 1614 w 2881"/>
                <a:gd name="T73" fmla="*/ 128 h 365"/>
                <a:gd name="T74" fmla="*/ 1601 w 2881"/>
                <a:gd name="T75" fmla="*/ 118 h 365"/>
                <a:gd name="T76" fmla="*/ 1595 w 2881"/>
                <a:gd name="T77" fmla="*/ 112 h 365"/>
                <a:gd name="T78" fmla="*/ 1598 w 2881"/>
                <a:gd name="T79" fmla="*/ 104 h 365"/>
                <a:gd name="T80" fmla="*/ 1611 w 2881"/>
                <a:gd name="T81" fmla="*/ 104 h 365"/>
                <a:gd name="T82" fmla="*/ 1637 w 2881"/>
                <a:gd name="T83" fmla="*/ 108 h 365"/>
                <a:gd name="T84" fmla="*/ 1660 w 2881"/>
                <a:gd name="T85" fmla="*/ 111 h 365"/>
                <a:gd name="T86" fmla="*/ 1667 w 2881"/>
                <a:gd name="T87" fmla="*/ 141 h 365"/>
                <a:gd name="T88" fmla="*/ 1656 w 2881"/>
                <a:gd name="T89" fmla="*/ 144 h 3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1" h="365">
                  <a:moveTo>
                    <a:pt x="2880" y="141"/>
                  </a:moveTo>
                  <a:cubicBezTo>
                    <a:pt x="2879" y="130"/>
                    <a:pt x="2868" y="105"/>
                    <a:pt x="2868" y="105"/>
                  </a:cubicBezTo>
                  <a:cubicBezTo>
                    <a:pt x="2851" y="70"/>
                    <a:pt x="2851" y="70"/>
                    <a:pt x="2851" y="70"/>
                  </a:cubicBezTo>
                  <a:cubicBezTo>
                    <a:pt x="2831" y="43"/>
                    <a:pt x="2831" y="43"/>
                    <a:pt x="2831" y="43"/>
                  </a:cubicBezTo>
                  <a:cubicBezTo>
                    <a:pt x="2815" y="40"/>
                    <a:pt x="2802" y="63"/>
                    <a:pt x="2802" y="63"/>
                  </a:cubicBezTo>
                  <a:cubicBezTo>
                    <a:pt x="2784" y="53"/>
                    <a:pt x="2769" y="77"/>
                    <a:pt x="2769" y="77"/>
                  </a:cubicBezTo>
                  <a:cubicBezTo>
                    <a:pt x="2748" y="61"/>
                    <a:pt x="2660" y="77"/>
                    <a:pt x="2624" y="60"/>
                  </a:cubicBezTo>
                  <a:cubicBezTo>
                    <a:pt x="2598" y="48"/>
                    <a:pt x="2548" y="55"/>
                    <a:pt x="2512" y="43"/>
                  </a:cubicBezTo>
                  <a:cubicBezTo>
                    <a:pt x="2487" y="36"/>
                    <a:pt x="2476" y="37"/>
                    <a:pt x="2443" y="32"/>
                  </a:cubicBezTo>
                  <a:cubicBezTo>
                    <a:pt x="2410" y="28"/>
                    <a:pt x="2356" y="44"/>
                    <a:pt x="2286" y="64"/>
                  </a:cubicBezTo>
                  <a:cubicBezTo>
                    <a:pt x="2178" y="94"/>
                    <a:pt x="1814" y="80"/>
                    <a:pt x="1710" y="74"/>
                  </a:cubicBezTo>
                  <a:cubicBezTo>
                    <a:pt x="1606" y="69"/>
                    <a:pt x="1198" y="37"/>
                    <a:pt x="1142" y="40"/>
                  </a:cubicBezTo>
                  <a:cubicBezTo>
                    <a:pt x="1086" y="42"/>
                    <a:pt x="870" y="34"/>
                    <a:pt x="782" y="29"/>
                  </a:cubicBezTo>
                  <a:cubicBezTo>
                    <a:pt x="694" y="24"/>
                    <a:pt x="307" y="0"/>
                    <a:pt x="267" y="5"/>
                  </a:cubicBezTo>
                  <a:cubicBezTo>
                    <a:pt x="227" y="10"/>
                    <a:pt x="35" y="10"/>
                    <a:pt x="35" y="10"/>
                  </a:cubicBezTo>
                  <a:cubicBezTo>
                    <a:pt x="35" y="10"/>
                    <a:pt x="0" y="53"/>
                    <a:pt x="0" y="174"/>
                  </a:cubicBezTo>
                  <a:cubicBezTo>
                    <a:pt x="0" y="295"/>
                    <a:pt x="30" y="364"/>
                    <a:pt x="30" y="364"/>
                  </a:cubicBezTo>
                  <a:cubicBezTo>
                    <a:pt x="343" y="365"/>
                    <a:pt x="721" y="344"/>
                    <a:pt x="775" y="344"/>
                  </a:cubicBezTo>
                  <a:cubicBezTo>
                    <a:pt x="830" y="344"/>
                    <a:pt x="966" y="326"/>
                    <a:pt x="966" y="326"/>
                  </a:cubicBezTo>
                  <a:cubicBezTo>
                    <a:pt x="977" y="325"/>
                    <a:pt x="1074" y="345"/>
                    <a:pt x="1110" y="348"/>
                  </a:cubicBezTo>
                  <a:cubicBezTo>
                    <a:pt x="1146" y="350"/>
                    <a:pt x="1173" y="329"/>
                    <a:pt x="1226" y="333"/>
                  </a:cubicBezTo>
                  <a:cubicBezTo>
                    <a:pt x="1279" y="337"/>
                    <a:pt x="1579" y="330"/>
                    <a:pt x="1699" y="313"/>
                  </a:cubicBezTo>
                  <a:cubicBezTo>
                    <a:pt x="2106" y="256"/>
                    <a:pt x="2131" y="270"/>
                    <a:pt x="2178" y="267"/>
                  </a:cubicBezTo>
                  <a:cubicBezTo>
                    <a:pt x="2225" y="264"/>
                    <a:pt x="2331" y="266"/>
                    <a:pt x="2363" y="282"/>
                  </a:cubicBezTo>
                  <a:cubicBezTo>
                    <a:pt x="2395" y="298"/>
                    <a:pt x="2487" y="315"/>
                    <a:pt x="2510" y="332"/>
                  </a:cubicBezTo>
                  <a:cubicBezTo>
                    <a:pt x="2532" y="349"/>
                    <a:pt x="2555" y="354"/>
                    <a:pt x="2571" y="354"/>
                  </a:cubicBezTo>
                  <a:cubicBezTo>
                    <a:pt x="2587" y="353"/>
                    <a:pt x="2651" y="352"/>
                    <a:pt x="2667" y="348"/>
                  </a:cubicBezTo>
                  <a:cubicBezTo>
                    <a:pt x="2683" y="343"/>
                    <a:pt x="2720" y="344"/>
                    <a:pt x="2736" y="342"/>
                  </a:cubicBezTo>
                  <a:cubicBezTo>
                    <a:pt x="2753" y="340"/>
                    <a:pt x="2756" y="325"/>
                    <a:pt x="2756" y="325"/>
                  </a:cubicBezTo>
                  <a:cubicBezTo>
                    <a:pt x="2756" y="325"/>
                    <a:pt x="2771" y="325"/>
                    <a:pt x="2795" y="321"/>
                  </a:cubicBezTo>
                  <a:cubicBezTo>
                    <a:pt x="2818" y="316"/>
                    <a:pt x="2824" y="299"/>
                    <a:pt x="2824" y="299"/>
                  </a:cubicBezTo>
                  <a:cubicBezTo>
                    <a:pt x="2835" y="301"/>
                    <a:pt x="2838" y="298"/>
                    <a:pt x="2850" y="286"/>
                  </a:cubicBezTo>
                  <a:cubicBezTo>
                    <a:pt x="2862" y="273"/>
                    <a:pt x="2869" y="197"/>
                    <a:pt x="2871" y="185"/>
                  </a:cubicBezTo>
                  <a:cubicBezTo>
                    <a:pt x="2873" y="173"/>
                    <a:pt x="2881" y="152"/>
                    <a:pt x="2880" y="141"/>
                  </a:cubicBezTo>
                  <a:close/>
                  <a:moveTo>
                    <a:pt x="2707" y="220"/>
                  </a:moveTo>
                  <a:cubicBezTo>
                    <a:pt x="2704" y="213"/>
                    <a:pt x="2685" y="210"/>
                    <a:pt x="2677" y="208"/>
                  </a:cubicBezTo>
                  <a:cubicBezTo>
                    <a:pt x="2668" y="205"/>
                    <a:pt x="2650" y="196"/>
                    <a:pt x="2639" y="196"/>
                  </a:cubicBezTo>
                  <a:cubicBezTo>
                    <a:pt x="2628" y="196"/>
                    <a:pt x="2621" y="182"/>
                    <a:pt x="2616" y="181"/>
                  </a:cubicBezTo>
                  <a:cubicBezTo>
                    <a:pt x="2611" y="180"/>
                    <a:pt x="2602" y="177"/>
                    <a:pt x="2609" y="172"/>
                  </a:cubicBezTo>
                  <a:cubicBezTo>
                    <a:pt x="2616" y="167"/>
                    <a:pt x="2612" y="159"/>
                    <a:pt x="2612" y="159"/>
                  </a:cubicBezTo>
                  <a:cubicBezTo>
                    <a:pt x="2613" y="158"/>
                    <a:pt x="2624" y="157"/>
                    <a:pt x="2632" y="159"/>
                  </a:cubicBezTo>
                  <a:cubicBezTo>
                    <a:pt x="2641" y="160"/>
                    <a:pt x="2666" y="164"/>
                    <a:pt x="2676" y="166"/>
                  </a:cubicBezTo>
                  <a:cubicBezTo>
                    <a:pt x="2687" y="167"/>
                    <a:pt x="2712" y="171"/>
                    <a:pt x="2712" y="171"/>
                  </a:cubicBezTo>
                  <a:cubicBezTo>
                    <a:pt x="2709" y="193"/>
                    <a:pt x="2724" y="217"/>
                    <a:pt x="2724" y="217"/>
                  </a:cubicBezTo>
                  <a:cubicBezTo>
                    <a:pt x="2715" y="216"/>
                    <a:pt x="2707" y="220"/>
                    <a:pt x="2707" y="22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594">
              <a:extLst>
                <a:ext uri="{FF2B5EF4-FFF2-40B4-BE49-F238E27FC236}">
                  <a16:creationId xmlns:a16="http://schemas.microsoft.com/office/drawing/2014/main" id="{1DA97996-310B-4878-89E6-B8963429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3124"/>
              <a:ext cx="2538" cy="225"/>
            </a:xfrm>
            <a:custGeom>
              <a:avLst/>
              <a:gdLst>
                <a:gd name="T0" fmla="*/ 1754 w 2870"/>
                <a:gd name="T1" fmla="*/ 18 h 251"/>
                <a:gd name="T2" fmla="*/ 1749 w 2870"/>
                <a:gd name="T3" fmla="*/ 0 h 251"/>
                <a:gd name="T4" fmla="*/ 1748 w 2870"/>
                <a:gd name="T5" fmla="*/ 3 h 251"/>
                <a:gd name="T6" fmla="*/ 1739 w 2870"/>
                <a:gd name="T7" fmla="*/ 68 h 251"/>
                <a:gd name="T8" fmla="*/ 1727 w 2870"/>
                <a:gd name="T9" fmla="*/ 91 h 251"/>
                <a:gd name="T10" fmla="*/ 1696 w 2870"/>
                <a:gd name="T11" fmla="*/ 100 h 251"/>
                <a:gd name="T12" fmla="*/ 1687 w 2870"/>
                <a:gd name="T13" fmla="*/ 117 h 251"/>
                <a:gd name="T14" fmla="*/ 1658 w 2870"/>
                <a:gd name="T15" fmla="*/ 130 h 251"/>
                <a:gd name="T16" fmla="*/ 1616 w 2870"/>
                <a:gd name="T17" fmla="*/ 124 h 251"/>
                <a:gd name="T18" fmla="*/ 1564 w 2870"/>
                <a:gd name="T19" fmla="*/ 134 h 251"/>
                <a:gd name="T20" fmla="*/ 1517 w 2870"/>
                <a:gd name="T21" fmla="*/ 111 h 251"/>
                <a:gd name="T22" fmla="*/ 1432 w 2870"/>
                <a:gd name="T23" fmla="*/ 88 h 251"/>
                <a:gd name="T24" fmla="*/ 1325 w 2870"/>
                <a:gd name="T25" fmla="*/ 55 h 251"/>
                <a:gd name="T26" fmla="*/ 1032 w 2870"/>
                <a:gd name="T27" fmla="*/ 84 h 251"/>
                <a:gd name="T28" fmla="*/ 743 w 2870"/>
                <a:gd name="T29" fmla="*/ 97 h 251"/>
                <a:gd name="T30" fmla="*/ 669 w 2870"/>
                <a:gd name="T31" fmla="*/ 124 h 251"/>
                <a:gd name="T32" fmla="*/ 585 w 2870"/>
                <a:gd name="T33" fmla="*/ 93 h 251"/>
                <a:gd name="T34" fmla="*/ 468 w 2870"/>
                <a:gd name="T35" fmla="*/ 105 h 251"/>
                <a:gd name="T36" fmla="*/ 0 w 2870"/>
                <a:gd name="T37" fmla="*/ 117 h 251"/>
                <a:gd name="T38" fmla="*/ 11 w 2870"/>
                <a:gd name="T39" fmla="*/ 161 h 251"/>
                <a:gd name="T40" fmla="*/ 468 w 2870"/>
                <a:gd name="T41" fmla="*/ 149 h 251"/>
                <a:gd name="T42" fmla="*/ 585 w 2870"/>
                <a:gd name="T43" fmla="*/ 136 h 251"/>
                <a:gd name="T44" fmla="*/ 673 w 2870"/>
                <a:gd name="T45" fmla="*/ 151 h 251"/>
                <a:gd name="T46" fmla="*/ 743 w 2870"/>
                <a:gd name="T47" fmla="*/ 142 h 251"/>
                <a:gd name="T48" fmla="*/ 1032 w 2870"/>
                <a:gd name="T49" fmla="*/ 128 h 251"/>
                <a:gd name="T50" fmla="*/ 1325 w 2870"/>
                <a:gd name="T51" fmla="*/ 99 h 251"/>
                <a:gd name="T52" fmla="*/ 1438 w 2870"/>
                <a:gd name="T53" fmla="*/ 108 h 251"/>
                <a:gd name="T54" fmla="*/ 1528 w 2870"/>
                <a:gd name="T55" fmla="*/ 141 h 251"/>
                <a:gd name="T56" fmla="*/ 1565 w 2870"/>
                <a:gd name="T57" fmla="*/ 155 h 251"/>
                <a:gd name="T58" fmla="*/ 1624 w 2870"/>
                <a:gd name="T59" fmla="*/ 151 h 251"/>
                <a:gd name="T60" fmla="*/ 1666 w 2870"/>
                <a:gd name="T61" fmla="*/ 147 h 251"/>
                <a:gd name="T62" fmla="*/ 1678 w 2870"/>
                <a:gd name="T63" fmla="*/ 135 h 251"/>
                <a:gd name="T64" fmla="*/ 1702 w 2870"/>
                <a:gd name="T65" fmla="*/ 134 h 251"/>
                <a:gd name="T66" fmla="*/ 1721 w 2870"/>
                <a:gd name="T67" fmla="*/ 120 h 251"/>
                <a:gd name="T68" fmla="*/ 1737 w 2870"/>
                <a:gd name="T69" fmla="*/ 111 h 251"/>
                <a:gd name="T70" fmla="*/ 1748 w 2870"/>
                <a:gd name="T71" fmla="*/ 46 h 251"/>
                <a:gd name="T72" fmla="*/ 1754 w 2870"/>
                <a:gd name="T73" fmla="*/ 18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70" h="251">
                  <a:moveTo>
                    <a:pt x="2869" y="27"/>
                  </a:moveTo>
                  <a:cubicBezTo>
                    <a:pt x="2868" y="20"/>
                    <a:pt x="2864" y="8"/>
                    <a:pt x="2861" y="0"/>
                  </a:cubicBezTo>
                  <a:cubicBezTo>
                    <a:pt x="2861" y="1"/>
                    <a:pt x="2860" y="2"/>
                    <a:pt x="2860" y="3"/>
                  </a:cubicBezTo>
                  <a:cubicBezTo>
                    <a:pt x="2869" y="47"/>
                    <a:pt x="2854" y="82"/>
                    <a:pt x="2844" y="106"/>
                  </a:cubicBezTo>
                  <a:cubicBezTo>
                    <a:pt x="2837" y="122"/>
                    <a:pt x="2835" y="144"/>
                    <a:pt x="2824" y="142"/>
                  </a:cubicBezTo>
                  <a:cubicBezTo>
                    <a:pt x="2824" y="142"/>
                    <a:pt x="2795" y="199"/>
                    <a:pt x="2774" y="155"/>
                  </a:cubicBezTo>
                  <a:cubicBezTo>
                    <a:pt x="2759" y="182"/>
                    <a:pt x="2759" y="182"/>
                    <a:pt x="2759" y="182"/>
                  </a:cubicBezTo>
                  <a:cubicBezTo>
                    <a:pt x="2759" y="182"/>
                    <a:pt x="2727" y="201"/>
                    <a:pt x="2710" y="202"/>
                  </a:cubicBezTo>
                  <a:cubicBezTo>
                    <a:pt x="2693" y="204"/>
                    <a:pt x="2669" y="190"/>
                    <a:pt x="2642" y="192"/>
                  </a:cubicBezTo>
                  <a:cubicBezTo>
                    <a:pt x="2625" y="193"/>
                    <a:pt x="2574" y="207"/>
                    <a:pt x="2558" y="207"/>
                  </a:cubicBezTo>
                  <a:cubicBezTo>
                    <a:pt x="2542" y="208"/>
                    <a:pt x="2505" y="189"/>
                    <a:pt x="2482" y="172"/>
                  </a:cubicBezTo>
                  <a:cubicBezTo>
                    <a:pt x="2460" y="155"/>
                    <a:pt x="2374" y="152"/>
                    <a:pt x="2342" y="136"/>
                  </a:cubicBezTo>
                  <a:cubicBezTo>
                    <a:pt x="2310" y="120"/>
                    <a:pt x="2214" y="82"/>
                    <a:pt x="2167" y="85"/>
                  </a:cubicBezTo>
                  <a:cubicBezTo>
                    <a:pt x="2120" y="88"/>
                    <a:pt x="2095" y="74"/>
                    <a:pt x="1688" y="131"/>
                  </a:cubicBezTo>
                  <a:cubicBezTo>
                    <a:pt x="1568" y="148"/>
                    <a:pt x="1268" y="155"/>
                    <a:pt x="1215" y="151"/>
                  </a:cubicBezTo>
                  <a:cubicBezTo>
                    <a:pt x="1162" y="147"/>
                    <a:pt x="1163" y="190"/>
                    <a:pt x="1094" y="192"/>
                  </a:cubicBezTo>
                  <a:cubicBezTo>
                    <a:pt x="1008" y="196"/>
                    <a:pt x="1022" y="136"/>
                    <a:pt x="955" y="144"/>
                  </a:cubicBezTo>
                  <a:cubicBezTo>
                    <a:pt x="955" y="144"/>
                    <a:pt x="819" y="162"/>
                    <a:pt x="764" y="162"/>
                  </a:cubicBezTo>
                  <a:cubicBezTo>
                    <a:pt x="710" y="162"/>
                    <a:pt x="0" y="181"/>
                    <a:pt x="0" y="181"/>
                  </a:cubicBezTo>
                  <a:cubicBezTo>
                    <a:pt x="4" y="207"/>
                    <a:pt x="19" y="250"/>
                    <a:pt x="19" y="250"/>
                  </a:cubicBezTo>
                  <a:cubicBezTo>
                    <a:pt x="332" y="251"/>
                    <a:pt x="710" y="230"/>
                    <a:pt x="764" y="230"/>
                  </a:cubicBezTo>
                  <a:cubicBezTo>
                    <a:pt x="819" y="230"/>
                    <a:pt x="955" y="212"/>
                    <a:pt x="955" y="212"/>
                  </a:cubicBezTo>
                  <a:cubicBezTo>
                    <a:pt x="966" y="211"/>
                    <a:pt x="1063" y="231"/>
                    <a:pt x="1099" y="234"/>
                  </a:cubicBezTo>
                  <a:cubicBezTo>
                    <a:pt x="1135" y="236"/>
                    <a:pt x="1162" y="215"/>
                    <a:pt x="1215" y="219"/>
                  </a:cubicBezTo>
                  <a:cubicBezTo>
                    <a:pt x="1268" y="223"/>
                    <a:pt x="1568" y="216"/>
                    <a:pt x="1688" y="199"/>
                  </a:cubicBezTo>
                  <a:cubicBezTo>
                    <a:pt x="2095" y="142"/>
                    <a:pt x="2120" y="156"/>
                    <a:pt x="2167" y="153"/>
                  </a:cubicBezTo>
                  <a:cubicBezTo>
                    <a:pt x="2214" y="150"/>
                    <a:pt x="2320" y="152"/>
                    <a:pt x="2352" y="168"/>
                  </a:cubicBezTo>
                  <a:cubicBezTo>
                    <a:pt x="2384" y="184"/>
                    <a:pt x="2476" y="201"/>
                    <a:pt x="2499" y="218"/>
                  </a:cubicBezTo>
                  <a:cubicBezTo>
                    <a:pt x="2521" y="235"/>
                    <a:pt x="2544" y="240"/>
                    <a:pt x="2560" y="240"/>
                  </a:cubicBezTo>
                  <a:cubicBezTo>
                    <a:pt x="2576" y="239"/>
                    <a:pt x="2640" y="238"/>
                    <a:pt x="2656" y="234"/>
                  </a:cubicBezTo>
                  <a:cubicBezTo>
                    <a:pt x="2672" y="229"/>
                    <a:pt x="2709" y="230"/>
                    <a:pt x="2725" y="228"/>
                  </a:cubicBezTo>
                  <a:cubicBezTo>
                    <a:pt x="2742" y="226"/>
                    <a:pt x="2745" y="211"/>
                    <a:pt x="2745" y="211"/>
                  </a:cubicBezTo>
                  <a:cubicBezTo>
                    <a:pt x="2745" y="211"/>
                    <a:pt x="2760" y="211"/>
                    <a:pt x="2784" y="207"/>
                  </a:cubicBezTo>
                  <a:cubicBezTo>
                    <a:pt x="2807" y="202"/>
                    <a:pt x="2813" y="185"/>
                    <a:pt x="2813" y="185"/>
                  </a:cubicBezTo>
                  <a:cubicBezTo>
                    <a:pt x="2824" y="187"/>
                    <a:pt x="2827" y="184"/>
                    <a:pt x="2839" y="172"/>
                  </a:cubicBezTo>
                  <a:cubicBezTo>
                    <a:pt x="2851" y="159"/>
                    <a:pt x="2858" y="83"/>
                    <a:pt x="2860" y="71"/>
                  </a:cubicBezTo>
                  <a:cubicBezTo>
                    <a:pt x="2862" y="59"/>
                    <a:pt x="2870" y="38"/>
                    <a:pt x="2869" y="27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595">
              <a:extLst>
                <a:ext uri="{FF2B5EF4-FFF2-40B4-BE49-F238E27FC236}">
                  <a16:creationId xmlns:a16="http://schemas.microsoft.com/office/drawing/2014/main" id="{558CBB1E-3BAA-4C1A-964A-A9468162F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" y="3026"/>
              <a:ext cx="2522" cy="323"/>
            </a:xfrm>
            <a:custGeom>
              <a:avLst/>
              <a:gdLst>
                <a:gd name="T0" fmla="*/ 0 w 2851"/>
                <a:gd name="T1" fmla="*/ 232 h 360"/>
                <a:gd name="T2" fmla="*/ 456 w 2851"/>
                <a:gd name="T3" fmla="*/ 220 h 360"/>
                <a:gd name="T4" fmla="*/ 573 w 2851"/>
                <a:gd name="T5" fmla="*/ 207 h 360"/>
                <a:gd name="T6" fmla="*/ 661 w 2851"/>
                <a:gd name="T7" fmla="*/ 223 h 360"/>
                <a:gd name="T8" fmla="*/ 732 w 2851"/>
                <a:gd name="T9" fmla="*/ 213 h 360"/>
                <a:gd name="T10" fmla="*/ 1022 w 2851"/>
                <a:gd name="T11" fmla="*/ 200 h 360"/>
                <a:gd name="T12" fmla="*/ 1315 w 2851"/>
                <a:gd name="T13" fmla="*/ 170 h 360"/>
                <a:gd name="T14" fmla="*/ 1429 w 2851"/>
                <a:gd name="T15" fmla="*/ 179 h 360"/>
                <a:gd name="T16" fmla="*/ 1519 w 2851"/>
                <a:gd name="T17" fmla="*/ 212 h 360"/>
                <a:gd name="T18" fmla="*/ 1556 w 2851"/>
                <a:gd name="T19" fmla="*/ 226 h 360"/>
                <a:gd name="T20" fmla="*/ 1615 w 2851"/>
                <a:gd name="T21" fmla="*/ 223 h 360"/>
                <a:gd name="T22" fmla="*/ 1658 w 2851"/>
                <a:gd name="T23" fmla="*/ 218 h 360"/>
                <a:gd name="T24" fmla="*/ 1669 w 2851"/>
                <a:gd name="T25" fmla="*/ 207 h 360"/>
                <a:gd name="T26" fmla="*/ 1693 w 2851"/>
                <a:gd name="T27" fmla="*/ 205 h 360"/>
                <a:gd name="T28" fmla="*/ 1712 w 2851"/>
                <a:gd name="T29" fmla="*/ 191 h 360"/>
                <a:gd name="T30" fmla="*/ 1727 w 2851"/>
                <a:gd name="T31" fmla="*/ 182 h 360"/>
                <a:gd name="T32" fmla="*/ 1739 w 2851"/>
                <a:gd name="T33" fmla="*/ 117 h 360"/>
                <a:gd name="T34" fmla="*/ 1745 w 2851"/>
                <a:gd name="T35" fmla="*/ 88 h 360"/>
                <a:gd name="T36" fmla="*/ 1738 w 2851"/>
                <a:gd name="T37" fmla="*/ 65 h 360"/>
                <a:gd name="T38" fmla="*/ 1727 w 2851"/>
                <a:gd name="T39" fmla="*/ 42 h 360"/>
                <a:gd name="T40" fmla="*/ 1715 w 2851"/>
                <a:gd name="T41" fmla="*/ 25 h 360"/>
                <a:gd name="T42" fmla="*/ 1698 w 2851"/>
                <a:gd name="T43" fmla="*/ 38 h 360"/>
                <a:gd name="T44" fmla="*/ 1677 w 2851"/>
                <a:gd name="T45" fmla="*/ 47 h 360"/>
                <a:gd name="T46" fmla="*/ 1589 w 2851"/>
                <a:gd name="T47" fmla="*/ 35 h 360"/>
                <a:gd name="T48" fmla="*/ 1521 w 2851"/>
                <a:gd name="T49" fmla="*/ 25 h 360"/>
                <a:gd name="T50" fmla="*/ 1478 w 2851"/>
                <a:gd name="T51" fmla="*/ 18 h 360"/>
                <a:gd name="T52" fmla="*/ 1382 w 2851"/>
                <a:gd name="T53" fmla="*/ 39 h 360"/>
                <a:gd name="T54" fmla="*/ 1029 w 2851"/>
                <a:gd name="T55" fmla="*/ 45 h 360"/>
                <a:gd name="T56" fmla="*/ 681 w 2851"/>
                <a:gd name="T57" fmla="*/ 22 h 360"/>
                <a:gd name="T58" fmla="*/ 460 w 2851"/>
                <a:gd name="T59" fmla="*/ 16 h 360"/>
                <a:gd name="T60" fmla="*/ 146 w 2851"/>
                <a:gd name="T61" fmla="*/ 0 h 360"/>
                <a:gd name="T62" fmla="*/ 4 w 2851"/>
                <a:gd name="T63" fmla="*/ 4 h 360"/>
                <a:gd name="T64" fmla="*/ 1639 w 2851"/>
                <a:gd name="T65" fmla="*/ 139 h 360"/>
                <a:gd name="T66" fmla="*/ 1621 w 2851"/>
                <a:gd name="T67" fmla="*/ 131 h 360"/>
                <a:gd name="T68" fmla="*/ 1598 w 2851"/>
                <a:gd name="T69" fmla="*/ 123 h 360"/>
                <a:gd name="T70" fmla="*/ 1583 w 2851"/>
                <a:gd name="T71" fmla="*/ 114 h 360"/>
                <a:gd name="T72" fmla="*/ 1579 w 2851"/>
                <a:gd name="T73" fmla="*/ 109 h 360"/>
                <a:gd name="T74" fmla="*/ 1581 w 2851"/>
                <a:gd name="T75" fmla="*/ 100 h 360"/>
                <a:gd name="T76" fmla="*/ 1593 w 2851"/>
                <a:gd name="T77" fmla="*/ 100 h 360"/>
                <a:gd name="T78" fmla="*/ 1621 w 2851"/>
                <a:gd name="T79" fmla="*/ 104 h 360"/>
                <a:gd name="T80" fmla="*/ 1643 w 2851"/>
                <a:gd name="T81" fmla="*/ 108 h 360"/>
                <a:gd name="T82" fmla="*/ 1650 w 2851"/>
                <a:gd name="T83" fmla="*/ 137 h 360"/>
                <a:gd name="T84" fmla="*/ 1639 w 2851"/>
                <a:gd name="T85" fmla="*/ 139 h 3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51" h="360">
                  <a:moveTo>
                    <a:pt x="0" y="359"/>
                  </a:moveTo>
                  <a:cubicBezTo>
                    <a:pt x="313" y="360"/>
                    <a:pt x="691" y="339"/>
                    <a:pt x="745" y="339"/>
                  </a:cubicBezTo>
                  <a:cubicBezTo>
                    <a:pt x="800" y="339"/>
                    <a:pt x="936" y="321"/>
                    <a:pt x="936" y="321"/>
                  </a:cubicBezTo>
                  <a:cubicBezTo>
                    <a:pt x="947" y="320"/>
                    <a:pt x="1044" y="340"/>
                    <a:pt x="1080" y="343"/>
                  </a:cubicBezTo>
                  <a:cubicBezTo>
                    <a:pt x="1116" y="345"/>
                    <a:pt x="1143" y="324"/>
                    <a:pt x="1196" y="328"/>
                  </a:cubicBezTo>
                  <a:cubicBezTo>
                    <a:pt x="1249" y="332"/>
                    <a:pt x="1549" y="325"/>
                    <a:pt x="1669" y="308"/>
                  </a:cubicBezTo>
                  <a:cubicBezTo>
                    <a:pt x="2076" y="251"/>
                    <a:pt x="2101" y="265"/>
                    <a:pt x="2148" y="262"/>
                  </a:cubicBezTo>
                  <a:cubicBezTo>
                    <a:pt x="2195" y="259"/>
                    <a:pt x="2301" y="261"/>
                    <a:pt x="2333" y="277"/>
                  </a:cubicBezTo>
                  <a:cubicBezTo>
                    <a:pt x="2365" y="293"/>
                    <a:pt x="2457" y="310"/>
                    <a:pt x="2480" y="327"/>
                  </a:cubicBezTo>
                  <a:cubicBezTo>
                    <a:pt x="2502" y="344"/>
                    <a:pt x="2525" y="349"/>
                    <a:pt x="2541" y="349"/>
                  </a:cubicBezTo>
                  <a:cubicBezTo>
                    <a:pt x="2557" y="348"/>
                    <a:pt x="2621" y="347"/>
                    <a:pt x="2637" y="343"/>
                  </a:cubicBezTo>
                  <a:cubicBezTo>
                    <a:pt x="2653" y="338"/>
                    <a:pt x="2690" y="339"/>
                    <a:pt x="2706" y="337"/>
                  </a:cubicBezTo>
                  <a:cubicBezTo>
                    <a:pt x="2723" y="335"/>
                    <a:pt x="2726" y="320"/>
                    <a:pt x="2726" y="320"/>
                  </a:cubicBezTo>
                  <a:cubicBezTo>
                    <a:pt x="2726" y="320"/>
                    <a:pt x="2741" y="320"/>
                    <a:pt x="2765" y="316"/>
                  </a:cubicBezTo>
                  <a:cubicBezTo>
                    <a:pt x="2788" y="311"/>
                    <a:pt x="2794" y="294"/>
                    <a:pt x="2794" y="294"/>
                  </a:cubicBezTo>
                  <a:cubicBezTo>
                    <a:pt x="2805" y="296"/>
                    <a:pt x="2808" y="293"/>
                    <a:pt x="2820" y="281"/>
                  </a:cubicBezTo>
                  <a:cubicBezTo>
                    <a:pt x="2832" y="268"/>
                    <a:pt x="2839" y="192"/>
                    <a:pt x="2841" y="180"/>
                  </a:cubicBezTo>
                  <a:cubicBezTo>
                    <a:pt x="2843" y="168"/>
                    <a:pt x="2851" y="147"/>
                    <a:pt x="2850" y="136"/>
                  </a:cubicBezTo>
                  <a:cubicBezTo>
                    <a:pt x="2849" y="125"/>
                    <a:pt x="2838" y="100"/>
                    <a:pt x="2838" y="100"/>
                  </a:cubicBezTo>
                  <a:cubicBezTo>
                    <a:pt x="2821" y="65"/>
                    <a:pt x="2821" y="65"/>
                    <a:pt x="2821" y="65"/>
                  </a:cubicBezTo>
                  <a:cubicBezTo>
                    <a:pt x="2801" y="38"/>
                    <a:pt x="2801" y="38"/>
                    <a:pt x="2801" y="38"/>
                  </a:cubicBezTo>
                  <a:cubicBezTo>
                    <a:pt x="2785" y="35"/>
                    <a:pt x="2772" y="58"/>
                    <a:pt x="2772" y="58"/>
                  </a:cubicBezTo>
                  <a:cubicBezTo>
                    <a:pt x="2754" y="48"/>
                    <a:pt x="2739" y="72"/>
                    <a:pt x="2739" y="72"/>
                  </a:cubicBezTo>
                  <a:cubicBezTo>
                    <a:pt x="2718" y="56"/>
                    <a:pt x="2630" y="72"/>
                    <a:pt x="2594" y="55"/>
                  </a:cubicBezTo>
                  <a:cubicBezTo>
                    <a:pt x="2568" y="43"/>
                    <a:pt x="2518" y="50"/>
                    <a:pt x="2482" y="38"/>
                  </a:cubicBezTo>
                  <a:cubicBezTo>
                    <a:pt x="2457" y="31"/>
                    <a:pt x="2446" y="32"/>
                    <a:pt x="2413" y="27"/>
                  </a:cubicBezTo>
                  <a:cubicBezTo>
                    <a:pt x="2380" y="23"/>
                    <a:pt x="2326" y="39"/>
                    <a:pt x="2256" y="59"/>
                  </a:cubicBezTo>
                  <a:cubicBezTo>
                    <a:pt x="2148" y="89"/>
                    <a:pt x="1784" y="75"/>
                    <a:pt x="1680" y="69"/>
                  </a:cubicBezTo>
                  <a:cubicBezTo>
                    <a:pt x="1576" y="64"/>
                    <a:pt x="1168" y="32"/>
                    <a:pt x="1112" y="35"/>
                  </a:cubicBezTo>
                  <a:cubicBezTo>
                    <a:pt x="1056" y="37"/>
                    <a:pt x="840" y="29"/>
                    <a:pt x="752" y="24"/>
                  </a:cubicBezTo>
                  <a:cubicBezTo>
                    <a:pt x="664" y="19"/>
                    <a:pt x="286" y="0"/>
                    <a:pt x="237" y="0"/>
                  </a:cubicBezTo>
                  <a:cubicBezTo>
                    <a:pt x="197" y="0"/>
                    <a:pt x="5" y="5"/>
                    <a:pt x="5" y="5"/>
                  </a:cubicBezTo>
                  <a:moveTo>
                    <a:pt x="2677" y="215"/>
                  </a:moveTo>
                  <a:cubicBezTo>
                    <a:pt x="2674" y="208"/>
                    <a:pt x="2655" y="205"/>
                    <a:pt x="2647" y="203"/>
                  </a:cubicBezTo>
                  <a:cubicBezTo>
                    <a:pt x="2638" y="200"/>
                    <a:pt x="2620" y="191"/>
                    <a:pt x="2609" y="191"/>
                  </a:cubicBezTo>
                  <a:cubicBezTo>
                    <a:pt x="2598" y="191"/>
                    <a:pt x="2591" y="177"/>
                    <a:pt x="2586" y="176"/>
                  </a:cubicBezTo>
                  <a:cubicBezTo>
                    <a:pt x="2581" y="175"/>
                    <a:pt x="2572" y="172"/>
                    <a:pt x="2579" y="167"/>
                  </a:cubicBezTo>
                  <a:cubicBezTo>
                    <a:pt x="2586" y="162"/>
                    <a:pt x="2582" y="154"/>
                    <a:pt x="2582" y="154"/>
                  </a:cubicBezTo>
                  <a:cubicBezTo>
                    <a:pt x="2583" y="153"/>
                    <a:pt x="2594" y="152"/>
                    <a:pt x="2602" y="154"/>
                  </a:cubicBezTo>
                  <a:cubicBezTo>
                    <a:pt x="2611" y="155"/>
                    <a:pt x="2636" y="159"/>
                    <a:pt x="2646" y="161"/>
                  </a:cubicBezTo>
                  <a:cubicBezTo>
                    <a:pt x="2657" y="162"/>
                    <a:pt x="2682" y="166"/>
                    <a:pt x="2682" y="166"/>
                  </a:cubicBezTo>
                  <a:cubicBezTo>
                    <a:pt x="2679" y="188"/>
                    <a:pt x="2694" y="212"/>
                    <a:pt x="2694" y="212"/>
                  </a:cubicBezTo>
                  <a:cubicBezTo>
                    <a:pt x="2685" y="211"/>
                    <a:pt x="2677" y="215"/>
                    <a:pt x="2677" y="215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596">
              <a:extLst>
                <a:ext uri="{FF2B5EF4-FFF2-40B4-BE49-F238E27FC236}">
                  <a16:creationId xmlns:a16="http://schemas.microsoft.com/office/drawing/2014/main" id="{616CF58E-EDA4-4960-AC10-308CED6D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3145"/>
              <a:ext cx="77" cy="170"/>
            </a:xfrm>
            <a:custGeom>
              <a:avLst/>
              <a:gdLst>
                <a:gd name="T0" fmla="*/ 0 w 87"/>
                <a:gd name="T1" fmla="*/ 22 h 189"/>
                <a:gd name="T2" fmla="*/ 9 w 87"/>
                <a:gd name="T3" fmla="*/ 5 h 189"/>
                <a:gd name="T4" fmla="*/ 19 w 87"/>
                <a:gd name="T5" fmla="*/ 0 h 189"/>
                <a:gd name="T6" fmla="*/ 25 w 87"/>
                <a:gd name="T7" fmla="*/ 10 h 189"/>
                <a:gd name="T8" fmla="*/ 34 w 87"/>
                <a:gd name="T9" fmla="*/ 22 h 189"/>
                <a:gd name="T10" fmla="*/ 46 w 87"/>
                <a:gd name="T11" fmla="*/ 44 h 189"/>
                <a:gd name="T12" fmla="*/ 51 w 87"/>
                <a:gd name="T13" fmla="*/ 65 h 189"/>
                <a:gd name="T14" fmla="*/ 39 w 87"/>
                <a:gd name="T15" fmla="*/ 96 h 189"/>
                <a:gd name="T16" fmla="*/ 31 w 87"/>
                <a:gd name="T17" fmla="*/ 112 h 189"/>
                <a:gd name="T18" fmla="*/ 27 w 87"/>
                <a:gd name="T19" fmla="*/ 124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89">
                  <a:moveTo>
                    <a:pt x="0" y="34"/>
                  </a:moveTo>
                  <a:cubicBezTo>
                    <a:pt x="2" y="23"/>
                    <a:pt x="4" y="18"/>
                    <a:pt x="13" y="9"/>
                  </a:cubicBezTo>
                  <a:cubicBezTo>
                    <a:pt x="19" y="4"/>
                    <a:pt x="25" y="3"/>
                    <a:pt x="31" y="0"/>
                  </a:cubicBezTo>
                  <a:cubicBezTo>
                    <a:pt x="35" y="3"/>
                    <a:pt x="38" y="9"/>
                    <a:pt x="41" y="14"/>
                  </a:cubicBezTo>
                  <a:cubicBezTo>
                    <a:pt x="46" y="21"/>
                    <a:pt x="50" y="27"/>
                    <a:pt x="55" y="33"/>
                  </a:cubicBezTo>
                  <a:cubicBezTo>
                    <a:pt x="63" y="44"/>
                    <a:pt x="69" y="55"/>
                    <a:pt x="76" y="68"/>
                  </a:cubicBezTo>
                  <a:cubicBezTo>
                    <a:pt x="81" y="78"/>
                    <a:pt x="87" y="87"/>
                    <a:pt x="84" y="99"/>
                  </a:cubicBezTo>
                  <a:cubicBezTo>
                    <a:pt x="79" y="115"/>
                    <a:pt x="70" y="131"/>
                    <a:pt x="63" y="147"/>
                  </a:cubicBezTo>
                  <a:cubicBezTo>
                    <a:pt x="60" y="155"/>
                    <a:pt x="56" y="163"/>
                    <a:pt x="51" y="170"/>
                  </a:cubicBezTo>
                  <a:cubicBezTo>
                    <a:pt x="49" y="174"/>
                    <a:pt x="45" y="183"/>
                    <a:pt x="43" y="189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597">
              <a:extLst>
                <a:ext uri="{FF2B5EF4-FFF2-40B4-BE49-F238E27FC236}">
                  <a16:creationId xmlns:a16="http://schemas.microsoft.com/office/drawing/2014/main" id="{2770BFCA-E48B-4F73-A65F-CC187A8BD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215"/>
              <a:ext cx="61" cy="54"/>
            </a:xfrm>
            <a:custGeom>
              <a:avLst/>
              <a:gdLst>
                <a:gd name="T0" fmla="*/ 35 w 68"/>
                <a:gd name="T1" fmla="*/ 0 h 60"/>
                <a:gd name="T2" fmla="*/ 44 w 68"/>
                <a:gd name="T3" fmla="*/ 9 h 60"/>
                <a:gd name="T4" fmla="*/ 31 w 68"/>
                <a:gd name="T5" fmla="*/ 22 h 60"/>
                <a:gd name="T6" fmla="*/ 27 w 68"/>
                <a:gd name="T7" fmla="*/ 30 h 60"/>
                <a:gd name="T8" fmla="*/ 23 w 68"/>
                <a:gd name="T9" fmla="*/ 40 h 60"/>
                <a:gd name="T10" fmla="*/ 11 w 68"/>
                <a:gd name="T11" fmla="*/ 37 h 60"/>
                <a:gd name="T12" fmla="*/ 0 w 68"/>
                <a:gd name="T13" fmla="*/ 3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60">
                  <a:moveTo>
                    <a:pt x="53" y="0"/>
                  </a:moveTo>
                  <a:cubicBezTo>
                    <a:pt x="55" y="6"/>
                    <a:pt x="62" y="10"/>
                    <a:pt x="68" y="13"/>
                  </a:cubicBezTo>
                  <a:cubicBezTo>
                    <a:pt x="60" y="16"/>
                    <a:pt x="53" y="26"/>
                    <a:pt x="48" y="33"/>
                  </a:cubicBezTo>
                  <a:cubicBezTo>
                    <a:pt x="46" y="37"/>
                    <a:pt x="43" y="41"/>
                    <a:pt x="41" y="46"/>
                  </a:cubicBezTo>
                  <a:cubicBezTo>
                    <a:pt x="39" y="50"/>
                    <a:pt x="38" y="56"/>
                    <a:pt x="36" y="60"/>
                  </a:cubicBezTo>
                  <a:cubicBezTo>
                    <a:pt x="32" y="57"/>
                    <a:pt x="23" y="56"/>
                    <a:pt x="17" y="55"/>
                  </a:cubicBezTo>
                  <a:cubicBezTo>
                    <a:pt x="13" y="55"/>
                    <a:pt x="3" y="52"/>
                    <a:pt x="0" y="5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598">
              <a:extLst>
                <a:ext uri="{FF2B5EF4-FFF2-40B4-BE49-F238E27FC236}">
                  <a16:creationId xmlns:a16="http://schemas.microsoft.com/office/drawing/2014/main" id="{72050CF1-256A-4C14-8C9B-9D163116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3266"/>
              <a:ext cx="15" cy="9"/>
            </a:xfrm>
            <a:custGeom>
              <a:avLst/>
              <a:gdLst>
                <a:gd name="T0" fmla="*/ 10 w 17"/>
                <a:gd name="T1" fmla="*/ 0 h 11"/>
                <a:gd name="T2" fmla="*/ 0 w 17"/>
                <a:gd name="T3" fmla="*/ 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1" y="1"/>
                    <a:pt x="3" y="7"/>
                    <a:pt x="0" y="11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599">
              <a:extLst>
                <a:ext uri="{FF2B5EF4-FFF2-40B4-BE49-F238E27FC236}">
                  <a16:creationId xmlns:a16="http://schemas.microsoft.com/office/drawing/2014/main" id="{5E7C5F75-7487-468F-B29C-220E2B77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3243"/>
              <a:ext cx="33" cy="23"/>
            </a:xfrm>
            <a:custGeom>
              <a:avLst/>
              <a:gdLst>
                <a:gd name="T0" fmla="*/ 23 w 37"/>
                <a:gd name="T1" fmla="*/ 0 h 25"/>
                <a:gd name="T2" fmla="*/ 18 w 37"/>
                <a:gd name="T3" fmla="*/ 7 h 25"/>
                <a:gd name="T4" fmla="*/ 11 w 37"/>
                <a:gd name="T5" fmla="*/ 12 h 25"/>
                <a:gd name="T6" fmla="*/ 2 w 37"/>
                <a:gd name="T7" fmla="*/ 17 h 25"/>
                <a:gd name="T8" fmla="*/ 0 w 37"/>
                <a:gd name="T9" fmla="*/ 1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5">
                  <a:moveTo>
                    <a:pt x="36" y="0"/>
                  </a:moveTo>
                  <a:cubicBezTo>
                    <a:pt x="37" y="1"/>
                    <a:pt x="31" y="9"/>
                    <a:pt x="28" y="11"/>
                  </a:cubicBezTo>
                  <a:cubicBezTo>
                    <a:pt x="25" y="14"/>
                    <a:pt x="21" y="15"/>
                    <a:pt x="17" y="16"/>
                  </a:cubicBezTo>
                  <a:cubicBezTo>
                    <a:pt x="12" y="18"/>
                    <a:pt x="5" y="19"/>
                    <a:pt x="2" y="24"/>
                  </a:cubicBezTo>
                  <a:cubicBezTo>
                    <a:pt x="1" y="24"/>
                    <a:pt x="0" y="25"/>
                    <a:pt x="0" y="2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600">
              <a:extLst>
                <a:ext uri="{FF2B5EF4-FFF2-40B4-BE49-F238E27FC236}">
                  <a16:creationId xmlns:a16="http://schemas.microsoft.com/office/drawing/2014/main" id="{1237CB0C-2FA6-4454-B371-B17824064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26"/>
              <a:ext cx="2" cy="12"/>
            </a:xfrm>
            <a:custGeom>
              <a:avLst/>
              <a:gdLst>
                <a:gd name="T0" fmla="*/ 0 w 2"/>
                <a:gd name="T1" fmla="*/ 0 h 13"/>
                <a:gd name="T2" fmla="*/ 1 w 2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cubicBezTo>
                    <a:pt x="1" y="4"/>
                    <a:pt x="2" y="9"/>
                    <a:pt x="1" y="1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601">
              <a:extLst>
                <a:ext uri="{FF2B5EF4-FFF2-40B4-BE49-F238E27FC236}">
                  <a16:creationId xmlns:a16="http://schemas.microsoft.com/office/drawing/2014/main" id="{85A95536-FE00-487C-B554-F1BCAEC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245"/>
              <a:ext cx="15" cy="1"/>
            </a:xfrm>
            <a:custGeom>
              <a:avLst/>
              <a:gdLst>
                <a:gd name="T0" fmla="*/ 0 w 17"/>
                <a:gd name="T1" fmla="*/ 0 h 1"/>
                <a:gd name="T2" fmla="*/ 10 w 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cubicBezTo>
                    <a:pt x="4" y="1"/>
                    <a:pt x="12" y="0"/>
                    <a:pt x="17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602">
              <a:extLst>
                <a:ext uri="{FF2B5EF4-FFF2-40B4-BE49-F238E27FC236}">
                  <a16:creationId xmlns:a16="http://schemas.microsoft.com/office/drawing/2014/main" id="{0146C92E-CF85-4FEC-88BF-2CDB5AA6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26"/>
              <a:ext cx="16" cy="4"/>
            </a:xfrm>
            <a:custGeom>
              <a:avLst/>
              <a:gdLst>
                <a:gd name="T0" fmla="*/ 0 w 19"/>
                <a:gd name="T1" fmla="*/ 0 h 4"/>
                <a:gd name="T2" fmla="*/ 9 w 19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7" y="0"/>
                    <a:pt x="13" y="1"/>
                    <a:pt x="19" y="4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603">
              <a:extLst>
                <a:ext uri="{FF2B5EF4-FFF2-40B4-BE49-F238E27FC236}">
                  <a16:creationId xmlns:a16="http://schemas.microsoft.com/office/drawing/2014/main" id="{BFF45C3B-2406-40E4-A4AC-62949002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267"/>
              <a:ext cx="4" cy="20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7 h 22"/>
                <a:gd name="T4" fmla="*/ 4 w 4"/>
                <a:gd name="T5" fmla="*/ 1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cubicBezTo>
                    <a:pt x="1" y="4"/>
                    <a:pt x="1" y="8"/>
                    <a:pt x="2" y="11"/>
                  </a:cubicBezTo>
                  <a:cubicBezTo>
                    <a:pt x="2" y="15"/>
                    <a:pt x="4" y="18"/>
                    <a:pt x="4" y="2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604">
              <a:extLst>
                <a:ext uri="{FF2B5EF4-FFF2-40B4-BE49-F238E27FC236}">
                  <a16:creationId xmlns:a16="http://schemas.microsoft.com/office/drawing/2014/main" id="{E3FA61AC-69C4-4C49-BB9D-4DDC96E8C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3089"/>
              <a:ext cx="23" cy="98"/>
            </a:xfrm>
            <a:custGeom>
              <a:avLst/>
              <a:gdLst>
                <a:gd name="T0" fmla="*/ 9 w 26"/>
                <a:gd name="T1" fmla="*/ 0 h 110"/>
                <a:gd name="T2" fmla="*/ 4 w 26"/>
                <a:gd name="T3" fmla="*/ 29 h 110"/>
                <a:gd name="T4" fmla="*/ 12 w 26"/>
                <a:gd name="T5" fmla="*/ 45 h 110"/>
                <a:gd name="T6" fmla="*/ 16 w 26"/>
                <a:gd name="T7" fmla="*/ 57 h 110"/>
                <a:gd name="T8" fmla="*/ 12 w 26"/>
                <a:gd name="T9" fmla="*/ 6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10">
                  <a:moveTo>
                    <a:pt x="14" y="0"/>
                  </a:moveTo>
                  <a:cubicBezTo>
                    <a:pt x="4" y="11"/>
                    <a:pt x="0" y="35"/>
                    <a:pt x="8" y="47"/>
                  </a:cubicBezTo>
                  <a:cubicBezTo>
                    <a:pt x="12" y="55"/>
                    <a:pt x="17" y="61"/>
                    <a:pt x="19" y="71"/>
                  </a:cubicBezTo>
                  <a:cubicBezTo>
                    <a:pt x="21" y="76"/>
                    <a:pt x="21" y="89"/>
                    <a:pt x="26" y="91"/>
                  </a:cubicBezTo>
                  <a:cubicBezTo>
                    <a:pt x="23" y="97"/>
                    <a:pt x="20" y="103"/>
                    <a:pt x="20" y="11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5">
              <a:extLst>
                <a:ext uri="{FF2B5EF4-FFF2-40B4-BE49-F238E27FC236}">
                  <a16:creationId xmlns:a16="http://schemas.microsoft.com/office/drawing/2014/main" id="{9B6EC910-B6F8-4F57-8DA4-5A9A51E6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077"/>
              <a:ext cx="41" cy="215"/>
            </a:xfrm>
            <a:custGeom>
              <a:avLst/>
              <a:gdLst>
                <a:gd name="T0" fmla="*/ 0 w 46"/>
                <a:gd name="T1" fmla="*/ 0 h 239"/>
                <a:gd name="T2" fmla="*/ 9 w 46"/>
                <a:gd name="T3" fmla="*/ 14 h 239"/>
                <a:gd name="T4" fmla="*/ 17 w 46"/>
                <a:gd name="T5" fmla="*/ 32 h 239"/>
                <a:gd name="T6" fmla="*/ 23 w 46"/>
                <a:gd name="T7" fmla="*/ 49 h 239"/>
                <a:gd name="T8" fmla="*/ 28 w 46"/>
                <a:gd name="T9" fmla="*/ 60 h 239"/>
                <a:gd name="T10" fmla="*/ 28 w 46"/>
                <a:gd name="T11" fmla="*/ 73 h 239"/>
                <a:gd name="T12" fmla="*/ 26 w 46"/>
                <a:gd name="T13" fmla="*/ 88 h 239"/>
                <a:gd name="T14" fmla="*/ 23 w 46"/>
                <a:gd name="T15" fmla="*/ 121 h 239"/>
                <a:gd name="T16" fmla="*/ 14 w 46"/>
                <a:gd name="T17" fmla="*/ 157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39">
                  <a:moveTo>
                    <a:pt x="0" y="0"/>
                  </a:moveTo>
                  <a:cubicBezTo>
                    <a:pt x="2" y="0"/>
                    <a:pt x="11" y="18"/>
                    <a:pt x="13" y="22"/>
                  </a:cubicBezTo>
                  <a:cubicBezTo>
                    <a:pt x="17" y="31"/>
                    <a:pt x="22" y="40"/>
                    <a:pt x="26" y="49"/>
                  </a:cubicBezTo>
                  <a:cubicBezTo>
                    <a:pt x="30" y="57"/>
                    <a:pt x="33" y="66"/>
                    <a:pt x="36" y="75"/>
                  </a:cubicBezTo>
                  <a:cubicBezTo>
                    <a:pt x="38" y="81"/>
                    <a:pt x="42" y="86"/>
                    <a:pt x="44" y="92"/>
                  </a:cubicBezTo>
                  <a:cubicBezTo>
                    <a:pt x="46" y="98"/>
                    <a:pt x="45" y="104"/>
                    <a:pt x="44" y="111"/>
                  </a:cubicBezTo>
                  <a:cubicBezTo>
                    <a:pt x="44" y="119"/>
                    <a:pt x="43" y="127"/>
                    <a:pt x="42" y="135"/>
                  </a:cubicBezTo>
                  <a:cubicBezTo>
                    <a:pt x="40" y="152"/>
                    <a:pt x="39" y="169"/>
                    <a:pt x="36" y="185"/>
                  </a:cubicBezTo>
                  <a:cubicBezTo>
                    <a:pt x="28" y="231"/>
                    <a:pt x="22" y="237"/>
                    <a:pt x="22" y="239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06">
              <a:extLst>
                <a:ext uri="{FF2B5EF4-FFF2-40B4-BE49-F238E27FC236}">
                  <a16:creationId xmlns:a16="http://schemas.microsoft.com/office/drawing/2014/main" id="{9710DA9A-0C6C-4C0D-BDFC-5AE33F5A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099"/>
              <a:ext cx="25" cy="56"/>
            </a:xfrm>
            <a:custGeom>
              <a:avLst/>
              <a:gdLst>
                <a:gd name="T0" fmla="*/ 0 w 28"/>
                <a:gd name="T1" fmla="*/ 0 h 63"/>
                <a:gd name="T2" fmla="*/ 11 w 28"/>
                <a:gd name="T3" fmla="*/ 22 h 63"/>
                <a:gd name="T4" fmla="*/ 17 w 28"/>
                <a:gd name="T5" fmla="*/ 39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3">
                  <a:moveTo>
                    <a:pt x="0" y="0"/>
                  </a:moveTo>
                  <a:cubicBezTo>
                    <a:pt x="7" y="10"/>
                    <a:pt x="11" y="24"/>
                    <a:pt x="16" y="35"/>
                  </a:cubicBezTo>
                  <a:cubicBezTo>
                    <a:pt x="21" y="44"/>
                    <a:pt x="28" y="53"/>
                    <a:pt x="27" y="63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07">
              <a:extLst>
                <a:ext uri="{FF2B5EF4-FFF2-40B4-BE49-F238E27FC236}">
                  <a16:creationId xmlns:a16="http://schemas.microsoft.com/office/drawing/2014/main" id="{0F6F3D75-4E52-4118-B46F-3631C03D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170"/>
              <a:ext cx="21" cy="6"/>
            </a:xfrm>
            <a:custGeom>
              <a:avLst/>
              <a:gdLst>
                <a:gd name="T0" fmla="*/ 0 w 24"/>
                <a:gd name="T1" fmla="*/ 0 h 6"/>
                <a:gd name="T2" fmla="*/ 5 w 24"/>
                <a:gd name="T3" fmla="*/ 2 h 6"/>
                <a:gd name="T4" fmla="*/ 14 w 24"/>
                <a:gd name="T5" fmla="*/ 5 h 6"/>
                <a:gd name="T6" fmla="*/ 14 w 2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3" y="1"/>
                    <a:pt x="6" y="1"/>
                    <a:pt x="9" y="2"/>
                  </a:cubicBezTo>
                  <a:cubicBezTo>
                    <a:pt x="14" y="3"/>
                    <a:pt x="18" y="5"/>
                    <a:pt x="23" y="5"/>
                  </a:cubicBezTo>
                  <a:cubicBezTo>
                    <a:pt x="23" y="5"/>
                    <a:pt x="23" y="5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608">
              <a:extLst>
                <a:ext uri="{FF2B5EF4-FFF2-40B4-BE49-F238E27FC236}">
                  <a16:creationId xmlns:a16="http://schemas.microsoft.com/office/drawing/2014/main" id="{EB2874EC-D945-41C4-82C1-AB9D5512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099"/>
              <a:ext cx="111" cy="12"/>
            </a:xfrm>
            <a:custGeom>
              <a:avLst/>
              <a:gdLst>
                <a:gd name="T0" fmla="*/ 76 w 126"/>
                <a:gd name="T1" fmla="*/ 0 h 14"/>
                <a:gd name="T2" fmla="*/ 41 w 126"/>
                <a:gd name="T3" fmla="*/ 3 h 14"/>
                <a:gd name="T4" fmla="*/ 20 w 126"/>
                <a:gd name="T5" fmla="*/ 6 h 14"/>
                <a:gd name="T6" fmla="*/ 0 w 126"/>
                <a:gd name="T7" fmla="*/ 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">
                  <a:moveTo>
                    <a:pt x="126" y="0"/>
                  </a:moveTo>
                  <a:cubicBezTo>
                    <a:pt x="110" y="6"/>
                    <a:pt x="84" y="3"/>
                    <a:pt x="67" y="6"/>
                  </a:cubicBezTo>
                  <a:cubicBezTo>
                    <a:pt x="56" y="7"/>
                    <a:pt x="45" y="10"/>
                    <a:pt x="34" y="11"/>
                  </a:cubicBezTo>
                  <a:cubicBezTo>
                    <a:pt x="23" y="12"/>
                    <a:pt x="10" y="10"/>
                    <a:pt x="0" y="1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609">
              <a:extLst>
                <a:ext uri="{FF2B5EF4-FFF2-40B4-BE49-F238E27FC236}">
                  <a16:creationId xmlns:a16="http://schemas.microsoft.com/office/drawing/2014/main" id="{096C3967-804B-47E0-9420-4AE6D76F7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3119"/>
              <a:ext cx="14" cy="39"/>
            </a:xfrm>
            <a:custGeom>
              <a:avLst/>
              <a:gdLst>
                <a:gd name="T0" fmla="*/ 10 w 16"/>
                <a:gd name="T1" fmla="*/ 0 h 43"/>
                <a:gd name="T2" fmla="*/ 0 w 16"/>
                <a:gd name="T3" fmla="*/ 29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cubicBezTo>
                    <a:pt x="4" y="10"/>
                    <a:pt x="0" y="28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610">
              <a:extLst>
                <a:ext uri="{FF2B5EF4-FFF2-40B4-BE49-F238E27FC236}">
                  <a16:creationId xmlns:a16="http://schemas.microsoft.com/office/drawing/2014/main" id="{AD4A145D-4FB0-471C-8A72-BD23EDA9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3104"/>
              <a:ext cx="83" cy="22"/>
            </a:xfrm>
            <a:custGeom>
              <a:avLst/>
              <a:gdLst>
                <a:gd name="T0" fmla="*/ 0 w 94"/>
                <a:gd name="T1" fmla="*/ 0 h 25"/>
                <a:gd name="T2" fmla="*/ 57 w 94"/>
                <a:gd name="T3" fmla="*/ 15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25">
                  <a:moveTo>
                    <a:pt x="0" y="0"/>
                  </a:moveTo>
                  <a:cubicBezTo>
                    <a:pt x="33" y="0"/>
                    <a:pt x="70" y="2"/>
                    <a:pt x="94" y="2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611">
              <a:extLst>
                <a:ext uri="{FF2B5EF4-FFF2-40B4-BE49-F238E27FC236}">
                  <a16:creationId xmlns:a16="http://schemas.microsoft.com/office/drawing/2014/main" id="{5413EBD2-DCA5-42CC-B834-3A63145F9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174"/>
              <a:ext cx="99" cy="68"/>
            </a:xfrm>
            <a:custGeom>
              <a:avLst/>
              <a:gdLst>
                <a:gd name="T0" fmla="*/ 0 w 112"/>
                <a:gd name="T1" fmla="*/ 0 h 76"/>
                <a:gd name="T2" fmla="*/ 34 w 112"/>
                <a:gd name="T3" fmla="*/ 29 h 76"/>
                <a:gd name="T4" fmla="*/ 69 w 112"/>
                <a:gd name="T5" fmla="*/ 49 h 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6">
                  <a:moveTo>
                    <a:pt x="0" y="0"/>
                  </a:moveTo>
                  <a:cubicBezTo>
                    <a:pt x="17" y="2"/>
                    <a:pt x="44" y="30"/>
                    <a:pt x="57" y="45"/>
                  </a:cubicBezTo>
                  <a:cubicBezTo>
                    <a:pt x="73" y="63"/>
                    <a:pt x="91" y="66"/>
                    <a:pt x="112" y="76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612">
              <a:extLst>
                <a:ext uri="{FF2B5EF4-FFF2-40B4-BE49-F238E27FC236}">
                  <a16:creationId xmlns:a16="http://schemas.microsoft.com/office/drawing/2014/main" id="{ADA4415D-B062-4293-90EC-4BE0BFD5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198"/>
              <a:ext cx="61" cy="25"/>
            </a:xfrm>
            <a:custGeom>
              <a:avLst/>
              <a:gdLst>
                <a:gd name="T0" fmla="*/ 0 w 68"/>
                <a:gd name="T1" fmla="*/ 18 h 28"/>
                <a:gd name="T2" fmla="*/ 44 w 68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28">
                  <a:moveTo>
                    <a:pt x="0" y="28"/>
                  </a:moveTo>
                  <a:cubicBezTo>
                    <a:pt x="26" y="27"/>
                    <a:pt x="44" y="8"/>
                    <a:pt x="68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613">
              <a:extLst>
                <a:ext uri="{FF2B5EF4-FFF2-40B4-BE49-F238E27FC236}">
                  <a16:creationId xmlns:a16="http://schemas.microsoft.com/office/drawing/2014/main" id="{80A53D11-0466-4A3B-8CE6-FB69C0CE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3105"/>
              <a:ext cx="42" cy="65"/>
            </a:xfrm>
            <a:custGeom>
              <a:avLst/>
              <a:gdLst>
                <a:gd name="T0" fmla="*/ 28 w 48"/>
                <a:gd name="T1" fmla="*/ 46 h 73"/>
                <a:gd name="T2" fmla="*/ 25 w 48"/>
                <a:gd name="T3" fmla="*/ 37 h 73"/>
                <a:gd name="T4" fmla="*/ 19 w 48"/>
                <a:gd name="T5" fmla="*/ 24 h 73"/>
                <a:gd name="T6" fmla="*/ 11 w 48"/>
                <a:gd name="T7" fmla="*/ 9 h 73"/>
                <a:gd name="T8" fmla="*/ 0 w 48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3">
                  <a:moveTo>
                    <a:pt x="48" y="73"/>
                  </a:moveTo>
                  <a:cubicBezTo>
                    <a:pt x="48" y="66"/>
                    <a:pt x="45" y="65"/>
                    <a:pt x="42" y="60"/>
                  </a:cubicBezTo>
                  <a:cubicBezTo>
                    <a:pt x="38" y="53"/>
                    <a:pt x="36" y="45"/>
                    <a:pt x="33" y="38"/>
                  </a:cubicBezTo>
                  <a:cubicBezTo>
                    <a:pt x="29" y="29"/>
                    <a:pt x="24" y="21"/>
                    <a:pt x="18" y="13"/>
                  </a:cubicBezTo>
                  <a:cubicBezTo>
                    <a:pt x="13" y="6"/>
                    <a:pt x="7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614">
              <a:extLst>
                <a:ext uri="{FF2B5EF4-FFF2-40B4-BE49-F238E27FC236}">
                  <a16:creationId xmlns:a16="http://schemas.microsoft.com/office/drawing/2014/main" id="{12EC7A76-681F-4AD8-984B-954047F11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3098"/>
              <a:ext cx="16" cy="54"/>
            </a:xfrm>
            <a:custGeom>
              <a:avLst/>
              <a:gdLst>
                <a:gd name="T0" fmla="*/ 8 w 19"/>
                <a:gd name="T1" fmla="*/ 40 h 60"/>
                <a:gd name="T2" fmla="*/ 8 w 19"/>
                <a:gd name="T3" fmla="*/ 21 h 60"/>
                <a:gd name="T4" fmla="*/ 0 w 1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0">
                  <a:moveTo>
                    <a:pt x="17" y="60"/>
                  </a:moveTo>
                  <a:cubicBezTo>
                    <a:pt x="17" y="51"/>
                    <a:pt x="19" y="42"/>
                    <a:pt x="17" y="32"/>
                  </a:cubicBezTo>
                  <a:cubicBezTo>
                    <a:pt x="14" y="22"/>
                    <a:pt x="7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615">
              <a:extLst>
                <a:ext uri="{FF2B5EF4-FFF2-40B4-BE49-F238E27FC236}">
                  <a16:creationId xmlns:a16="http://schemas.microsoft.com/office/drawing/2014/main" id="{7AD67B61-DB0B-4DE6-B331-699C2C61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110"/>
              <a:ext cx="6" cy="33"/>
            </a:xfrm>
            <a:custGeom>
              <a:avLst/>
              <a:gdLst>
                <a:gd name="T0" fmla="*/ 3 w 7"/>
                <a:gd name="T1" fmla="*/ 0 h 36"/>
                <a:gd name="T2" fmla="*/ 3 w 7"/>
                <a:gd name="T3" fmla="*/ 26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cubicBezTo>
                    <a:pt x="0" y="8"/>
                    <a:pt x="5" y="27"/>
                    <a:pt x="5" y="3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616">
              <a:extLst>
                <a:ext uri="{FF2B5EF4-FFF2-40B4-BE49-F238E27FC236}">
                  <a16:creationId xmlns:a16="http://schemas.microsoft.com/office/drawing/2014/main" id="{92EE6CC7-DF9C-44AD-9555-81764AE6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114"/>
              <a:ext cx="3" cy="33"/>
            </a:xfrm>
            <a:custGeom>
              <a:avLst/>
              <a:gdLst>
                <a:gd name="T0" fmla="*/ 2 w 4"/>
                <a:gd name="T1" fmla="*/ 0 h 37"/>
                <a:gd name="T2" fmla="*/ 2 w 4"/>
                <a:gd name="T3" fmla="*/ 9 h 37"/>
                <a:gd name="T4" fmla="*/ 1 w 4"/>
                <a:gd name="T5" fmla="*/ 2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0" y="3"/>
                    <a:pt x="3" y="10"/>
                    <a:pt x="3" y="14"/>
                  </a:cubicBezTo>
                  <a:cubicBezTo>
                    <a:pt x="3" y="22"/>
                    <a:pt x="4" y="30"/>
                    <a:pt x="1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617">
              <a:extLst>
                <a:ext uri="{FF2B5EF4-FFF2-40B4-BE49-F238E27FC236}">
                  <a16:creationId xmlns:a16="http://schemas.microsoft.com/office/drawing/2014/main" id="{46EDF03C-D934-4B32-A2DA-426B00CF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226"/>
              <a:ext cx="41" cy="11"/>
            </a:xfrm>
            <a:custGeom>
              <a:avLst/>
              <a:gdLst>
                <a:gd name="T0" fmla="*/ 0 w 46"/>
                <a:gd name="T1" fmla="*/ 1 h 12"/>
                <a:gd name="T2" fmla="*/ 12 w 46"/>
                <a:gd name="T3" fmla="*/ 1 h 12"/>
                <a:gd name="T4" fmla="*/ 21 w 46"/>
                <a:gd name="T5" fmla="*/ 2 h 12"/>
                <a:gd name="T6" fmla="*/ 29 w 46"/>
                <a:gd name="T7" fmla="*/ 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1"/>
                  </a:moveTo>
                  <a:cubicBezTo>
                    <a:pt x="5" y="3"/>
                    <a:pt x="14" y="0"/>
                    <a:pt x="19" y="1"/>
                  </a:cubicBezTo>
                  <a:cubicBezTo>
                    <a:pt x="23" y="1"/>
                    <a:pt x="29" y="1"/>
                    <a:pt x="32" y="2"/>
                  </a:cubicBezTo>
                  <a:cubicBezTo>
                    <a:pt x="36" y="4"/>
                    <a:pt x="44" y="9"/>
                    <a:pt x="46" y="1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618">
              <a:extLst>
                <a:ext uri="{FF2B5EF4-FFF2-40B4-BE49-F238E27FC236}">
                  <a16:creationId xmlns:a16="http://schemas.microsoft.com/office/drawing/2014/main" id="{CBC8E58F-ADF4-44C4-B376-EB304A76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223"/>
              <a:ext cx="17" cy="4"/>
            </a:xfrm>
            <a:custGeom>
              <a:avLst/>
              <a:gdLst>
                <a:gd name="T0" fmla="*/ 0 w 19"/>
                <a:gd name="T1" fmla="*/ 4 h 4"/>
                <a:gd name="T2" fmla="*/ 12 w 1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4"/>
                  </a:moveTo>
                  <a:cubicBezTo>
                    <a:pt x="6" y="4"/>
                    <a:pt x="14" y="4"/>
                    <a:pt x="19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619">
              <a:extLst>
                <a:ext uri="{FF2B5EF4-FFF2-40B4-BE49-F238E27FC236}">
                  <a16:creationId xmlns:a16="http://schemas.microsoft.com/office/drawing/2014/main" id="{85805EC6-9A52-475E-B54E-1436B8FF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3236"/>
              <a:ext cx="24" cy="19"/>
            </a:xfrm>
            <a:custGeom>
              <a:avLst/>
              <a:gdLst>
                <a:gd name="T0" fmla="*/ 0 w 27"/>
                <a:gd name="T1" fmla="*/ 0 h 21"/>
                <a:gd name="T2" fmla="*/ 11 w 27"/>
                <a:gd name="T3" fmla="*/ 7 h 21"/>
                <a:gd name="T4" fmla="*/ 17 w 27"/>
                <a:gd name="T5" fmla="*/ 1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1">
                  <a:moveTo>
                    <a:pt x="0" y="0"/>
                  </a:moveTo>
                  <a:cubicBezTo>
                    <a:pt x="4" y="4"/>
                    <a:pt x="12" y="6"/>
                    <a:pt x="17" y="11"/>
                  </a:cubicBezTo>
                  <a:cubicBezTo>
                    <a:pt x="21" y="14"/>
                    <a:pt x="24" y="17"/>
                    <a:pt x="27" y="2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620">
              <a:extLst>
                <a:ext uri="{FF2B5EF4-FFF2-40B4-BE49-F238E27FC236}">
                  <a16:creationId xmlns:a16="http://schemas.microsoft.com/office/drawing/2014/main" id="{02CD3D2F-2865-489C-9985-0B765C08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41"/>
              <a:ext cx="34" cy="43"/>
            </a:xfrm>
            <a:custGeom>
              <a:avLst/>
              <a:gdLst>
                <a:gd name="T0" fmla="*/ 0 w 38"/>
                <a:gd name="T1" fmla="*/ 6 h 48"/>
                <a:gd name="T2" fmla="*/ 10 w 38"/>
                <a:gd name="T3" fmla="*/ 0 h 48"/>
                <a:gd name="T4" fmla="*/ 21 w 38"/>
                <a:gd name="T5" fmla="*/ 27 h 48"/>
                <a:gd name="T6" fmla="*/ 0 w 38"/>
                <a:gd name="T7" fmla="*/ 6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8">
                  <a:moveTo>
                    <a:pt x="0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5" y="0"/>
                    <a:pt x="38" y="35"/>
                    <a:pt x="33" y="42"/>
                  </a:cubicBezTo>
                  <a:cubicBezTo>
                    <a:pt x="28" y="48"/>
                    <a:pt x="14" y="42"/>
                    <a:pt x="0" y="1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621">
              <a:extLst>
                <a:ext uri="{FF2B5EF4-FFF2-40B4-BE49-F238E27FC236}">
                  <a16:creationId xmlns:a16="http://schemas.microsoft.com/office/drawing/2014/main" id="{41E848DE-302B-4166-903D-C85B0A90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41"/>
              <a:ext cx="34" cy="43"/>
            </a:xfrm>
            <a:custGeom>
              <a:avLst/>
              <a:gdLst>
                <a:gd name="T0" fmla="*/ 0 w 38"/>
                <a:gd name="T1" fmla="*/ 6 h 48"/>
                <a:gd name="T2" fmla="*/ 10 w 38"/>
                <a:gd name="T3" fmla="*/ 0 h 48"/>
                <a:gd name="T4" fmla="*/ 21 w 38"/>
                <a:gd name="T5" fmla="*/ 27 h 48"/>
                <a:gd name="T6" fmla="*/ 0 w 38"/>
                <a:gd name="T7" fmla="*/ 6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8">
                  <a:moveTo>
                    <a:pt x="0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5" y="0"/>
                    <a:pt x="38" y="35"/>
                    <a:pt x="33" y="42"/>
                  </a:cubicBezTo>
                  <a:cubicBezTo>
                    <a:pt x="28" y="48"/>
                    <a:pt x="14" y="42"/>
                    <a:pt x="0" y="1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622">
              <a:extLst>
                <a:ext uri="{FF2B5EF4-FFF2-40B4-BE49-F238E27FC236}">
                  <a16:creationId xmlns:a16="http://schemas.microsoft.com/office/drawing/2014/main" id="{8B87AEE0-9E79-4A7D-B5F2-DCB0B063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072"/>
              <a:ext cx="34" cy="53"/>
            </a:xfrm>
            <a:custGeom>
              <a:avLst/>
              <a:gdLst>
                <a:gd name="T0" fmla="*/ 8 w 38"/>
                <a:gd name="T1" fmla="*/ 0 h 59"/>
                <a:gd name="T2" fmla="*/ 24 w 38"/>
                <a:gd name="T3" fmla="*/ 30 h 59"/>
                <a:gd name="T4" fmla="*/ 12 w 38"/>
                <a:gd name="T5" fmla="*/ 29 h 59"/>
                <a:gd name="T6" fmla="*/ 0 w 38"/>
                <a:gd name="T7" fmla="*/ 4 h 59"/>
                <a:gd name="T8" fmla="*/ 8 w 38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59">
                  <a:moveTo>
                    <a:pt x="12" y="0"/>
                  </a:moveTo>
                  <a:cubicBezTo>
                    <a:pt x="12" y="0"/>
                    <a:pt x="28" y="16"/>
                    <a:pt x="38" y="46"/>
                  </a:cubicBezTo>
                  <a:cubicBezTo>
                    <a:pt x="38" y="46"/>
                    <a:pt x="26" y="59"/>
                    <a:pt x="18" y="45"/>
                  </a:cubicBezTo>
                  <a:cubicBezTo>
                    <a:pt x="10" y="30"/>
                    <a:pt x="0" y="6"/>
                    <a:pt x="0" y="6"/>
                  </a:cubicBezTo>
                  <a:cubicBezTo>
                    <a:pt x="0" y="6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623">
              <a:extLst>
                <a:ext uri="{FF2B5EF4-FFF2-40B4-BE49-F238E27FC236}">
                  <a16:creationId xmlns:a16="http://schemas.microsoft.com/office/drawing/2014/main" id="{11D77105-45ED-400D-9794-B3E8611E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072"/>
              <a:ext cx="34" cy="53"/>
            </a:xfrm>
            <a:custGeom>
              <a:avLst/>
              <a:gdLst>
                <a:gd name="T0" fmla="*/ 8 w 38"/>
                <a:gd name="T1" fmla="*/ 0 h 59"/>
                <a:gd name="T2" fmla="*/ 24 w 38"/>
                <a:gd name="T3" fmla="*/ 30 h 59"/>
                <a:gd name="T4" fmla="*/ 12 w 38"/>
                <a:gd name="T5" fmla="*/ 29 h 59"/>
                <a:gd name="T6" fmla="*/ 0 w 38"/>
                <a:gd name="T7" fmla="*/ 4 h 59"/>
                <a:gd name="T8" fmla="*/ 8 w 38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59">
                  <a:moveTo>
                    <a:pt x="12" y="0"/>
                  </a:moveTo>
                  <a:cubicBezTo>
                    <a:pt x="12" y="0"/>
                    <a:pt x="28" y="16"/>
                    <a:pt x="38" y="46"/>
                  </a:cubicBezTo>
                  <a:cubicBezTo>
                    <a:pt x="38" y="46"/>
                    <a:pt x="26" y="59"/>
                    <a:pt x="18" y="45"/>
                  </a:cubicBezTo>
                  <a:cubicBezTo>
                    <a:pt x="10" y="30"/>
                    <a:pt x="0" y="6"/>
                    <a:pt x="0" y="6"/>
                  </a:cubicBezTo>
                  <a:cubicBezTo>
                    <a:pt x="0" y="6"/>
                    <a:pt x="6" y="0"/>
                    <a:pt x="12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624">
              <a:extLst>
                <a:ext uri="{FF2B5EF4-FFF2-40B4-BE49-F238E27FC236}">
                  <a16:creationId xmlns:a16="http://schemas.microsoft.com/office/drawing/2014/main" id="{2C3DDB4F-F61B-4EE0-B18A-E65801F7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79"/>
              <a:ext cx="20" cy="38"/>
            </a:xfrm>
            <a:custGeom>
              <a:avLst/>
              <a:gdLst>
                <a:gd name="T0" fmla="*/ 0 w 23"/>
                <a:gd name="T1" fmla="*/ 4 h 43"/>
                <a:gd name="T2" fmla="*/ 3 w 23"/>
                <a:gd name="T3" fmla="*/ 15 h 43"/>
                <a:gd name="T4" fmla="*/ 8 w 23"/>
                <a:gd name="T5" fmla="*/ 27 h 43"/>
                <a:gd name="T6" fmla="*/ 5 w 23"/>
                <a:gd name="T7" fmla="*/ 1 h 43"/>
                <a:gd name="T8" fmla="*/ 0 w 23"/>
                <a:gd name="T9" fmla="*/ 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3">
                  <a:moveTo>
                    <a:pt x="0" y="4"/>
                  </a:moveTo>
                  <a:cubicBezTo>
                    <a:pt x="0" y="4"/>
                    <a:pt x="5" y="17"/>
                    <a:pt x="5" y="24"/>
                  </a:cubicBezTo>
                  <a:cubicBezTo>
                    <a:pt x="5" y="24"/>
                    <a:pt x="13" y="39"/>
                    <a:pt x="14" y="43"/>
                  </a:cubicBezTo>
                  <a:cubicBezTo>
                    <a:pt x="14" y="43"/>
                    <a:pt x="23" y="35"/>
                    <a:pt x="9" y="1"/>
                  </a:cubicBezTo>
                  <a:cubicBezTo>
                    <a:pt x="9" y="1"/>
                    <a:pt x="5" y="0"/>
                    <a:pt x="0" y="4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625">
              <a:extLst>
                <a:ext uri="{FF2B5EF4-FFF2-40B4-BE49-F238E27FC236}">
                  <a16:creationId xmlns:a16="http://schemas.microsoft.com/office/drawing/2014/main" id="{CDE3D335-BCC2-4085-9105-D6819A48B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80"/>
              <a:ext cx="20" cy="37"/>
            </a:xfrm>
            <a:custGeom>
              <a:avLst/>
              <a:gdLst>
                <a:gd name="T0" fmla="*/ 0 w 23"/>
                <a:gd name="T1" fmla="*/ 3 h 42"/>
                <a:gd name="T2" fmla="*/ 3 w 23"/>
                <a:gd name="T3" fmla="*/ 14 h 42"/>
                <a:gd name="T4" fmla="*/ 8 w 23"/>
                <a:gd name="T5" fmla="*/ 26 h 42"/>
                <a:gd name="T6" fmla="*/ 5 w 23"/>
                <a:gd name="T7" fmla="*/ 0 h 42"/>
                <a:gd name="T8" fmla="*/ 0 w 23"/>
                <a:gd name="T9" fmla="*/ 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2">
                  <a:moveTo>
                    <a:pt x="0" y="3"/>
                  </a:moveTo>
                  <a:cubicBezTo>
                    <a:pt x="0" y="3"/>
                    <a:pt x="5" y="16"/>
                    <a:pt x="5" y="23"/>
                  </a:cubicBezTo>
                  <a:cubicBezTo>
                    <a:pt x="5" y="23"/>
                    <a:pt x="13" y="38"/>
                    <a:pt x="14" y="42"/>
                  </a:cubicBezTo>
                  <a:cubicBezTo>
                    <a:pt x="14" y="42"/>
                    <a:pt x="23" y="34"/>
                    <a:pt x="9" y="0"/>
                  </a:cubicBezTo>
                  <a:cubicBezTo>
                    <a:pt x="9" y="0"/>
                    <a:pt x="5" y="0"/>
                    <a:pt x="0" y="3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626">
              <a:extLst>
                <a:ext uri="{FF2B5EF4-FFF2-40B4-BE49-F238E27FC236}">
                  <a16:creationId xmlns:a16="http://schemas.microsoft.com/office/drawing/2014/main" id="{D537BFF6-E372-4C48-A58C-3B8B4089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3240"/>
              <a:ext cx="26" cy="11"/>
            </a:xfrm>
            <a:custGeom>
              <a:avLst/>
              <a:gdLst>
                <a:gd name="T0" fmla="*/ 19 w 29"/>
                <a:gd name="T1" fmla="*/ 0 h 12"/>
                <a:gd name="T2" fmla="*/ 0 w 29"/>
                <a:gd name="T3" fmla="*/ 8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cubicBezTo>
                    <a:pt x="21" y="7"/>
                    <a:pt x="11" y="9"/>
                    <a:pt x="0" y="1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627">
              <a:extLst>
                <a:ext uri="{FF2B5EF4-FFF2-40B4-BE49-F238E27FC236}">
                  <a16:creationId xmlns:a16="http://schemas.microsoft.com/office/drawing/2014/main" id="{A4667D6C-0AA0-4FC4-9E3E-CED04E9D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3309"/>
              <a:ext cx="60" cy="6"/>
            </a:xfrm>
            <a:custGeom>
              <a:avLst/>
              <a:gdLst>
                <a:gd name="T0" fmla="*/ 0 w 68"/>
                <a:gd name="T1" fmla="*/ 3 h 7"/>
                <a:gd name="T2" fmla="*/ 19 w 68"/>
                <a:gd name="T3" fmla="*/ 1 h 7"/>
                <a:gd name="T4" fmla="*/ 41 w 6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7">
                  <a:moveTo>
                    <a:pt x="0" y="7"/>
                  </a:moveTo>
                  <a:cubicBezTo>
                    <a:pt x="9" y="4"/>
                    <a:pt x="21" y="2"/>
                    <a:pt x="31" y="1"/>
                  </a:cubicBezTo>
                  <a:cubicBezTo>
                    <a:pt x="43" y="0"/>
                    <a:pt x="55" y="0"/>
                    <a:pt x="68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628">
              <a:extLst>
                <a:ext uri="{FF2B5EF4-FFF2-40B4-BE49-F238E27FC236}">
                  <a16:creationId xmlns:a16="http://schemas.microsoft.com/office/drawing/2014/main" id="{62CBCE4C-36CE-4492-81B4-F8A7272D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3065"/>
              <a:ext cx="123" cy="21"/>
            </a:xfrm>
            <a:custGeom>
              <a:avLst/>
              <a:gdLst>
                <a:gd name="T0" fmla="*/ 0 w 139"/>
                <a:gd name="T1" fmla="*/ 0 h 23"/>
                <a:gd name="T2" fmla="*/ 9 w 139"/>
                <a:gd name="T3" fmla="*/ 7 h 23"/>
                <a:gd name="T4" fmla="*/ 20 w 139"/>
                <a:gd name="T5" fmla="*/ 15 h 23"/>
                <a:gd name="T6" fmla="*/ 45 w 139"/>
                <a:gd name="T7" fmla="*/ 14 h 23"/>
                <a:gd name="T8" fmla="*/ 69 w 139"/>
                <a:gd name="T9" fmla="*/ 11 h 23"/>
                <a:gd name="T10" fmla="*/ 85 w 139"/>
                <a:gd name="T11" fmla="*/ 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23">
                  <a:moveTo>
                    <a:pt x="0" y="0"/>
                  </a:moveTo>
                  <a:cubicBezTo>
                    <a:pt x="5" y="1"/>
                    <a:pt x="9" y="7"/>
                    <a:pt x="13" y="11"/>
                  </a:cubicBezTo>
                  <a:cubicBezTo>
                    <a:pt x="18" y="16"/>
                    <a:pt x="26" y="19"/>
                    <a:pt x="33" y="21"/>
                  </a:cubicBezTo>
                  <a:cubicBezTo>
                    <a:pt x="46" y="23"/>
                    <a:pt x="62" y="20"/>
                    <a:pt x="74" y="19"/>
                  </a:cubicBezTo>
                  <a:cubicBezTo>
                    <a:pt x="87" y="17"/>
                    <a:pt x="100" y="17"/>
                    <a:pt x="113" y="15"/>
                  </a:cubicBezTo>
                  <a:cubicBezTo>
                    <a:pt x="119" y="14"/>
                    <a:pt x="136" y="14"/>
                    <a:pt x="139" y="1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629">
              <a:extLst>
                <a:ext uri="{FF2B5EF4-FFF2-40B4-BE49-F238E27FC236}">
                  <a16:creationId xmlns:a16="http://schemas.microsoft.com/office/drawing/2014/main" id="{400391E9-9434-409C-81F4-B9121749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58"/>
              <a:ext cx="30" cy="55"/>
            </a:xfrm>
            <a:custGeom>
              <a:avLst/>
              <a:gdLst>
                <a:gd name="T0" fmla="*/ 8 w 34"/>
                <a:gd name="T1" fmla="*/ 0 h 61"/>
                <a:gd name="T2" fmla="*/ 20 w 34"/>
                <a:gd name="T3" fmla="*/ 31 h 61"/>
                <a:gd name="T4" fmla="*/ 10 w 34"/>
                <a:gd name="T5" fmla="*/ 30 h 61"/>
                <a:gd name="T6" fmla="*/ 3 w 34"/>
                <a:gd name="T7" fmla="*/ 5 h 61"/>
                <a:gd name="T8" fmla="*/ 8 w 3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1">
                  <a:moveTo>
                    <a:pt x="13" y="0"/>
                  </a:moveTo>
                  <a:cubicBezTo>
                    <a:pt x="13" y="0"/>
                    <a:pt x="29" y="17"/>
                    <a:pt x="34" y="47"/>
                  </a:cubicBezTo>
                  <a:cubicBezTo>
                    <a:pt x="34" y="47"/>
                    <a:pt x="24" y="61"/>
                    <a:pt x="16" y="46"/>
                  </a:cubicBezTo>
                  <a:cubicBezTo>
                    <a:pt x="8" y="30"/>
                    <a:pt x="0" y="14"/>
                    <a:pt x="3" y="9"/>
                  </a:cubicBezTo>
                  <a:cubicBezTo>
                    <a:pt x="6" y="4"/>
                    <a:pt x="10" y="3"/>
                    <a:pt x="13" y="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630">
              <a:extLst>
                <a:ext uri="{FF2B5EF4-FFF2-40B4-BE49-F238E27FC236}">
                  <a16:creationId xmlns:a16="http://schemas.microsoft.com/office/drawing/2014/main" id="{72320F76-FDD2-4B6E-A234-13F07572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58"/>
              <a:ext cx="30" cy="55"/>
            </a:xfrm>
            <a:custGeom>
              <a:avLst/>
              <a:gdLst>
                <a:gd name="T0" fmla="*/ 8 w 34"/>
                <a:gd name="T1" fmla="*/ 0 h 61"/>
                <a:gd name="T2" fmla="*/ 20 w 34"/>
                <a:gd name="T3" fmla="*/ 31 h 61"/>
                <a:gd name="T4" fmla="*/ 10 w 34"/>
                <a:gd name="T5" fmla="*/ 30 h 61"/>
                <a:gd name="T6" fmla="*/ 3 w 34"/>
                <a:gd name="T7" fmla="*/ 5 h 61"/>
                <a:gd name="T8" fmla="*/ 8 w 3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1">
                  <a:moveTo>
                    <a:pt x="13" y="0"/>
                  </a:moveTo>
                  <a:cubicBezTo>
                    <a:pt x="13" y="0"/>
                    <a:pt x="29" y="17"/>
                    <a:pt x="34" y="47"/>
                  </a:cubicBezTo>
                  <a:cubicBezTo>
                    <a:pt x="34" y="47"/>
                    <a:pt x="24" y="61"/>
                    <a:pt x="16" y="46"/>
                  </a:cubicBezTo>
                  <a:cubicBezTo>
                    <a:pt x="8" y="30"/>
                    <a:pt x="0" y="14"/>
                    <a:pt x="3" y="9"/>
                  </a:cubicBezTo>
                  <a:cubicBezTo>
                    <a:pt x="6" y="4"/>
                    <a:pt x="10" y="3"/>
                    <a:pt x="13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631">
              <a:extLst>
                <a:ext uri="{FF2B5EF4-FFF2-40B4-BE49-F238E27FC236}">
                  <a16:creationId xmlns:a16="http://schemas.microsoft.com/office/drawing/2014/main" id="{B9F9004B-8738-4407-BCCC-EF840E96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3059"/>
              <a:ext cx="111" cy="24"/>
            </a:xfrm>
            <a:custGeom>
              <a:avLst/>
              <a:gdLst>
                <a:gd name="T0" fmla="*/ 0 w 125"/>
                <a:gd name="T1" fmla="*/ 0 h 27"/>
                <a:gd name="T2" fmla="*/ 39 w 125"/>
                <a:gd name="T3" fmla="*/ 10 h 27"/>
                <a:gd name="T4" fmla="*/ 78 w 125"/>
                <a:gd name="T5" fmla="*/ 8 h 27"/>
                <a:gd name="T6" fmla="*/ 35 w 125"/>
                <a:gd name="T7" fmla="*/ 4 h 27"/>
                <a:gd name="T8" fmla="*/ 2 w 12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27">
                  <a:moveTo>
                    <a:pt x="0" y="0"/>
                  </a:moveTo>
                  <a:cubicBezTo>
                    <a:pt x="7" y="27"/>
                    <a:pt x="42" y="16"/>
                    <a:pt x="62" y="16"/>
                  </a:cubicBezTo>
                  <a:cubicBezTo>
                    <a:pt x="82" y="15"/>
                    <a:pt x="105" y="9"/>
                    <a:pt x="125" y="12"/>
                  </a:cubicBezTo>
                  <a:cubicBezTo>
                    <a:pt x="103" y="6"/>
                    <a:pt x="79" y="6"/>
                    <a:pt x="56" y="5"/>
                  </a:cubicBezTo>
                  <a:cubicBezTo>
                    <a:pt x="38" y="4"/>
                    <a:pt x="20" y="1"/>
                    <a:pt x="2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632">
              <a:extLst>
                <a:ext uri="{FF2B5EF4-FFF2-40B4-BE49-F238E27FC236}">
                  <a16:creationId xmlns:a16="http://schemas.microsoft.com/office/drawing/2014/main" id="{0615FEF8-0376-40C5-93BD-B7A2B9BB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3060"/>
              <a:ext cx="86" cy="35"/>
            </a:xfrm>
            <a:custGeom>
              <a:avLst/>
              <a:gdLst>
                <a:gd name="T0" fmla="*/ 0 w 97"/>
                <a:gd name="T1" fmla="*/ 0 h 39"/>
                <a:gd name="T2" fmla="*/ 27 w 97"/>
                <a:gd name="T3" fmla="*/ 16 h 39"/>
                <a:gd name="T4" fmla="*/ 59 w 97"/>
                <a:gd name="T5" fmla="*/ 22 h 39"/>
                <a:gd name="T6" fmla="*/ 42 w 97"/>
                <a:gd name="T7" fmla="*/ 25 h 39"/>
                <a:gd name="T8" fmla="*/ 26 w 97"/>
                <a:gd name="T9" fmla="*/ 22 h 39"/>
                <a:gd name="T10" fmla="*/ 2 w 97"/>
                <a:gd name="T11" fmla="*/ 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cubicBezTo>
                    <a:pt x="19" y="4"/>
                    <a:pt x="29" y="14"/>
                    <a:pt x="45" y="25"/>
                  </a:cubicBezTo>
                  <a:cubicBezTo>
                    <a:pt x="60" y="36"/>
                    <a:pt x="79" y="35"/>
                    <a:pt x="97" y="35"/>
                  </a:cubicBezTo>
                  <a:cubicBezTo>
                    <a:pt x="88" y="39"/>
                    <a:pt x="78" y="37"/>
                    <a:pt x="68" y="38"/>
                  </a:cubicBezTo>
                  <a:cubicBezTo>
                    <a:pt x="59" y="38"/>
                    <a:pt x="50" y="39"/>
                    <a:pt x="42" y="34"/>
                  </a:cubicBezTo>
                  <a:cubicBezTo>
                    <a:pt x="27" y="25"/>
                    <a:pt x="20" y="1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633">
              <a:extLst>
                <a:ext uri="{FF2B5EF4-FFF2-40B4-BE49-F238E27FC236}">
                  <a16:creationId xmlns:a16="http://schemas.microsoft.com/office/drawing/2014/main" id="{D06C04AF-8118-4847-A038-A6BCD8535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3114"/>
              <a:ext cx="279" cy="200"/>
            </a:xfrm>
            <a:custGeom>
              <a:avLst/>
              <a:gdLst>
                <a:gd name="T0" fmla="*/ 71 w 316"/>
                <a:gd name="T1" fmla="*/ 5 h 223"/>
                <a:gd name="T2" fmla="*/ 41 w 316"/>
                <a:gd name="T3" fmla="*/ 3 h 223"/>
                <a:gd name="T4" fmla="*/ 29 w 316"/>
                <a:gd name="T5" fmla="*/ 3 h 223"/>
                <a:gd name="T6" fmla="*/ 17 w 316"/>
                <a:gd name="T7" fmla="*/ 11 h 223"/>
                <a:gd name="T8" fmla="*/ 11 w 316"/>
                <a:gd name="T9" fmla="*/ 62 h 223"/>
                <a:gd name="T10" fmla="*/ 27 w 316"/>
                <a:gd name="T11" fmla="*/ 74 h 223"/>
                <a:gd name="T12" fmla="*/ 49 w 316"/>
                <a:gd name="T13" fmla="*/ 85 h 223"/>
                <a:gd name="T14" fmla="*/ 83 w 316"/>
                <a:gd name="T15" fmla="*/ 91 h 223"/>
                <a:gd name="T16" fmla="*/ 101 w 316"/>
                <a:gd name="T17" fmla="*/ 94 h 223"/>
                <a:gd name="T18" fmla="*/ 119 w 316"/>
                <a:gd name="T19" fmla="*/ 102 h 223"/>
                <a:gd name="T20" fmla="*/ 150 w 316"/>
                <a:gd name="T21" fmla="*/ 117 h 223"/>
                <a:gd name="T22" fmla="*/ 191 w 316"/>
                <a:gd name="T23" fmla="*/ 122 h 223"/>
                <a:gd name="T24" fmla="*/ 177 w 316"/>
                <a:gd name="T25" fmla="*/ 99 h 223"/>
                <a:gd name="T26" fmla="*/ 149 w 316"/>
                <a:gd name="T27" fmla="*/ 77 h 223"/>
                <a:gd name="T28" fmla="*/ 130 w 316"/>
                <a:gd name="T29" fmla="*/ 61 h 223"/>
                <a:gd name="T30" fmla="*/ 110 w 316"/>
                <a:gd name="T31" fmla="*/ 45 h 223"/>
                <a:gd name="T32" fmla="*/ 83 w 316"/>
                <a:gd name="T33" fmla="*/ 13 h 223"/>
                <a:gd name="T34" fmla="*/ 70 w 316"/>
                <a:gd name="T35" fmla="*/ 4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6" h="223">
                  <a:moveTo>
                    <a:pt x="117" y="9"/>
                  </a:moveTo>
                  <a:cubicBezTo>
                    <a:pt x="103" y="0"/>
                    <a:pt x="84" y="3"/>
                    <a:pt x="68" y="3"/>
                  </a:cubicBezTo>
                  <a:cubicBezTo>
                    <a:pt x="61" y="2"/>
                    <a:pt x="55" y="2"/>
                    <a:pt x="48" y="3"/>
                  </a:cubicBezTo>
                  <a:cubicBezTo>
                    <a:pt x="40" y="4"/>
                    <a:pt x="34" y="9"/>
                    <a:pt x="28" y="16"/>
                  </a:cubicBezTo>
                  <a:cubicBezTo>
                    <a:pt x="10" y="35"/>
                    <a:pt x="0" y="74"/>
                    <a:pt x="19" y="96"/>
                  </a:cubicBezTo>
                  <a:cubicBezTo>
                    <a:pt x="25" y="104"/>
                    <a:pt x="36" y="109"/>
                    <a:pt x="45" y="114"/>
                  </a:cubicBezTo>
                  <a:cubicBezTo>
                    <a:pt x="56" y="122"/>
                    <a:pt x="67" y="126"/>
                    <a:pt x="79" y="132"/>
                  </a:cubicBezTo>
                  <a:cubicBezTo>
                    <a:pt x="97" y="141"/>
                    <a:pt x="118" y="139"/>
                    <a:pt x="137" y="141"/>
                  </a:cubicBezTo>
                  <a:cubicBezTo>
                    <a:pt x="147" y="142"/>
                    <a:pt x="156" y="143"/>
                    <a:pt x="165" y="145"/>
                  </a:cubicBezTo>
                  <a:cubicBezTo>
                    <a:pt x="177" y="148"/>
                    <a:pt x="185" y="153"/>
                    <a:pt x="196" y="158"/>
                  </a:cubicBezTo>
                  <a:cubicBezTo>
                    <a:pt x="213" y="166"/>
                    <a:pt x="231" y="170"/>
                    <a:pt x="247" y="182"/>
                  </a:cubicBezTo>
                  <a:cubicBezTo>
                    <a:pt x="260" y="192"/>
                    <a:pt x="307" y="223"/>
                    <a:pt x="314" y="189"/>
                  </a:cubicBezTo>
                  <a:cubicBezTo>
                    <a:pt x="316" y="172"/>
                    <a:pt x="301" y="162"/>
                    <a:pt x="291" y="153"/>
                  </a:cubicBezTo>
                  <a:cubicBezTo>
                    <a:pt x="276" y="140"/>
                    <a:pt x="261" y="131"/>
                    <a:pt x="245" y="119"/>
                  </a:cubicBezTo>
                  <a:cubicBezTo>
                    <a:pt x="234" y="112"/>
                    <a:pt x="224" y="103"/>
                    <a:pt x="213" y="95"/>
                  </a:cubicBezTo>
                  <a:cubicBezTo>
                    <a:pt x="203" y="87"/>
                    <a:pt x="190" y="79"/>
                    <a:pt x="182" y="69"/>
                  </a:cubicBezTo>
                  <a:cubicBezTo>
                    <a:pt x="167" y="52"/>
                    <a:pt x="157" y="33"/>
                    <a:pt x="137" y="20"/>
                  </a:cubicBezTo>
                  <a:cubicBezTo>
                    <a:pt x="131" y="16"/>
                    <a:pt x="123" y="10"/>
                    <a:pt x="116" y="7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634">
              <a:extLst>
                <a:ext uri="{FF2B5EF4-FFF2-40B4-BE49-F238E27FC236}">
                  <a16:creationId xmlns:a16="http://schemas.microsoft.com/office/drawing/2014/main" id="{F98EF42D-EC04-485D-95A6-3F316840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3159"/>
              <a:ext cx="51" cy="66"/>
            </a:xfrm>
            <a:custGeom>
              <a:avLst/>
              <a:gdLst>
                <a:gd name="T0" fmla="*/ 9 w 57"/>
                <a:gd name="T1" fmla="*/ 4 h 74"/>
                <a:gd name="T2" fmla="*/ 8 w 57"/>
                <a:gd name="T3" fmla="*/ 30 h 74"/>
                <a:gd name="T4" fmla="*/ 25 w 57"/>
                <a:gd name="T5" fmla="*/ 47 h 74"/>
                <a:gd name="T6" fmla="*/ 34 w 57"/>
                <a:gd name="T7" fmla="*/ 41 h 74"/>
                <a:gd name="T8" fmla="*/ 28 w 57"/>
                <a:gd name="T9" fmla="*/ 29 h 74"/>
                <a:gd name="T10" fmla="*/ 19 w 57"/>
                <a:gd name="T11" fmla="*/ 14 h 74"/>
                <a:gd name="T12" fmla="*/ 11 w 57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74">
                  <a:moveTo>
                    <a:pt x="13" y="5"/>
                  </a:moveTo>
                  <a:cubicBezTo>
                    <a:pt x="0" y="12"/>
                    <a:pt x="6" y="38"/>
                    <a:pt x="12" y="48"/>
                  </a:cubicBezTo>
                  <a:cubicBezTo>
                    <a:pt x="17" y="57"/>
                    <a:pt x="26" y="74"/>
                    <a:pt x="39" y="74"/>
                  </a:cubicBezTo>
                  <a:cubicBezTo>
                    <a:pt x="43" y="73"/>
                    <a:pt x="51" y="69"/>
                    <a:pt x="53" y="65"/>
                  </a:cubicBezTo>
                  <a:cubicBezTo>
                    <a:pt x="57" y="57"/>
                    <a:pt x="49" y="51"/>
                    <a:pt x="44" y="45"/>
                  </a:cubicBezTo>
                  <a:cubicBezTo>
                    <a:pt x="39" y="38"/>
                    <a:pt x="35" y="30"/>
                    <a:pt x="30" y="22"/>
                  </a:cubicBezTo>
                  <a:cubicBezTo>
                    <a:pt x="27" y="16"/>
                    <a:pt x="23" y="2"/>
                    <a:pt x="17" y="0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635">
              <a:extLst>
                <a:ext uri="{FF2B5EF4-FFF2-40B4-BE49-F238E27FC236}">
                  <a16:creationId xmlns:a16="http://schemas.microsoft.com/office/drawing/2014/main" id="{21384270-3029-45FC-8607-8EA7DC671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3235"/>
              <a:ext cx="37" cy="68"/>
            </a:xfrm>
            <a:custGeom>
              <a:avLst/>
              <a:gdLst>
                <a:gd name="T0" fmla="*/ 24 w 42"/>
                <a:gd name="T1" fmla="*/ 4 h 76"/>
                <a:gd name="T2" fmla="*/ 16 w 42"/>
                <a:gd name="T3" fmla="*/ 1 h 76"/>
                <a:gd name="T4" fmla="*/ 9 w 42"/>
                <a:gd name="T5" fmla="*/ 8 h 76"/>
                <a:gd name="T6" fmla="*/ 2 w 42"/>
                <a:gd name="T7" fmla="*/ 21 h 76"/>
                <a:gd name="T8" fmla="*/ 4 w 42"/>
                <a:gd name="T9" fmla="*/ 32 h 76"/>
                <a:gd name="T10" fmla="*/ 17 w 42"/>
                <a:gd name="T11" fmla="*/ 36 h 76"/>
                <a:gd name="T12" fmla="*/ 23 w 42"/>
                <a:gd name="T13" fmla="*/ 19 h 76"/>
                <a:gd name="T14" fmla="*/ 26 w 42"/>
                <a:gd name="T15" fmla="*/ 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76">
                  <a:moveTo>
                    <a:pt x="40" y="7"/>
                  </a:moveTo>
                  <a:cubicBezTo>
                    <a:pt x="40" y="3"/>
                    <a:pt x="30" y="0"/>
                    <a:pt x="26" y="1"/>
                  </a:cubicBezTo>
                  <a:cubicBezTo>
                    <a:pt x="20" y="1"/>
                    <a:pt x="17" y="7"/>
                    <a:pt x="14" y="12"/>
                  </a:cubicBezTo>
                  <a:cubicBezTo>
                    <a:pt x="9" y="19"/>
                    <a:pt x="4" y="26"/>
                    <a:pt x="2" y="34"/>
                  </a:cubicBezTo>
                  <a:cubicBezTo>
                    <a:pt x="0" y="40"/>
                    <a:pt x="1" y="43"/>
                    <a:pt x="4" y="50"/>
                  </a:cubicBezTo>
                  <a:cubicBezTo>
                    <a:pt x="9" y="66"/>
                    <a:pt x="18" y="76"/>
                    <a:pt x="28" y="56"/>
                  </a:cubicBezTo>
                  <a:cubicBezTo>
                    <a:pt x="33" y="47"/>
                    <a:pt x="36" y="38"/>
                    <a:pt x="38" y="29"/>
                  </a:cubicBezTo>
                  <a:cubicBezTo>
                    <a:pt x="39" y="22"/>
                    <a:pt x="39" y="15"/>
                    <a:pt x="42" y="9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636">
              <a:extLst>
                <a:ext uri="{FF2B5EF4-FFF2-40B4-BE49-F238E27FC236}">
                  <a16:creationId xmlns:a16="http://schemas.microsoft.com/office/drawing/2014/main" id="{2B4711A0-339A-422C-A2FD-66E526EE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088"/>
              <a:ext cx="48" cy="82"/>
            </a:xfrm>
            <a:custGeom>
              <a:avLst/>
              <a:gdLst>
                <a:gd name="T0" fmla="*/ 10 w 54"/>
                <a:gd name="T1" fmla="*/ 0 h 92"/>
                <a:gd name="T2" fmla="*/ 4 w 54"/>
                <a:gd name="T3" fmla="*/ 26 h 92"/>
                <a:gd name="T4" fmla="*/ 10 w 54"/>
                <a:gd name="T5" fmla="*/ 39 h 92"/>
                <a:gd name="T6" fmla="*/ 12 w 54"/>
                <a:gd name="T7" fmla="*/ 49 h 92"/>
                <a:gd name="T8" fmla="*/ 29 w 54"/>
                <a:gd name="T9" fmla="*/ 44 h 92"/>
                <a:gd name="T10" fmla="*/ 20 w 54"/>
                <a:gd name="T11" fmla="*/ 27 h 92"/>
                <a:gd name="T12" fmla="*/ 10 w 54"/>
                <a:gd name="T13" fmla="*/ 4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92">
                  <a:moveTo>
                    <a:pt x="16" y="0"/>
                  </a:moveTo>
                  <a:cubicBezTo>
                    <a:pt x="1" y="5"/>
                    <a:pt x="0" y="30"/>
                    <a:pt x="6" y="41"/>
                  </a:cubicBezTo>
                  <a:cubicBezTo>
                    <a:pt x="9" y="48"/>
                    <a:pt x="13" y="54"/>
                    <a:pt x="15" y="62"/>
                  </a:cubicBezTo>
                  <a:cubicBezTo>
                    <a:pt x="16" y="67"/>
                    <a:pt x="16" y="74"/>
                    <a:pt x="19" y="79"/>
                  </a:cubicBezTo>
                  <a:cubicBezTo>
                    <a:pt x="27" y="92"/>
                    <a:pt x="54" y="88"/>
                    <a:pt x="47" y="70"/>
                  </a:cubicBezTo>
                  <a:cubicBezTo>
                    <a:pt x="43" y="61"/>
                    <a:pt x="37" y="51"/>
                    <a:pt x="32" y="43"/>
                  </a:cubicBezTo>
                  <a:cubicBezTo>
                    <a:pt x="24" y="32"/>
                    <a:pt x="22" y="20"/>
                    <a:pt x="15" y="8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637">
              <a:extLst>
                <a:ext uri="{FF2B5EF4-FFF2-40B4-BE49-F238E27FC236}">
                  <a16:creationId xmlns:a16="http://schemas.microsoft.com/office/drawing/2014/main" id="{21E00080-E2F0-43E5-862C-7F5A73C7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089"/>
              <a:ext cx="49" cy="46"/>
            </a:xfrm>
            <a:custGeom>
              <a:avLst/>
              <a:gdLst>
                <a:gd name="T0" fmla="*/ 11 w 56"/>
                <a:gd name="T1" fmla="*/ 1 h 52"/>
                <a:gd name="T2" fmla="*/ 3 w 56"/>
                <a:gd name="T3" fmla="*/ 7 h 52"/>
                <a:gd name="T4" fmla="*/ 2 w 56"/>
                <a:gd name="T5" fmla="*/ 23 h 52"/>
                <a:gd name="T6" fmla="*/ 7 w 56"/>
                <a:gd name="T7" fmla="*/ 31 h 52"/>
                <a:gd name="T8" fmla="*/ 22 w 56"/>
                <a:gd name="T9" fmla="*/ 31 h 52"/>
                <a:gd name="T10" fmla="*/ 28 w 56"/>
                <a:gd name="T11" fmla="*/ 10 h 52"/>
                <a:gd name="T12" fmla="*/ 28 w 56"/>
                <a:gd name="T13" fmla="*/ 1 h 52"/>
                <a:gd name="T14" fmla="*/ 13 w 56"/>
                <a:gd name="T15" fmla="*/ 4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52">
                  <a:moveTo>
                    <a:pt x="18" y="1"/>
                  </a:moveTo>
                  <a:cubicBezTo>
                    <a:pt x="10" y="4"/>
                    <a:pt x="7" y="1"/>
                    <a:pt x="3" y="11"/>
                  </a:cubicBezTo>
                  <a:cubicBezTo>
                    <a:pt x="0" y="19"/>
                    <a:pt x="1" y="28"/>
                    <a:pt x="2" y="37"/>
                  </a:cubicBezTo>
                  <a:cubicBezTo>
                    <a:pt x="3" y="45"/>
                    <a:pt x="2" y="50"/>
                    <a:pt x="11" y="51"/>
                  </a:cubicBezTo>
                  <a:cubicBezTo>
                    <a:pt x="19" y="52"/>
                    <a:pt x="28" y="50"/>
                    <a:pt x="36" y="50"/>
                  </a:cubicBezTo>
                  <a:cubicBezTo>
                    <a:pt x="56" y="50"/>
                    <a:pt x="44" y="30"/>
                    <a:pt x="48" y="16"/>
                  </a:cubicBezTo>
                  <a:cubicBezTo>
                    <a:pt x="49" y="9"/>
                    <a:pt x="55" y="4"/>
                    <a:pt x="47" y="1"/>
                  </a:cubicBezTo>
                  <a:cubicBezTo>
                    <a:pt x="42" y="0"/>
                    <a:pt x="25" y="1"/>
                    <a:pt x="22" y="4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638">
              <a:extLst>
                <a:ext uri="{FF2B5EF4-FFF2-40B4-BE49-F238E27FC236}">
                  <a16:creationId xmlns:a16="http://schemas.microsoft.com/office/drawing/2014/main" id="{E005291E-4485-41EF-B293-1F0F243F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077"/>
              <a:ext cx="78" cy="51"/>
            </a:xfrm>
            <a:custGeom>
              <a:avLst/>
              <a:gdLst>
                <a:gd name="T0" fmla="*/ 52 w 88"/>
                <a:gd name="T1" fmla="*/ 35 h 57"/>
                <a:gd name="T2" fmla="*/ 51 w 88"/>
                <a:gd name="T3" fmla="*/ 22 h 57"/>
                <a:gd name="T4" fmla="*/ 52 w 88"/>
                <a:gd name="T5" fmla="*/ 11 h 57"/>
                <a:gd name="T6" fmla="*/ 37 w 88"/>
                <a:gd name="T7" fmla="*/ 5 h 57"/>
                <a:gd name="T8" fmla="*/ 8 w 88"/>
                <a:gd name="T9" fmla="*/ 3 h 57"/>
                <a:gd name="T10" fmla="*/ 2 w 88"/>
                <a:gd name="T11" fmla="*/ 4 h 57"/>
                <a:gd name="T12" fmla="*/ 7 w 88"/>
                <a:gd name="T13" fmla="*/ 9 h 57"/>
                <a:gd name="T14" fmla="*/ 16 w 88"/>
                <a:gd name="T15" fmla="*/ 25 h 57"/>
                <a:gd name="T16" fmla="*/ 29 w 88"/>
                <a:gd name="T17" fmla="*/ 34 h 57"/>
                <a:gd name="T18" fmla="*/ 50 w 88"/>
                <a:gd name="T19" fmla="*/ 31 h 57"/>
                <a:gd name="T20" fmla="*/ 51 w 88"/>
                <a:gd name="T21" fmla="*/ 3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8" h="57">
                  <a:moveTo>
                    <a:pt x="85" y="55"/>
                  </a:moveTo>
                  <a:cubicBezTo>
                    <a:pt x="85" y="49"/>
                    <a:pt x="82" y="42"/>
                    <a:pt x="82" y="35"/>
                  </a:cubicBezTo>
                  <a:cubicBezTo>
                    <a:pt x="83" y="30"/>
                    <a:pt x="88" y="22"/>
                    <a:pt x="86" y="17"/>
                  </a:cubicBezTo>
                  <a:cubicBezTo>
                    <a:pt x="84" y="10"/>
                    <a:pt x="67" y="10"/>
                    <a:pt x="60" y="9"/>
                  </a:cubicBezTo>
                  <a:cubicBezTo>
                    <a:pt x="44" y="7"/>
                    <a:pt x="28" y="5"/>
                    <a:pt x="12" y="3"/>
                  </a:cubicBez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8" y="11"/>
                    <a:pt x="11" y="13"/>
                  </a:cubicBezTo>
                  <a:cubicBezTo>
                    <a:pt x="20" y="18"/>
                    <a:pt x="23" y="30"/>
                    <a:pt x="26" y="39"/>
                  </a:cubicBezTo>
                  <a:cubicBezTo>
                    <a:pt x="30" y="53"/>
                    <a:pt x="32" y="57"/>
                    <a:pt x="47" y="54"/>
                  </a:cubicBezTo>
                  <a:cubicBezTo>
                    <a:pt x="58" y="52"/>
                    <a:pt x="69" y="47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639">
              <a:extLst>
                <a:ext uri="{FF2B5EF4-FFF2-40B4-BE49-F238E27FC236}">
                  <a16:creationId xmlns:a16="http://schemas.microsoft.com/office/drawing/2014/main" id="{4665EF3E-1F21-4B75-B011-C8EE023A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3055"/>
              <a:ext cx="95" cy="23"/>
            </a:xfrm>
            <a:custGeom>
              <a:avLst/>
              <a:gdLst>
                <a:gd name="T0" fmla="*/ 65 w 108"/>
                <a:gd name="T1" fmla="*/ 3 h 26"/>
                <a:gd name="T2" fmla="*/ 49 w 108"/>
                <a:gd name="T3" fmla="*/ 0 h 26"/>
                <a:gd name="T4" fmla="*/ 33 w 108"/>
                <a:gd name="T5" fmla="*/ 2 h 26"/>
                <a:gd name="T6" fmla="*/ 9 w 108"/>
                <a:gd name="T7" fmla="*/ 14 h 26"/>
                <a:gd name="T8" fmla="*/ 20 w 108"/>
                <a:gd name="T9" fmla="*/ 11 h 26"/>
                <a:gd name="T10" fmla="*/ 30 w 108"/>
                <a:gd name="T11" fmla="*/ 10 h 26"/>
                <a:gd name="T12" fmla="*/ 46 w 108"/>
                <a:gd name="T13" fmla="*/ 5 h 26"/>
                <a:gd name="T14" fmla="*/ 65 w 108"/>
                <a:gd name="T15" fmla="*/ 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26">
                  <a:moveTo>
                    <a:pt x="108" y="3"/>
                  </a:moveTo>
                  <a:cubicBezTo>
                    <a:pt x="101" y="0"/>
                    <a:pt x="90" y="1"/>
                    <a:pt x="83" y="0"/>
                  </a:cubicBezTo>
                  <a:cubicBezTo>
                    <a:pt x="73" y="0"/>
                    <a:pt x="64" y="1"/>
                    <a:pt x="55" y="2"/>
                  </a:cubicBezTo>
                  <a:cubicBezTo>
                    <a:pt x="48" y="3"/>
                    <a:pt x="0" y="16"/>
                    <a:pt x="14" y="23"/>
                  </a:cubicBezTo>
                  <a:cubicBezTo>
                    <a:pt x="19" y="26"/>
                    <a:pt x="28" y="19"/>
                    <a:pt x="33" y="17"/>
                  </a:cubicBezTo>
                  <a:cubicBezTo>
                    <a:pt x="39" y="16"/>
                    <a:pt x="44" y="16"/>
                    <a:pt x="50" y="15"/>
                  </a:cubicBezTo>
                  <a:cubicBezTo>
                    <a:pt x="59" y="14"/>
                    <a:pt x="67" y="10"/>
                    <a:pt x="76" y="9"/>
                  </a:cubicBezTo>
                  <a:cubicBezTo>
                    <a:pt x="87" y="7"/>
                    <a:pt x="99" y="7"/>
                    <a:pt x="108" y="7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640">
              <a:extLst>
                <a:ext uri="{FF2B5EF4-FFF2-40B4-BE49-F238E27FC236}">
                  <a16:creationId xmlns:a16="http://schemas.microsoft.com/office/drawing/2014/main" id="{6DD2C42E-FE56-41D3-AA81-503F0B78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121"/>
              <a:ext cx="111" cy="110"/>
            </a:xfrm>
            <a:custGeom>
              <a:avLst/>
              <a:gdLst>
                <a:gd name="T0" fmla="*/ 78 w 125"/>
                <a:gd name="T1" fmla="*/ 80 h 122"/>
                <a:gd name="T2" fmla="*/ 71 w 125"/>
                <a:gd name="T3" fmla="*/ 75 h 122"/>
                <a:gd name="T4" fmla="*/ 61 w 125"/>
                <a:gd name="T5" fmla="*/ 65 h 122"/>
                <a:gd name="T6" fmla="*/ 51 w 125"/>
                <a:gd name="T7" fmla="*/ 40 h 122"/>
                <a:gd name="T8" fmla="*/ 58 w 125"/>
                <a:gd name="T9" fmla="*/ 0 h 122"/>
                <a:gd name="T10" fmla="*/ 46 w 125"/>
                <a:gd name="T11" fmla="*/ 21 h 122"/>
                <a:gd name="T12" fmla="*/ 35 w 125"/>
                <a:gd name="T13" fmla="*/ 46 h 122"/>
                <a:gd name="T14" fmla="*/ 18 w 125"/>
                <a:gd name="T15" fmla="*/ 56 h 122"/>
                <a:gd name="T16" fmla="*/ 0 w 125"/>
                <a:gd name="T17" fmla="*/ 62 h 122"/>
                <a:gd name="T18" fmla="*/ 11 w 125"/>
                <a:gd name="T19" fmla="*/ 63 h 122"/>
                <a:gd name="T20" fmla="*/ 28 w 125"/>
                <a:gd name="T21" fmla="*/ 69 h 122"/>
                <a:gd name="T22" fmla="*/ 46 w 125"/>
                <a:gd name="T23" fmla="*/ 73 h 122"/>
                <a:gd name="T24" fmla="*/ 52 w 125"/>
                <a:gd name="T25" fmla="*/ 78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22">
                  <a:moveTo>
                    <a:pt x="125" y="122"/>
                  </a:moveTo>
                  <a:cubicBezTo>
                    <a:pt x="123" y="118"/>
                    <a:pt x="117" y="115"/>
                    <a:pt x="114" y="113"/>
                  </a:cubicBezTo>
                  <a:cubicBezTo>
                    <a:pt x="108" y="109"/>
                    <a:pt x="104" y="104"/>
                    <a:pt x="99" y="99"/>
                  </a:cubicBezTo>
                  <a:cubicBezTo>
                    <a:pt x="89" y="86"/>
                    <a:pt x="83" y="77"/>
                    <a:pt x="81" y="60"/>
                  </a:cubicBezTo>
                  <a:cubicBezTo>
                    <a:pt x="78" y="38"/>
                    <a:pt x="84" y="19"/>
                    <a:pt x="92" y="0"/>
                  </a:cubicBezTo>
                  <a:cubicBezTo>
                    <a:pt x="85" y="11"/>
                    <a:pt x="80" y="18"/>
                    <a:pt x="75" y="31"/>
                  </a:cubicBezTo>
                  <a:cubicBezTo>
                    <a:pt x="70" y="46"/>
                    <a:pt x="68" y="59"/>
                    <a:pt x="55" y="70"/>
                  </a:cubicBezTo>
                  <a:cubicBezTo>
                    <a:pt x="46" y="78"/>
                    <a:pt x="39" y="80"/>
                    <a:pt x="28" y="84"/>
                  </a:cubicBezTo>
                  <a:cubicBezTo>
                    <a:pt x="19" y="88"/>
                    <a:pt x="9" y="89"/>
                    <a:pt x="0" y="94"/>
                  </a:cubicBezTo>
                  <a:cubicBezTo>
                    <a:pt x="6" y="97"/>
                    <a:pt x="11" y="96"/>
                    <a:pt x="17" y="97"/>
                  </a:cubicBezTo>
                  <a:cubicBezTo>
                    <a:pt x="27" y="98"/>
                    <a:pt x="36" y="100"/>
                    <a:pt x="45" y="103"/>
                  </a:cubicBezTo>
                  <a:cubicBezTo>
                    <a:pt x="54" y="105"/>
                    <a:pt x="64" y="106"/>
                    <a:pt x="73" y="111"/>
                  </a:cubicBezTo>
                  <a:cubicBezTo>
                    <a:pt x="77" y="113"/>
                    <a:pt x="80" y="116"/>
                    <a:pt x="85" y="117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641">
              <a:extLst>
                <a:ext uri="{FF2B5EF4-FFF2-40B4-BE49-F238E27FC236}">
                  <a16:creationId xmlns:a16="http://schemas.microsoft.com/office/drawing/2014/main" id="{AA2A44A8-BCA1-4DFB-9846-73ACE3B0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292"/>
              <a:ext cx="32" cy="22"/>
            </a:xfrm>
            <a:custGeom>
              <a:avLst/>
              <a:gdLst>
                <a:gd name="T0" fmla="*/ 22 w 36"/>
                <a:gd name="T1" fmla="*/ 8 h 25"/>
                <a:gd name="T2" fmla="*/ 6 w 36"/>
                <a:gd name="T3" fmla="*/ 0 h 25"/>
                <a:gd name="T4" fmla="*/ 0 w 36"/>
                <a:gd name="T5" fmla="*/ 11 h 25"/>
                <a:gd name="T6" fmla="*/ 16 w 36"/>
                <a:gd name="T7" fmla="*/ 14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5">
                  <a:moveTo>
                    <a:pt x="36" y="13"/>
                  </a:moveTo>
                  <a:cubicBezTo>
                    <a:pt x="26" y="17"/>
                    <a:pt x="14" y="10"/>
                    <a:pt x="10" y="0"/>
                  </a:cubicBezTo>
                  <a:cubicBezTo>
                    <a:pt x="13" y="12"/>
                    <a:pt x="7" y="12"/>
                    <a:pt x="0" y="18"/>
                  </a:cubicBezTo>
                  <a:cubicBezTo>
                    <a:pt x="8" y="21"/>
                    <a:pt x="17" y="25"/>
                    <a:pt x="26" y="2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642">
              <a:extLst>
                <a:ext uri="{FF2B5EF4-FFF2-40B4-BE49-F238E27FC236}">
                  <a16:creationId xmlns:a16="http://schemas.microsoft.com/office/drawing/2014/main" id="{96BF55C4-69F0-432A-88E8-AC17F832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224"/>
              <a:ext cx="19" cy="16"/>
            </a:xfrm>
            <a:custGeom>
              <a:avLst/>
              <a:gdLst>
                <a:gd name="T0" fmla="*/ 5 w 21"/>
                <a:gd name="T1" fmla="*/ 0 h 18"/>
                <a:gd name="T2" fmla="*/ 8 w 21"/>
                <a:gd name="T3" fmla="*/ 7 h 18"/>
                <a:gd name="T4" fmla="*/ 0 w 21"/>
                <a:gd name="T5" fmla="*/ 8 h 18"/>
                <a:gd name="T6" fmla="*/ 13 w 21"/>
                <a:gd name="T7" fmla="*/ 8 h 18"/>
                <a:gd name="T8" fmla="*/ 5 w 21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cubicBezTo>
                    <a:pt x="8" y="1"/>
                    <a:pt x="16" y="7"/>
                    <a:pt x="12" y="11"/>
                  </a:cubicBezTo>
                  <a:cubicBezTo>
                    <a:pt x="9" y="14"/>
                    <a:pt x="4" y="11"/>
                    <a:pt x="0" y="12"/>
                  </a:cubicBezTo>
                  <a:cubicBezTo>
                    <a:pt x="4" y="14"/>
                    <a:pt x="16" y="18"/>
                    <a:pt x="19" y="12"/>
                  </a:cubicBezTo>
                  <a:cubicBezTo>
                    <a:pt x="21" y="6"/>
                    <a:pt x="11" y="4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43">
              <a:extLst>
                <a:ext uri="{FF2B5EF4-FFF2-40B4-BE49-F238E27FC236}">
                  <a16:creationId xmlns:a16="http://schemas.microsoft.com/office/drawing/2014/main" id="{4E83CE96-D1DB-439A-9E60-3645F1D6D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3168"/>
              <a:ext cx="16" cy="14"/>
            </a:xfrm>
            <a:custGeom>
              <a:avLst/>
              <a:gdLst>
                <a:gd name="T0" fmla="*/ 4 w 18"/>
                <a:gd name="T1" fmla="*/ 0 h 16"/>
                <a:gd name="T2" fmla="*/ 7 w 18"/>
                <a:gd name="T3" fmla="*/ 7 h 16"/>
                <a:gd name="T4" fmla="*/ 0 w 18"/>
                <a:gd name="T5" fmla="*/ 9 h 16"/>
                <a:gd name="T6" fmla="*/ 11 w 18"/>
                <a:gd name="T7" fmla="*/ 5 h 16"/>
                <a:gd name="T8" fmla="*/ 4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5" y="4"/>
                    <a:pt x="13" y="6"/>
                    <a:pt x="11" y="11"/>
                  </a:cubicBezTo>
                  <a:cubicBezTo>
                    <a:pt x="10" y="15"/>
                    <a:pt x="3" y="15"/>
                    <a:pt x="0" y="15"/>
                  </a:cubicBezTo>
                  <a:cubicBezTo>
                    <a:pt x="5" y="15"/>
                    <a:pt x="17" y="16"/>
                    <a:pt x="18" y="9"/>
                  </a:cubicBezTo>
                  <a:cubicBezTo>
                    <a:pt x="18" y="3"/>
                    <a:pt x="9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44">
              <a:extLst>
                <a:ext uri="{FF2B5EF4-FFF2-40B4-BE49-F238E27FC236}">
                  <a16:creationId xmlns:a16="http://schemas.microsoft.com/office/drawing/2014/main" id="{E2C3D8DF-2809-4152-A5B2-B3DBF95D9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073"/>
              <a:ext cx="9" cy="9"/>
            </a:xfrm>
            <a:custGeom>
              <a:avLst/>
              <a:gdLst>
                <a:gd name="T0" fmla="*/ 2 w 11"/>
                <a:gd name="T1" fmla="*/ 6 h 10"/>
                <a:gd name="T2" fmla="*/ 5 w 11"/>
                <a:gd name="T3" fmla="*/ 5 h 10"/>
                <a:gd name="T4" fmla="*/ 2 w 11"/>
                <a:gd name="T5" fmla="*/ 3 h 10"/>
                <a:gd name="T6" fmla="*/ 2 w 11"/>
                <a:gd name="T7" fmla="*/ 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3" y="7"/>
                    <a:pt x="8" y="5"/>
                    <a:pt x="11" y="5"/>
                  </a:cubicBezTo>
                  <a:cubicBezTo>
                    <a:pt x="7" y="5"/>
                    <a:pt x="9" y="0"/>
                    <a:pt x="4" y="3"/>
                  </a:cubicBezTo>
                  <a:cubicBezTo>
                    <a:pt x="0" y="5"/>
                    <a:pt x="0" y="6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45">
              <a:extLst>
                <a:ext uri="{FF2B5EF4-FFF2-40B4-BE49-F238E27FC236}">
                  <a16:creationId xmlns:a16="http://schemas.microsoft.com/office/drawing/2014/main" id="{5EDED47F-DDD0-4E31-AE56-8625AAF2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061"/>
              <a:ext cx="9" cy="13"/>
            </a:xfrm>
            <a:custGeom>
              <a:avLst/>
              <a:gdLst>
                <a:gd name="T0" fmla="*/ 2 w 11"/>
                <a:gd name="T1" fmla="*/ 9 h 15"/>
                <a:gd name="T2" fmla="*/ 5 w 11"/>
                <a:gd name="T3" fmla="*/ 3 h 15"/>
                <a:gd name="T4" fmla="*/ 4 w 11"/>
                <a:gd name="T5" fmla="*/ 0 h 15"/>
                <a:gd name="T6" fmla="*/ 2 w 11"/>
                <a:gd name="T7" fmla="*/ 3 h 15"/>
                <a:gd name="T8" fmla="*/ 2 w 11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5">
                  <a:moveTo>
                    <a:pt x="4" y="15"/>
                  </a:moveTo>
                  <a:cubicBezTo>
                    <a:pt x="3" y="10"/>
                    <a:pt x="8" y="7"/>
                    <a:pt x="11" y="5"/>
                  </a:cubicBezTo>
                  <a:cubicBezTo>
                    <a:pt x="10" y="4"/>
                    <a:pt x="10" y="2"/>
                    <a:pt x="8" y="0"/>
                  </a:cubicBezTo>
                  <a:cubicBezTo>
                    <a:pt x="7" y="2"/>
                    <a:pt x="4" y="4"/>
                    <a:pt x="2" y="6"/>
                  </a:cubicBezTo>
                  <a:cubicBezTo>
                    <a:pt x="0" y="9"/>
                    <a:pt x="2" y="11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46">
              <a:extLst>
                <a:ext uri="{FF2B5EF4-FFF2-40B4-BE49-F238E27FC236}">
                  <a16:creationId xmlns:a16="http://schemas.microsoft.com/office/drawing/2014/main" id="{328300EA-27A2-4A8D-AB43-DD32D92C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143"/>
              <a:ext cx="10" cy="10"/>
            </a:xfrm>
            <a:custGeom>
              <a:avLst/>
              <a:gdLst>
                <a:gd name="T0" fmla="*/ 1 w 12"/>
                <a:gd name="T1" fmla="*/ 6 h 12"/>
                <a:gd name="T2" fmla="*/ 3 w 12"/>
                <a:gd name="T3" fmla="*/ 4 h 12"/>
                <a:gd name="T4" fmla="*/ 5 w 12"/>
                <a:gd name="T5" fmla="*/ 3 h 12"/>
                <a:gd name="T6" fmla="*/ 5 w 12"/>
                <a:gd name="T7" fmla="*/ 0 h 12"/>
                <a:gd name="T8" fmla="*/ 3 w 12"/>
                <a:gd name="T9" fmla="*/ 3 h 12"/>
                <a:gd name="T10" fmla="*/ 0 w 12"/>
                <a:gd name="T11" fmla="*/ 4 h 12"/>
                <a:gd name="T12" fmla="*/ 2 w 12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3" y="11"/>
                    <a:pt x="4" y="9"/>
                    <a:pt x="5" y="8"/>
                  </a:cubicBezTo>
                  <a:cubicBezTo>
                    <a:pt x="7" y="7"/>
                    <a:pt x="10" y="7"/>
                    <a:pt x="10" y="6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3" y="5"/>
                    <a:pt x="2" y="7"/>
                    <a:pt x="0" y="8"/>
                  </a:cubicBezTo>
                  <a:cubicBezTo>
                    <a:pt x="0" y="9"/>
                    <a:pt x="2" y="10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7">
              <a:extLst>
                <a:ext uri="{FF2B5EF4-FFF2-40B4-BE49-F238E27FC236}">
                  <a16:creationId xmlns:a16="http://schemas.microsoft.com/office/drawing/2014/main" id="{86EC01E6-42E4-4613-9C4E-8FC1B5521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082"/>
              <a:ext cx="6" cy="5"/>
            </a:xfrm>
            <a:custGeom>
              <a:avLst/>
              <a:gdLst>
                <a:gd name="T0" fmla="*/ 1 w 6"/>
                <a:gd name="T1" fmla="*/ 3 h 6"/>
                <a:gd name="T2" fmla="*/ 6 w 6"/>
                <a:gd name="T3" fmla="*/ 3 h 6"/>
                <a:gd name="T4" fmla="*/ 4 w 6"/>
                <a:gd name="T5" fmla="*/ 0 h 6"/>
                <a:gd name="T6" fmla="*/ 0 w 6"/>
                <a:gd name="T7" fmla="*/ 3 h 6"/>
                <a:gd name="T8" fmla="*/ 1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3" y="5"/>
                    <a:pt x="4" y="5"/>
                    <a:pt x="6" y="4"/>
                  </a:cubicBezTo>
                  <a:cubicBezTo>
                    <a:pt x="5" y="3"/>
                    <a:pt x="5" y="2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48">
              <a:extLst>
                <a:ext uri="{FF2B5EF4-FFF2-40B4-BE49-F238E27FC236}">
                  <a16:creationId xmlns:a16="http://schemas.microsoft.com/office/drawing/2014/main" id="{6E004AE9-0809-449D-A060-1A372807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105"/>
              <a:ext cx="12" cy="12"/>
            </a:xfrm>
            <a:custGeom>
              <a:avLst/>
              <a:gdLst>
                <a:gd name="T0" fmla="*/ 0 w 14"/>
                <a:gd name="T1" fmla="*/ 6 h 13"/>
                <a:gd name="T2" fmla="*/ 8 w 14"/>
                <a:gd name="T3" fmla="*/ 6 h 13"/>
                <a:gd name="T4" fmla="*/ 6 w 14"/>
                <a:gd name="T5" fmla="*/ 0 h 13"/>
                <a:gd name="T6" fmla="*/ 3 w 14"/>
                <a:gd name="T7" fmla="*/ 5 h 13"/>
                <a:gd name="T8" fmla="*/ 2 w 14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3" y="12"/>
                    <a:pt x="10" y="13"/>
                    <a:pt x="14" y="8"/>
                  </a:cubicBezTo>
                  <a:cubicBezTo>
                    <a:pt x="13" y="5"/>
                    <a:pt x="12" y="3"/>
                    <a:pt x="10" y="0"/>
                  </a:cubicBezTo>
                  <a:cubicBezTo>
                    <a:pt x="10" y="2"/>
                    <a:pt x="9" y="3"/>
                    <a:pt x="7" y="5"/>
                  </a:cubicBezTo>
                  <a:cubicBezTo>
                    <a:pt x="6" y="6"/>
                    <a:pt x="4" y="5"/>
                    <a:pt x="2" y="7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49">
              <a:extLst>
                <a:ext uri="{FF2B5EF4-FFF2-40B4-BE49-F238E27FC236}">
                  <a16:creationId xmlns:a16="http://schemas.microsoft.com/office/drawing/2014/main" id="{94A34359-E8D5-4894-B251-0EF72E42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69"/>
              <a:ext cx="11" cy="10"/>
            </a:xfrm>
            <a:custGeom>
              <a:avLst/>
              <a:gdLst>
                <a:gd name="T0" fmla="*/ 0 w 13"/>
                <a:gd name="T1" fmla="*/ 3 h 12"/>
                <a:gd name="T2" fmla="*/ 6 w 13"/>
                <a:gd name="T3" fmla="*/ 5 h 12"/>
                <a:gd name="T4" fmla="*/ 5 w 13"/>
                <a:gd name="T5" fmla="*/ 0 h 12"/>
                <a:gd name="T6" fmla="*/ 4 w 13"/>
                <a:gd name="T7" fmla="*/ 3 h 12"/>
                <a:gd name="T8" fmla="*/ 2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2" y="9"/>
                    <a:pt x="8" y="12"/>
                    <a:pt x="11" y="10"/>
                  </a:cubicBezTo>
                  <a:cubicBezTo>
                    <a:pt x="13" y="8"/>
                    <a:pt x="12" y="2"/>
                    <a:pt x="10" y="0"/>
                  </a:cubicBezTo>
                  <a:cubicBezTo>
                    <a:pt x="11" y="2"/>
                    <a:pt x="9" y="4"/>
                    <a:pt x="8" y="6"/>
                  </a:cubicBezTo>
                  <a:cubicBezTo>
                    <a:pt x="6" y="7"/>
                    <a:pt x="3" y="7"/>
                    <a:pt x="2" y="8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50">
              <a:extLst>
                <a:ext uri="{FF2B5EF4-FFF2-40B4-BE49-F238E27FC236}">
                  <a16:creationId xmlns:a16="http://schemas.microsoft.com/office/drawing/2014/main" id="{83258891-BAB2-42F0-81ED-D83A1824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92"/>
              <a:ext cx="10" cy="11"/>
            </a:xfrm>
            <a:custGeom>
              <a:avLst/>
              <a:gdLst>
                <a:gd name="T0" fmla="*/ 0 w 12"/>
                <a:gd name="T1" fmla="*/ 6 h 12"/>
                <a:gd name="T2" fmla="*/ 5 w 12"/>
                <a:gd name="T3" fmla="*/ 6 h 12"/>
                <a:gd name="T4" fmla="*/ 5 w 12"/>
                <a:gd name="T5" fmla="*/ 0 h 12"/>
                <a:gd name="T6" fmla="*/ 0 w 12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2" y="12"/>
                    <a:pt x="6" y="12"/>
                    <a:pt x="9" y="10"/>
                  </a:cubicBezTo>
                  <a:cubicBezTo>
                    <a:pt x="12" y="7"/>
                    <a:pt x="12" y="3"/>
                    <a:pt x="9" y="0"/>
                  </a:cubicBezTo>
                  <a:cubicBezTo>
                    <a:pt x="8" y="2"/>
                    <a:pt x="3" y="11"/>
                    <a:pt x="0" y="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51">
              <a:extLst>
                <a:ext uri="{FF2B5EF4-FFF2-40B4-BE49-F238E27FC236}">
                  <a16:creationId xmlns:a16="http://schemas.microsoft.com/office/drawing/2014/main" id="{816359E9-83C1-407D-A4C0-EE35CFBF9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08"/>
              <a:ext cx="3" cy="4"/>
            </a:xfrm>
            <a:custGeom>
              <a:avLst/>
              <a:gdLst>
                <a:gd name="T0" fmla="*/ 0 w 3"/>
                <a:gd name="T1" fmla="*/ 0 h 5"/>
                <a:gd name="T2" fmla="*/ 2 w 3"/>
                <a:gd name="T3" fmla="*/ 0 h 5"/>
                <a:gd name="T4" fmla="*/ 3 w 3"/>
                <a:gd name="T5" fmla="*/ 2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0" y="4"/>
                    <a:pt x="1" y="1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52">
              <a:extLst>
                <a:ext uri="{FF2B5EF4-FFF2-40B4-BE49-F238E27FC236}">
                  <a16:creationId xmlns:a16="http://schemas.microsoft.com/office/drawing/2014/main" id="{7EAE8DC8-1688-4A0E-BC08-BCF8F93AB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3100"/>
              <a:ext cx="239" cy="167"/>
            </a:xfrm>
            <a:custGeom>
              <a:avLst/>
              <a:gdLst>
                <a:gd name="T0" fmla="*/ 9 w 271"/>
                <a:gd name="T1" fmla="*/ 6 h 186"/>
                <a:gd name="T2" fmla="*/ 76 w 271"/>
                <a:gd name="T3" fmla="*/ 11 h 186"/>
                <a:gd name="T4" fmla="*/ 130 w 271"/>
                <a:gd name="T5" fmla="*/ 12 h 186"/>
                <a:gd name="T6" fmla="*/ 161 w 271"/>
                <a:gd name="T7" fmla="*/ 41 h 186"/>
                <a:gd name="T8" fmla="*/ 140 w 271"/>
                <a:gd name="T9" fmla="*/ 88 h 186"/>
                <a:gd name="T10" fmla="*/ 95 w 271"/>
                <a:gd name="T11" fmla="*/ 119 h 186"/>
                <a:gd name="T12" fmla="*/ 43 w 271"/>
                <a:gd name="T13" fmla="*/ 98 h 186"/>
                <a:gd name="T14" fmla="*/ 20 w 271"/>
                <a:gd name="T15" fmla="*/ 83 h 186"/>
                <a:gd name="T16" fmla="*/ 4 w 271"/>
                <a:gd name="T17" fmla="*/ 72 h 186"/>
                <a:gd name="T18" fmla="*/ 9 w 271"/>
                <a:gd name="T19" fmla="*/ 40 h 186"/>
                <a:gd name="T20" fmla="*/ 9 w 271"/>
                <a:gd name="T21" fmla="*/ 8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186">
                  <a:moveTo>
                    <a:pt x="15" y="10"/>
                  </a:moveTo>
                  <a:cubicBezTo>
                    <a:pt x="48" y="27"/>
                    <a:pt x="92" y="26"/>
                    <a:pt x="126" y="16"/>
                  </a:cubicBezTo>
                  <a:cubicBezTo>
                    <a:pt x="162" y="5"/>
                    <a:pt x="180" y="0"/>
                    <a:pt x="214" y="19"/>
                  </a:cubicBezTo>
                  <a:cubicBezTo>
                    <a:pt x="231" y="28"/>
                    <a:pt x="266" y="41"/>
                    <a:pt x="268" y="63"/>
                  </a:cubicBezTo>
                  <a:cubicBezTo>
                    <a:pt x="271" y="89"/>
                    <a:pt x="245" y="117"/>
                    <a:pt x="231" y="135"/>
                  </a:cubicBezTo>
                  <a:cubicBezTo>
                    <a:pt x="213" y="159"/>
                    <a:pt x="187" y="180"/>
                    <a:pt x="156" y="183"/>
                  </a:cubicBezTo>
                  <a:cubicBezTo>
                    <a:pt x="126" y="186"/>
                    <a:pt x="95" y="167"/>
                    <a:pt x="71" y="150"/>
                  </a:cubicBezTo>
                  <a:cubicBezTo>
                    <a:pt x="59" y="140"/>
                    <a:pt x="47" y="134"/>
                    <a:pt x="34" y="128"/>
                  </a:cubicBezTo>
                  <a:cubicBezTo>
                    <a:pt x="25" y="124"/>
                    <a:pt x="13" y="119"/>
                    <a:pt x="8" y="110"/>
                  </a:cubicBezTo>
                  <a:cubicBezTo>
                    <a:pt x="0" y="95"/>
                    <a:pt x="10" y="75"/>
                    <a:pt x="14" y="61"/>
                  </a:cubicBezTo>
                  <a:cubicBezTo>
                    <a:pt x="18" y="47"/>
                    <a:pt x="23" y="24"/>
                    <a:pt x="14" y="12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653">
              <a:extLst>
                <a:ext uri="{FF2B5EF4-FFF2-40B4-BE49-F238E27FC236}">
                  <a16:creationId xmlns:a16="http://schemas.microsoft.com/office/drawing/2014/main" id="{B6570EFB-7222-44C5-80D4-DA2A1850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01"/>
              <a:ext cx="105" cy="69"/>
            </a:xfrm>
            <a:custGeom>
              <a:avLst/>
              <a:gdLst>
                <a:gd name="T0" fmla="*/ 0 w 119"/>
                <a:gd name="T1" fmla="*/ 0 h 77"/>
                <a:gd name="T2" fmla="*/ 8 w 119"/>
                <a:gd name="T3" fmla="*/ 22 h 77"/>
                <a:gd name="T4" fmla="*/ 9 w 119"/>
                <a:gd name="T5" fmla="*/ 31 h 77"/>
                <a:gd name="T6" fmla="*/ 11 w 119"/>
                <a:gd name="T7" fmla="*/ 40 h 77"/>
                <a:gd name="T8" fmla="*/ 20 w 119"/>
                <a:gd name="T9" fmla="*/ 42 h 77"/>
                <a:gd name="T10" fmla="*/ 31 w 119"/>
                <a:gd name="T11" fmla="*/ 43 h 77"/>
                <a:gd name="T12" fmla="*/ 50 w 119"/>
                <a:gd name="T13" fmla="*/ 47 h 77"/>
                <a:gd name="T14" fmla="*/ 65 w 119"/>
                <a:gd name="T15" fmla="*/ 50 h 77"/>
                <a:gd name="T16" fmla="*/ 72 w 119"/>
                <a:gd name="T17" fmla="*/ 35 h 77"/>
                <a:gd name="T18" fmla="*/ 59 w 119"/>
                <a:gd name="T19" fmla="*/ 39 h 77"/>
                <a:gd name="T20" fmla="*/ 55 w 119"/>
                <a:gd name="T21" fmla="*/ 32 h 77"/>
                <a:gd name="T22" fmla="*/ 36 w 119"/>
                <a:gd name="T23" fmla="*/ 37 h 77"/>
                <a:gd name="T24" fmla="*/ 26 w 119"/>
                <a:gd name="T25" fmla="*/ 35 h 77"/>
                <a:gd name="T26" fmla="*/ 18 w 119"/>
                <a:gd name="T27" fmla="*/ 34 h 77"/>
                <a:gd name="T28" fmla="*/ 10 w 119"/>
                <a:gd name="T29" fmla="*/ 16 h 77"/>
                <a:gd name="T30" fmla="*/ 1 w 119"/>
                <a:gd name="T31" fmla="*/ 2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9" h="77">
                  <a:moveTo>
                    <a:pt x="0" y="0"/>
                  </a:moveTo>
                  <a:cubicBezTo>
                    <a:pt x="3" y="12"/>
                    <a:pt x="11" y="20"/>
                    <a:pt x="13" y="33"/>
                  </a:cubicBezTo>
                  <a:cubicBezTo>
                    <a:pt x="14" y="38"/>
                    <a:pt x="15" y="44"/>
                    <a:pt x="15" y="49"/>
                  </a:cubicBezTo>
                  <a:cubicBezTo>
                    <a:pt x="15" y="57"/>
                    <a:pt x="11" y="60"/>
                    <a:pt x="18" y="63"/>
                  </a:cubicBezTo>
                  <a:cubicBezTo>
                    <a:pt x="23" y="65"/>
                    <a:pt x="29" y="64"/>
                    <a:pt x="34" y="65"/>
                  </a:cubicBezTo>
                  <a:cubicBezTo>
                    <a:pt x="40" y="65"/>
                    <a:pt x="46" y="66"/>
                    <a:pt x="51" y="67"/>
                  </a:cubicBezTo>
                  <a:cubicBezTo>
                    <a:pt x="62" y="68"/>
                    <a:pt x="73" y="72"/>
                    <a:pt x="84" y="74"/>
                  </a:cubicBezTo>
                  <a:cubicBezTo>
                    <a:pt x="92" y="75"/>
                    <a:pt x="100" y="77"/>
                    <a:pt x="108" y="77"/>
                  </a:cubicBezTo>
                  <a:cubicBezTo>
                    <a:pt x="112" y="70"/>
                    <a:pt x="113" y="61"/>
                    <a:pt x="119" y="55"/>
                  </a:cubicBezTo>
                  <a:cubicBezTo>
                    <a:pt x="113" y="57"/>
                    <a:pt x="104" y="62"/>
                    <a:pt x="97" y="60"/>
                  </a:cubicBezTo>
                  <a:cubicBezTo>
                    <a:pt x="92" y="58"/>
                    <a:pt x="93" y="52"/>
                    <a:pt x="89" y="50"/>
                  </a:cubicBezTo>
                  <a:cubicBezTo>
                    <a:pt x="83" y="59"/>
                    <a:pt x="70" y="59"/>
                    <a:pt x="60" y="57"/>
                  </a:cubicBezTo>
                  <a:cubicBezTo>
                    <a:pt x="54" y="56"/>
                    <a:pt x="49" y="55"/>
                    <a:pt x="44" y="54"/>
                  </a:cubicBezTo>
                  <a:cubicBezTo>
                    <a:pt x="39" y="54"/>
                    <a:pt x="33" y="55"/>
                    <a:pt x="29" y="53"/>
                  </a:cubicBezTo>
                  <a:cubicBezTo>
                    <a:pt x="22" y="48"/>
                    <a:pt x="20" y="33"/>
                    <a:pt x="17" y="25"/>
                  </a:cubicBezTo>
                  <a:cubicBezTo>
                    <a:pt x="13" y="17"/>
                    <a:pt x="7" y="9"/>
                    <a:pt x="1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654">
              <a:extLst>
                <a:ext uri="{FF2B5EF4-FFF2-40B4-BE49-F238E27FC236}">
                  <a16:creationId xmlns:a16="http://schemas.microsoft.com/office/drawing/2014/main" id="{A3783AEF-C14F-4DD1-BFD3-DDD3F312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102"/>
              <a:ext cx="34" cy="46"/>
            </a:xfrm>
            <a:custGeom>
              <a:avLst/>
              <a:gdLst>
                <a:gd name="T0" fmla="*/ 0 w 38"/>
                <a:gd name="T1" fmla="*/ 0 h 51"/>
                <a:gd name="T2" fmla="*/ 14 w 38"/>
                <a:gd name="T3" fmla="*/ 14 h 51"/>
                <a:gd name="T4" fmla="*/ 19 w 38"/>
                <a:gd name="T5" fmla="*/ 23 h 51"/>
                <a:gd name="T6" fmla="*/ 24 w 38"/>
                <a:gd name="T7" fmla="*/ 33 h 51"/>
                <a:gd name="T8" fmla="*/ 21 w 38"/>
                <a:gd name="T9" fmla="*/ 12 h 51"/>
                <a:gd name="T10" fmla="*/ 12 w 38"/>
                <a:gd name="T11" fmla="*/ 6 h 51"/>
                <a:gd name="T12" fmla="*/ 1 w 38"/>
                <a:gd name="T13" fmla="*/ 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1">
                  <a:moveTo>
                    <a:pt x="0" y="0"/>
                  </a:moveTo>
                  <a:cubicBezTo>
                    <a:pt x="10" y="7"/>
                    <a:pt x="16" y="10"/>
                    <a:pt x="22" y="21"/>
                  </a:cubicBezTo>
                  <a:cubicBezTo>
                    <a:pt x="25" y="26"/>
                    <a:pt x="27" y="31"/>
                    <a:pt x="30" y="36"/>
                  </a:cubicBezTo>
                  <a:cubicBezTo>
                    <a:pt x="32" y="41"/>
                    <a:pt x="33" y="48"/>
                    <a:pt x="37" y="51"/>
                  </a:cubicBezTo>
                  <a:cubicBezTo>
                    <a:pt x="38" y="40"/>
                    <a:pt x="34" y="27"/>
                    <a:pt x="32" y="17"/>
                  </a:cubicBezTo>
                  <a:cubicBezTo>
                    <a:pt x="31" y="26"/>
                    <a:pt x="21" y="12"/>
                    <a:pt x="19" y="10"/>
                  </a:cubicBezTo>
                  <a:cubicBezTo>
                    <a:pt x="13" y="4"/>
                    <a:pt x="8" y="3"/>
                    <a:pt x="1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655">
              <a:extLst>
                <a:ext uri="{FF2B5EF4-FFF2-40B4-BE49-F238E27FC236}">
                  <a16:creationId xmlns:a16="http://schemas.microsoft.com/office/drawing/2014/main" id="{EEE5C203-120F-42B1-9A9B-7637AD70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3196"/>
              <a:ext cx="64" cy="23"/>
            </a:xfrm>
            <a:custGeom>
              <a:avLst/>
              <a:gdLst>
                <a:gd name="T0" fmla="*/ 0 w 72"/>
                <a:gd name="T1" fmla="*/ 0 h 26"/>
                <a:gd name="T2" fmla="*/ 19 w 72"/>
                <a:gd name="T3" fmla="*/ 15 h 26"/>
                <a:gd name="T4" fmla="*/ 32 w 72"/>
                <a:gd name="T5" fmla="*/ 11 h 26"/>
                <a:gd name="T6" fmla="*/ 45 w 72"/>
                <a:gd name="T7" fmla="*/ 5 h 26"/>
                <a:gd name="T8" fmla="*/ 32 w 72"/>
                <a:gd name="T9" fmla="*/ 10 h 26"/>
                <a:gd name="T10" fmla="*/ 20 w 72"/>
                <a:gd name="T11" fmla="*/ 12 h 26"/>
                <a:gd name="T12" fmla="*/ 3 w 72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cubicBezTo>
                    <a:pt x="5" y="10"/>
                    <a:pt x="18" y="25"/>
                    <a:pt x="30" y="25"/>
                  </a:cubicBezTo>
                  <a:cubicBezTo>
                    <a:pt x="39" y="26"/>
                    <a:pt x="44" y="22"/>
                    <a:pt x="51" y="18"/>
                  </a:cubicBezTo>
                  <a:cubicBezTo>
                    <a:pt x="58" y="14"/>
                    <a:pt x="66" y="13"/>
                    <a:pt x="72" y="9"/>
                  </a:cubicBezTo>
                  <a:cubicBezTo>
                    <a:pt x="66" y="12"/>
                    <a:pt x="58" y="12"/>
                    <a:pt x="51" y="15"/>
                  </a:cubicBezTo>
                  <a:cubicBezTo>
                    <a:pt x="45" y="16"/>
                    <a:pt x="38" y="19"/>
                    <a:pt x="32" y="19"/>
                  </a:cubicBezTo>
                  <a:cubicBezTo>
                    <a:pt x="19" y="19"/>
                    <a:pt x="13" y="6"/>
                    <a:pt x="3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656">
              <a:extLst>
                <a:ext uri="{FF2B5EF4-FFF2-40B4-BE49-F238E27FC236}">
                  <a16:creationId xmlns:a16="http://schemas.microsoft.com/office/drawing/2014/main" id="{83AC1EFC-EE1F-4313-8B7F-CEA0AE65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3236"/>
              <a:ext cx="53" cy="25"/>
            </a:xfrm>
            <a:custGeom>
              <a:avLst/>
              <a:gdLst>
                <a:gd name="T0" fmla="*/ 2 w 60"/>
                <a:gd name="T1" fmla="*/ 0 h 28"/>
                <a:gd name="T2" fmla="*/ 11 w 60"/>
                <a:gd name="T3" fmla="*/ 8 h 28"/>
                <a:gd name="T4" fmla="*/ 17 w 60"/>
                <a:gd name="T5" fmla="*/ 18 h 28"/>
                <a:gd name="T6" fmla="*/ 21 w 60"/>
                <a:gd name="T7" fmla="*/ 15 h 28"/>
                <a:gd name="T8" fmla="*/ 27 w 60"/>
                <a:gd name="T9" fmla="*/ 13 h 28"/>
                <a:gd name="T10" fmla="*/ 37 w 60"/>
                <a:gd name="T11" fmla="*/ 4 h 28"/>
                <a:gd name="T12" fmla="*/ 28 w 60"/>
                <a:gd name="T13" fmla="*/ 10 h 28"/>
                <a:gd name="T14" fmla="*/ 18 w 60"/>
                <a:gd name="T15" fmla="*/ 12 h 28"/>
                <a:gd name="T16" fmla="*/ 10 w 60"/>
                <a:gd name="T17" fmla="*/ 4 h 28"/>
                <a:gd name="T18" fmla="*/ 0 w 6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28">
                  <a:moveTo>
                    <a:pt x="2" y="0"/>
                  </a:moveTo>
                  <a:cubicBezTo>
                    <a:pt x="2" y="5"/>
                    <a:pt x="14" y="8"/>
                    <a:pt x="18" y="12"/>
                  </a:cubicBezTo>
                  <a:cubicBezTo>
                    <a:pt x="20" y="15"/>
                    <a:pt x="24" y="27"/>
                    <a:pt x="28" y="28"/>
                  </a:cubicBezTo>
                  <a:cubicBezTo>
                    <a:pt x="30" y="28"/>
                    <a:pt x="33" y="24"/>
                    <a:pt x="35" y="23"/>
                  </a:cubicBezTo>
                  <a:cubicBezTo>
                    <a:pt x="38" y="22"/>
                    <a:pt x="41" y="22"/>
                    <a:pt x="44" y="20"/>
                  </a:cubicBezTo>
                  <a:cubicBezTo>
                    <a:pt x="48" y="18"/>
                    <a:pt x="58" y="14"/>
                    <a:pt x="60" y="8"/>
                  </a:cubicBezTo>
                  <a:cubicBezTo>
                    <a:pt x="55" y="10"/>
                    <a:pt x="51" y="13"/>
                    <a:pt x="46" y="14"/>
                  </a:cubicBezTo>
                  <a:cubicBezTo>
                    <a:pt x="41" y="15"/>
                    <a:pt x="34" y="19"/>
                    <a:pt x="29" y="18"/>
                  </a:cubicBezTo>
                  <a:cubicBezTo>
                    <a:pt x="24" y="16"/>
                    <a:pt x="20" y="8"/>
                    <a:pt x="16" y="5"/>
                  </a:cubicBezTo>
                  <a:cubicBezTo>
                    <a:pt x="11" y="2"/>
                    <a:pt x="4" y="3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657">
              <a:extLst>
                <a:ext uri="{FF2B5EF4-FFF2-40B4-BE49-F238E27FC236}">
                  <a16:creationId xmlns:a16="http://schemas.microsoft.com/office/drawing/2014/main" id="{0B6ED4F9-3575-4A37-8804-40F7A7AE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248"/>
              <a:ext cx="30" cy="18"/>
            </a:xfrm>
            <a:custGeom>
              <a:avLst/>
              <a:gdLst>
                <a:gd name="T0" fmla="*/ 20 w 34"/>
                <a:gd name="T1" fmla="*/ 0 h 20"/>
                <a:gd name="T2" fmla="*/ 17 w 34"/>
                <a:gd name="T3" fmla="*/ 10 h 20"/>
                <a:gd name="T4" fmla="*/ 15 w 34"/>
                <a:gd name="T5" fmla="*/ 13 h 20"/>
                <a:gd name="T6" fmla="*/ 12 w 34"/>
                <a:gd name="T7" fmla="*/ 12 h 20"/>
                <a:gd name="T8" fmla="*/ 6 w 34"/>
                <a:gd name="T9" fmla="*/ 11 h 20"/>
                <a:gd name="T10" fmla="*/ 0 w 34"/>
                <a:gd name="T11" fmla="*/ 11 h 20"/>
                <a:gd name="T12" fmla="*/ 12 w 34"/>
                <a:gd name="T13" fmla="*/ 4 h 20"/>
                <a:gd name="T14" fmla="*/ 16 w 34"/>
                <a:gd name="T15" fmla="*/ 0 h 20"/>
                <a:gd name="T16" fmla="*/ 20 w 3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1" y="4"/>
                    <a:pt x="29" y="9"/>
                    <a:pt x="28" y="14"/>
                  </a:cubicBezTo>
                  <a:cubicBezTo>
                    <a:pt x="27" y="15"/>
                    <a:pt x="26" y="19"/>
                    <a:pt x="25" y="20"/>
                  </a:cubicBezTo>
                  <a:cubicBezTo>
                    <a:pt x="24" y="20"/>
                    <a:pt x="21" y="18"/>
                    <a:pt x="20" y="18"/>
                  </a:cubicBezTo>
                  <a:cubicBezTo>
                    <a:pt x="17" y="17"/>
                    <a:pt x="13" y="15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8" y="15"/>
                    <a:pt x="15" y="9"/>
                    <a:pt x="20" y="4"/>
                  </a:cubicBezTo>
                  <a:cubicBezTo>
                    <a:pt x="22" y="1"/>
                    <a:pt x="23" y="0"/>
                    <a:pt x="26" y="0"/>
                  </a:cubicBezTo>
                  <a:cubicBezTo>
                    <a:pt x="29" y="0"/>
                    <a:pt x="31" y="0"/>
                    <a:pt x="34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658">
              <a:extLst>
                <a:ext uri="{FF2B5EF4-FFF2-40B4-BE49-F238E27FC236}">
                  <a16:creationId xmlns:a16="http://schemas.microsoft.com/office/drawing/2014/main" id="{AED02369-FDFC-4B67-903C-D3A0C8F6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18"/>
              <a:ext cx="19" cy="23"/>
            </a:xfrm>
            <a:custGeom>
              <a:avLst/>
              <a:gdLst>
                <a:gd name="T0" fmla="*/ 0 w 22"/>
                <a:gd name="T1" fmla="*/ 4 h 26"/>
                <a:gd name="T2" fmla="*/ 3 w 22"/>
                <a:gd name="T3" fmla="*/ 9 h 26"/>
                <a:gd name="T4" fmla="*/ 3 w 22"/>
                <a:gd name="T5" fmla="*/ 11 h 26"/>
                <a:gd name="T6" fmla="*/ 0 w 22"/>
                <a:gd name="T7" fmla="*/ 16 h 26"/>
                <a:gd name="T8" fmla="*/ 7 w 22"/>
                <a:gd name="T9" fmla="*/ 13 h 26"/>
                <a:gd name="T10" fmla="*/ 10 w 22"/>
                <a:gd name="T11" fmla="*/ 9 h 26"/>
                <a:gd name="T12" fmla="*/ 12 w 22"/>
                <a:gd name="T13" fmla="*/ 5 h 26"/>
                <a:gd name="T14" fmla="*/ 8 w 22"/>
                <a:gd name="T15" fmla="*/ 0 h 26"/>
                <a:gd name="T16" fmla="*/ 3 w 22"/>
                <a:gd name="T17" fmla="*/ 2 h 26"/>
                <a:gd name="T18" fmla="*/ 0 w 22"/>
                <a:gd name="T19" fmla="*/ 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6">
                  <a:moveTo>
                    <a:pt x="0" y="4"/>
                  </a:moveTo>
                  <a:cubicBezTo>
                    <a:pt x="0" y="7"/>
                    <a:pt x="3" y="10"/>
                    <a:pt x="4" y="13"/>
                  </a:cubicBezTo>
                  <a:cubicBezTo>
                    <a:pt x="4" y="14"/>
                    <a:pt x="5" y="17"/>
                    <a:pt x="5" y="18"/>
                  </a:cubicBezTo>
                  <a:cubicBezTo>
                    <a:pt x="5" y="21"/>
                    <a:pt x="3" y="25"/>
                    <a:pt x="0" y="26"/>
                  </a:cubicBezTo>
                  <a:cubicBezTo>
                    <a:pt x="5" y="26"/>
                    <a:pt x="9" y="26"/>
                    <a:pt x="12" y="22"/>
                  </a:cubicBezTo>
                  <a:cubicBezTo>
                    <a:pt x="14" y="19"/>
                    <a:pt x="15" y="16"/>
                    <a:pt x="17" y="14"/>
                  </a:cubicBezTo>
                  <a:cubicBezTo>
                    <a:pt x="19" y="12"/>
                    <a:pt x="21" y="11"/>
                    <a:pt x="22" y="9"/>
                  </a:cubicBezTo>
                  <a:cubicBezTo>
                    <a:pt x="18" y="8"/>
                    <a:pt x="16" y="3"/>
                    <a:pt x="13" y="0"/>
                  </a:cubicBezTo>
                  <a:cubicBezTo>
                    <a:pt x="11" y="1"/>
                    <a:pt x="9" y="1"/>
                    <a:pt x="7" y="2"/>
                  </a:cubicBezTo>
                  <a:cubicBezTo>
                    <a:pt x="5" y="3"/>
                    <a:pt x="3" y="4"/>
                    <a:pt x="0" y="5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659">
              <a:extLst>
                <a:ext uri="{FF2B5EF4-FFF2-40B4-BE49-F238E27FC236}">
                  <a16:creationId xmlns:a16="http://schemas.microsoft.com/office/drawing/2014/main" id="{1B86D4D9-DE34-4A32-A21D-F41D21C4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3228"/>
              <a:ext cx="16" cy="12"/>
            </a:xfrm>
            <a:custGeom>
              <a:avLst/>
              <a:gdLst>
                <a:gd name="T0" fmla="*/ 0 w 18"/>
                <a:gd name="T1" fmla="*/ 0 h 14"/>
                <a:gd name="T2" fmla="*/ 6 w 18"/>
                <a:gd name="T3" fmla="*/ 4 h 14"/>
                <a:gd name="T4" fmla="*/ 9 w 18"/>
                <a:gd name="T5" fmla="*/ 7 h 14"/>
                <a:gd name="T6" fmla="*/ 11 w 18"/>
                <a:gd name="T7" fmla="*/ 8 h 14"/>
                <a:gd name="T8" fmla="*/ 10 w 18"/>
                <a:gd name="T9" fmla="*/ 6 h 14"/>
                <a:gd name="T10" fmla="*/ 5 w 18"/>
                <a:gd name="T11" fmla="*/ 3 h 14"/>
                <a:gd name="T12" fmla="*/ 4 w 18"/>
                <a:gd name="T13" fmla="*/ 2 h 14"/>
                <a:gd name="T14" fmla="*/ 0 w 1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cubicBezTo>
                    <a:pt x="3" y="3"/>
                    <a:pt x="7" y="4"/>
                    <a:pt x="10" y="8"/>
                  </a:cubicBezTo>
                  <a:cubicBezTo>
                    <a:pt x="11" y="9"/>
                    <a:pt x="12" y="11"/>
                    <a:pt x="13" y="12"/>
                  </a:cubicBezTo>
                  <a:cubicBezTo>
                    <a:pt x="15" y="13"/>
                    <a:pt x="16" y="13"/>
                    <a:pt x="18" y="14"/>
                  </a:cubicBezTo>
                  <a:cubicBezTo>
                    <a:pt x="17" y="12"/>
                    <a:pt x="18" y="11"/>
                    <a:pt x="15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660">
              <a:extLst>
                <a:ext uri="{FF2B5EF4-FFF2-40B4-BE49-F238E27FC236}">
                  <a16:creationId xmlns:a16="http://schemas.microsoft.com/office/drawing/2014/main" id="{AD822CB4-D614-412D-A96B-CD88AD0A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3104"/>
              <a:ext cx="57" cy="41"/>
            </a:xfrm>
            <a:custGeom>
              <a:avLst/>
              <a:gdLst>
                <a:gd name="T0" fmla="*/ 0 w 65"/>
                <a:gd name="T1" fmla="*/ 1 h 46"/>
                <a:gd name="T2" fmla="*/ 22 w 65"/>
                <a:gd name="T3" fmla="*/ 10 h 46"/>
                <a:gd name="T4" fmla="*/ 39 w 65"/>
                <a:gd name="T5" fmla="*/ 29 h 46"/>
                <a:gd name="T6" fmla="*/ 36 w 65"/>
                <a:gd name="T7" fmla="*/ 23 h 46"/>
                <a:gd name="T8" fmla="*/ 39 w 65"/>
                <a:gd name="T9" fmla="*/ 11 h 46"/>
                <a:gd name="T10" fmla="*/ 34 w 65"/>
                <a:gd name="T11" fmla="*/ 12 h 46"/>
                <a:gd name="T12" fmla="*/ 28 w 65"/>
                <a:gd name="T13" fmla="*/ 11 h 46"/>
                <a:gd name="T14" fmla="*/ 17 w 65"/>
                <a:gd name="T15" fmla="*/ 4 h 46"/>
                <a:gd name="T16" fmla="*/ 0 w 6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6">
                  <a:moveTo>
                    <a:pt x="0" y="1"/>
                  </a:moveTo>
                  <a:cubicBezTo>
                    <a:pt x="13" y="4"/>
                    <a:pt x="27" y="8"/>
                    <a:pt x="38" y="16"/>
                  </a:cubicBezTo>
                  <a:cubicBezTo>
                    <a:pt x="49" y="24"/>
                    <a:pt x="56" y="37"/>
                    <a:pt x="65" y="46"/>
                  </a:cubicBezTo>
                  <a:cubicBezTo>
                    <a:pt x="64" y="43"/>
                    <a:pt x="63" y="40"/>
                    <a:pt x="62" y="36"/>
                  </a:cubicBezTo>
                  <a:cubicBezTo>
                    <a:pt x="62" y="29"/>
                    <a:pt x="64" y="23"/>
                    <a:pt x="65" y="17"/>
                  </a:cubicBezTo>
                  <a:cubicBezTo>
                    <a:pt x="62" y="17"/>
                    <a:pt x="60" y="18"/>
                    <a:pt x="58" y="19"/>
                  </a:cubicBezTo>
                  <a:cubicBezTo>
                    <a:pt x="54" y="20"/>
                    <a:pt x="51" y="19"/>
                    <a:pt x="48" y="17"/>
                  </a:cubicBezTo>
                  <a:cubicBezTo>
                    <a:pt x="41" y="14"/>
                    <a:pt x="35" y="10"/>
                    <a:pt x="29" y="8"/>
                  </a:cubicBezTo>
                  <a:cubicBezTo>
                    <a:pt x="19" y="5"/>
                    <a:pt x="10" y="3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661">
              <a:extLst>
                <a:ext uri="{FF2B5EF4-FFF2-40B4-BE49-F238E27FC236}">
                  <a16:creationId xmlns:a16="http://schemas.microsoft.com/office/drawing/2014/main" id="{5C2DA4A0-D39B-44E8-891C-517F8B08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102"/>
              <a:ext cx="21" cy="22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6 h 24"/>
                <a:gd name="T4" fmla="*/ 6 w 24"/>
                <a:gd name="T5" fmla="*/ 13 h 24"/>
                <a:gd name="T6" fmla="*/ 14 w 24"/>
                <a:gd name="T7" fmla="*/ 14 h 24"/>
                <a:gd name="T8" fmla="*/ 6 w 24"/>
                <a:gd name="T9" fmla="*/ 16 h 24"/>
                <a:gd name="T10" fmla="*/ 1 w 24"/>
                <a:gd name="T11" fmla="*/ 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6" y="13"/>
                    <a:pt x="8" y="15"/>
                    <a:pt x="10" y="17"/>
                  </a:cubicBezTo>
                  <a:cubicBezTo>
                    <a:pt x="14" y="20"/>
                    <a:pt x="20" y="21"/>
                    <a:pt x="24" y="19"/>
                  </a:cubicBezTo>
                  <a:cubicBezTo>
                    <a:pt x="22" y="23"/>
                    <a:pt x="14" y="24"/>
                    <a:pt x="10" y="22"/>
                  </a:cubicBezTo>
                  <a:cubicBezTo>
                    <a:pt x="4" y="18"/>
                    <a:pt x="5" y="8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662">
              <a:extLst>
                <a:ext uri="{FF2B5EF4-FFF2-40B4-BE49-F238E27FC236}">
                  <a16:creationId xmlns:a16="http://schemas.microsoft.com/office/drawing/2014/main" id="{AF2EC901-128E-405F-AA92-28AD8B9E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091"/>
              <a:ext cx="21" cy="21"/>
            </a:xfrm>
            <a:custGeom>
              <a:avLst/>
              <a:gdLst>
                <a:gd name="T0" fmla="*/ 1 w 24"/>
                <a:gd name="T1" fmla="*/ 0 h 23"/>
                <a:gd name="T2" fmla="*/ 4 w 24"/>
                <a:gd name="T3" fmla="*/ 8 h 23"/>
                <a:gd name="T4" fmla="*/ 8 w 24"/>
                <a:gd name="T5" fmla="*/ 13 h 23"/>
                <a:gd name="T6" fmla="*/ 14 w 24"/>
                <a:gd name="T7" fmla="*/ 13 h 23"/>
                <a:gd name="T8" fmla="*/ 10 w 24"/>
                <a:gd name="T9" fmla="*/ 15 h 23"/>
                <a:gd name="T10" fmla="*/ 4 w 24"/>
                <a:gd name="T11" fmla="*/ 14 h 23"/>
                <a:gd name="T12" fmla="*/ 0 w 24"/>
                <a:gd name="T13" fmla="*/ 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1" y="0"/>
                  </a:moveTo>
                  <a:cubicBezTo>
                    <a:pt x="1" y="4"/>
                    <a:pt x="5" y="9"/>
                    <a:pt x="7" y="12"/>
                  </a:cubicBezTo>
                  <a:cubicBezTo>
                    <a:pt x="9" y="14"/>
                    <a:pt x="10" y="17"/>
                    <a:pt x="12" y="18"/>
                  </a:cubicBezTo>
                  <a:cubicBezTo>
                    <a:pt x="16" y="20"/>
                    <a:pt x="20" y="18"/>
                    <a:pt x="24" y="17"/>
                  </a:cubicBezTo>
                  <a:cubicBezTo>
                    <a:pt x="24" y="20"/>
                    <a:pt x="19" y="22"/>
                    <a:pt x="16" y="22"/>
                  </a:cubicBezTo>
                  <a:cubicBezTo>
                    <a:pt x="13" y="23"/>
                    <a:pt x="11" y="21"/>
                    <a:pt x="8" y="19"/>
                  </a:cubicBezTo>
                  <a:cubicBezTo>
                    <a:pt x="4" y="14"/>
                    <a:pt x="2" y="7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663">
              <a:extLst>
                <a:ext uri="{FF2B5EF4-FFF2-40B4-BE49-F238E27FC236}">
                  <a16:creationId xmlns:a16="http://schemas.microsoft.com/office/drawing/2014/main" id="{115FFD91-6D8E-4166-8112-CBFA5946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3170"/>
              <a:ext cx="20" cy="17"/>
            </a:xfrm>
            <a:custGeom>
              <a:avLst/>
              <a:gdLst>
                <a:gd name="T0" fmla="*/ 0 w 23"/>
                <a:gd name="T1" fmla="*/ 1 h 19"/>
                <a:gd name="T2" fmla="*/ 2 w 23"/>
                <a:gd name="T3" fmla="*/ 3 h 19"/>
                <a:gd name="T4" fmla="*/ 3 w 23"/>
                <a:gd name="T5" fmla="*/ 5 h 19"/>
                <a:gd name="T6" fmla="*/ 7 w 23"/>
                <a:gd name="T7" fmla="*/ 10 h 19"/>
                <a:gd name="T8" fmla="*/ 13 w 23"/>
                <a:gd name="T9" fmla="*/ 9 h 19"/>
                <a:gd name="T10" fmla="*/ 4 w 23"/>
                <a:gd name="T11" fmla="*/ 11 h 19"/>
                <a:gd name="T12" fmla="*/ 3 w 23"/>
                <a:gd name="T13" fmla="*/ 5 h 19"/>
                <a:gd name="T14" fmla="*/ 0 w 23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4" y="7"/>
                    <a:pt x="5" y="9"/>
                  </a:cubicBezTo>
                  <a:cubicBezTo>
                    <a:pt x="7" y="11"/>
                    <a:pt x="9" y="13"/>
                    <a:pt x="12" y="14"/>
                  </a:cubicBezTo>
                  <a:cubicBezTo>
                    <a:pt x="15" y="16"/>
                    <a:pt x="20" y="16"/>
                    <a:pt x="23" y="13"/>
                  </a:cubicBezTo>
                  <a:cubicBezTo>
                    <a:pt x="22" y="19"/>
                    <a:pt x="11" y="19"/>
                    <a:pt x="8" y="16"/>
                  </a:cubicBezTo>
                  <a:cubicBezTo>
                    <a:pt x="6" y="14"/>
                    <a:pt x="4" y="11"/>
                    <a:pt x="3" y="9"/>
                  </a:cubicBezTo>
                  <a:cubicBezTo>
                    <a:pt x="2" y="6"/>
                    <a:pt x="2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664">
              <a:extLst>
                <a:ext uri="{FF2B5EF4-FFF2-40B4-BE49-F238E27FC236}">
                  <a16:creationId xmlns:a16="http://schemas.microsoft.com/office/drawing/2014/main" id="{38C81B46-1A84-4BDF-AA42-950E85CB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158"/>
              <a:ext cx="11" cy="46"/>
            </a:xfrm>
            <a:custGeom>
              <a:avLst/>
              <a:gdLst>
                <a:gd name="T0" fmla="*/ 7 w 12"/>
                <a:gd name="T1" fmla="*/ 0 h 51"/>
                <a:gd name="T2" fmla="*/ 4 w 12"/>
                <a:gd name="T3" fmla="*/ 7 h 51"/>
                <a:gd name="T4" fmla="*/ 1 w 12"/>
                <a:gd name="T5" fmla="*/ 14 h 51"/>
                <a:gd name="T6" fmla="*/ 6 w 12"/>
                <a:gd name="T7" fmla="*/ 33 h 51"/>
                <a:gd name="T8" fmla="*/ 6 w 12"/>
                <a:gd name="T9" fmla="*/ 11 h 51"/>
                <a:gd name="T10" fmla="*/ 8 w 12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51">
                  <a:moveTo>
                    <a:pt x="11" y="0"/>
                  </a:moveTo>
                  <a:cubicBezTo>
                    <a:pt x="8" y="4"/>
                    <a:pt x="5" y="6"/>
                    <a:pt x="4" y="11"/>
                  </a:cubicBezTo>
                  <a:cubicBezTo>
                    <a:pt x="3" y="14"/>
                    <a:pt x="2" y="18"/>
                    <a:pt x="1" y="22"/>
                  </a:cubicBezTo>
                  <a:cubicBezTo>
                    <a:pt x="0" y="31"/>
                    <a:pt x="5" y="43"/>
                    <a:pt x="9" y="51"/>
                  </a:cubicBezTo>
                  <a:cubicBezTo>
                    <a:pt x="7" y="39"/>
                    <a:pt x="5" y="28"/>
                    <a:pt x="6" y="16"/>
                  </a:cubicBezTo>
                  <a:cubicBezTo>
                    <a:pt x="6" y="13"/>
                    <a:pt x="8" y="3"/>
                    <a:pt x="1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665">
              <a:extLst>
                <a:ext uri="{FF2B5EF4-FFF2-40B4-BE49-F238E27FC236}">
                  <a16:creationId xmlns:a16="http://schemas.microsoft.com/office/drawing/2014/main" id="{ECF3BC81-8D94-44ED-ABD4-BE8D592B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083"/>
              <a:ext cx="14" cy="53"/>
            </a:xfrm>
            <a:custGeom>
              <a:avLst/>
              <a:gdLst>
                <a:gd name="T0" fmla="*/ 11 w 15"/>
                <a:gd name="T1" fmla="*/ 0 h 59"/>
                <a:gd name="T2" fmla="*/ 0 w 15"/>
                <a:gd name="T3" fmla="*/ 20 h 59"/>
                <a:gd name="T4" fmla="*/ 2 w 15"/>
                <a:gd name="T5" fmla="*/ 30 h 59"/>
                <a:gd name="T6" fmla="*/ 7 w 15"/>
                <a:gd name="T7" fmla="*/ 39 h 59"/>
                <a:gd name="T8" fmla="*/ 5 w 15"/>
                <a:gd name="T9" fmla="*/ 28 h 59"/>
                <a:gd name="T10" fmla="*/ 4 w 15"/>
                <a:gd name="T11" fmla="*/ 17 h 59"/>
                <a:gd name="T12" fmla="*/ 11 w 15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9">
                  <a:moveTo>
                    <a:pt x="15" y="0"/>
                  </a:moveTo>
                  <a:cubicBezTo>
                    <a:pt x="6" y="8"/>
                    <a:pt x="1" y="18"/>
                    <a:pt x="0" y="30"/>
                  </a:cubicBezTo>
                  <a:cubicBezTo>
                    <a:pt x="0" y="35"/>
                    <a:pt x="0" y="41"/>
                    <a:pt x="2" y="46"/>
                  </a:cubicBezTo>
                  <a:cubicBezTo>
                    <a:pt x="4" y="50"/>
                    <a:pt x="8" y="54"/>
                    <a:pt x="9" y="59"/>
                  </a:cubicBezTo>
                  <a:cubicBezTo>
                    <a:pt x="8" y="53"/>
                    <a:pt x="6" y="48"/>
                    <a:pt x="5" y="43"/>
                  </a:cubicBezTo>
                  <a:cubicBezTo>
                    <a:pt x="3" y="37"/>
                    <a:pt x="3" y="32"/>
                    <a:pt x="4" y="26"/>
                  </a:cubicBezTo>
                  <a:cubicBezTo>
                    <a:pt x="4" y="17"/>
                    <a:pt x="9" y="7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666">
              <a:extLst>
                <a:ext uri="{FF2B5EF4-FFF2-40B4-BE49-F238E27FC236}">
                  <a16:creationId xmlns:a16="http://schemas.microsoft.com/office/drawing/2014/main" id="{A0B72970-486B-4348-9889-78C07736A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065"/>
              <a:ext cx="13" cy="27"/>
            </a:xfrm>
            <a:custGeom>
              <a:avLst/>
              <a:gdLst>
                <a:gd name="T0" fmla="*/ 9 w 15"/>
                <a:gd name="T1" fmla="*/ 0 h 30"/>
                <a:gd name="T2" fmla="*/ 1 w 15"/>
                <a:gd name="T3" fmla="*/ 8 h 30"/>
                <a:gd name="T4" fmla="*/ 3 w 15"/>
                <a:gd name="T5" fmla="*/ 13 h 30"/>
                <a:gd name="T6" fmla="*/ 4 w 15"/>
                <a:gd name="T7" fmla="*/ 20 h 30"/>
                <a:gd name="T8" fmla="*/ 3 w 15"/>
                <a:gd name="T9" fmla="*/ 8 h 30"/>
                <a:gd name="T10" fmla="*/ 8 w 15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cubicBezTo>
                    <a:pt x="10" y="3"/>
                    <a:pt x="3" y="5"/>
                    <a:pt x="1" y="12"/>
                  </a:cubicBezTo>
                  <a:cubicBezTo>
                    <a:pt x="0" y="15"/>
                    <a:pt x="2" y="17"/>
                    <a:pt x="3" y="20"/>
                  </a:cubicBezTo>
                  <a:cubicBezTo>
                    <a:pt x="5" y="23"/>
                    <a:pt x="7" y="27"/>
                    <a:pt x="8" y="30"/>
                  </a:cubicBezTo>
                  <a:cubicBezTo>
                    <a:pt x="8" y="25"/>
                    <a:pt x="5" y="18"/>
                    <a:pt x="6" y="12"/>
                  </a:cubicBezTo>
                  <a:cubicBezTo>
                    <a:pt x="7" y="8"/>
                    <a:pt x="10" y="4"/>
                    <a:pt x="1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667">
              <a:extLst>
                <a:ext uri="{FF2B5EF4-FFF2-40B4-BE49-F238E27FC236}">
                  <a16:creationId xmlns:a16="http://schemas.microsoft.com/office/drawing/2014/main" id="{1D8B78EE-55A1-4930-96E2-44ACF3DE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33"/>
              <a:ext cx="29" cy="47"/>
            </a:xfrm>
            <a:custGeom>
              <a:avLst/>
              <a:gdLst>
                <a:gd name="T0" fmla="*/ 19 w 33"/>
                <a:gd name="T1" fmla="*/ 1 h 52"/>
                <a:gd name="T2" fmla="*/ 8 w 33"/>
                <a:gd name="T3" fmla="*/ 14 h 52"/>
                <a:gd name="T4" fmla="*/ 4 w 33"/>
                <a:gd name="T5" fmla="*/ 34 h 52"/>
                <a:gd name="T6" fmla="*/ 6 w 33"/>
                <a:gd name="T7" fmla="*/ 24 h 52"/>
                <a:gd name="T8" fmla="*/ 10 w 33"/>
                <a:gd name="T9" fmla="*/ 14 h 52"/>
                <a:gd name="T10" fmla="*/ 18 w 33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2">
                  <a:moveTo>
                    <a:pt x="33" y="1"/>
                  </a:moveTo>
                  <a:cubicBezTo>
                    <a:pt x="23" y="0"/>
                    <a:pt x="15" y="15"/>
                    <a:pt x="12" y="22"/>
                  </a:cubicBezTo>
                  <a:cubicBezTo>
                    <a:pt x="7" y="33"/>
                    <a:pt x="0" y="40"/>
                    <a:pt x="7" y="52"/>
                  </a:cubicBezTo>
                  <a:cubicBezTo>
                    <a:pt x="8" y="47"/>
                    <a:pt x="8" y="41"/>
                    <a:pt x="10" y="35"/>
                  </a:cubicBezTo>
                  <a:cubicBezTo>
                    <a:pt x="11" y="30"/>
                    <a:pt x="14" y="26"/>
                    <a:pt x="17" y="21"/>
                  </a:cubicBezTo>
                  <a:cubicBezTo>
                    <a:pt x="21" y="14"/>
                    <a:pt x="25" y="6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668">
              <a:extLst>
                <a:ext uri="{FF2B5EF4-FFF2-40B4-BE49-F238E27FC236}">
                  <a16:creationId xmlns:a16="http://schemas.microsoft.com/office/drawing/2014/main" id="{F7103976-D986-4A9C-92DD-674D6976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3267"/>
              <a:ext cx="48" cy="16"/>
            </a:xfrm>
            <a:custGeom>
              <a:avLst/>
              <a:gdLst>
                <a:gd name="T0" fmla="*/ 34 w 54"/>
                <a:gd name="T1" fmla="*/ 11 h 18"/>
                <a:gd name="T2" fmla="*/ 32 w 54"/>
                <a:gd name="T3" fmla="*/ 6 h 18"/>
                <a:gd name="T4" fmla="*/ 31 w 54"/>
                <a:gd name="T5" fmla="*/ 4 h 18"/>
                <a:gd name="T6" fmla="*/ 20 w 54"/>
                <a:gd name="T7" fmla="*/ 0 h 18"/>
                <a:gd name="T8" fmla="*/ 11 w 54"/>
                <a:gd name="T9" fmla="*/ 2 h 18"/>
                <a:gd name="T10" fmla="*/ 0 w 54"/>
                <a:gd name="T11" fmla="*/ 7 h 18"/>
                <a:gd name="T12" fmla="*/ 23 w 54"/>
                <a:gd name="T13" fmla="*/ 4 h 18"/>
                <a:gd name="T14" fmla="*/ 29 w 54"/>
                <a:gd name="T15" fmla="*/ 4 h 18"/>
                <a:gd name="T16" fmla="*/ 31 w 54"/>
                <a:gd name="T17" fmla="*/ 8 h 18"/>
                <a:gd name="T18" fmla="*/ 34 w 54"/>
                <a:gd name="T19" fmla="*/ 1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cubicBezTo>
                    <a:pt x="54" y="16"/>
                    <a:pt x="52" y="12"/>
                    <a:pt x="52" y="10"/>
                  </a:cubicBezTo>
                  <a:cubicBezTo>
                    <a:pt x="51" y="7"/>
                    <a:pt x="51" y="6"/>
                    <a:pt x="49" y="5"/>
                  </a:cubicBezTo>
                  <a:cubicBezTo>
                    <a:pt x="44" y="2"/>
                    <a:pt x="37" y="1"/>
                    <a:pt x="31" y="0"/>
                  </a:cubicBezTo>
                  <a:cubicBezTo>
                    <a:pt x="27" y="0"/>
                    <a:pt x="22" y="1"/>
                    <a:pt x="18" y="2"/>
                  </a:cubicBezTo>
                  <a:cubicBezTo>
                    <a:pt x="11" y="3"/>
                    <a:pt x="3" y="5"/>
                    <a:pt x="0" y="11"/>
                  </a:cubicBezTo>
                  <a:cubicBezTo>
                    <a:pt x="10" y="5"/>
                    <a:pt x="25" y="3"/>
                    <a:pt x="37" y="4"/>
                  </a:cubicBezTo>
                  <a:cubicBezTo>
                    <a:pt x="40" y="4"/>
                    <a:pt x="45" y="5"/>
                    <a:pt x="47" y="8"/>
                  </a:cubicBezTo>
                  <a:cubicBezTo>
                    <a:pt x="48" y="9"/>
                    <a:pt x="49" y="11"/>
                    <a:pt x="50" y="12"/>
                  </a:cubicBezTo>
                  <a:cubicBezTo>
                    <a:pt x="51" y="14"/>
                    <a:pt x="54" y="15"/>
                    <a:pt x="5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669">
              <a:extLst>
                <a:ext uri="{FF2B5EF4-FFF2-40B4-BE49-F238E27FC236}">
                  <a16:creationId xmlns:a16="http://schemas.microsoft.com/office/drawing/2014/main" id="{35554ED4-F8CE-495A-848B-BD52B7571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216"/>
              <a:ext cx="7" cy="10"/>
            </a:xfrm>
            <a:custGeom>
              <a:avLst/>
              <a:gdLst>
                <a:gd name="T0" fmla="*/ 0 w 8"/>
                <a:gd name="T1" fmla="*/ 5 h 11"/>
                <a:gd name="T2" fmla="*/ 2 w 8"/>
                <a:gd name="T3" fmla="*/ 7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5"/>
                  </a:moveTo>
                  <a:cubicBezTo>
                    <a:pt x="4" y="4"/>
                    <a:pt x="3" y="8"/>
                    <a:pt x="2" y="11"/>
                  </a:cubicBezTo>
                  <a:cubicBezTo>
                    <a:pt x="8" y="8"/>
                    <a:pt x="4" y="0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670">
              <a:extLst>
                <a:ext uri="{FF2B5EF4-FFF2-40B4-BE49-F238E27FC236}">
                  <a16:creationId xmlns:a16="http://schemas.microsoft.com/office/drawing/2014/main" id="{DE59F39A-9727-4C2D-9F31-AF712EB8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193"/>
              <a:ext cx="9" cy="10"/>
            </a:xfrm>
            <a:custGeom>
              <a:avLst/>
              <a:gdLst>
                <a:gd name="T0" fmla="*/ 0 w 10"/>
                <a:gd name="T1" fmla="*/ 4 h 11"/>
                <a:gd name="T2" fmla="*/ 5 w 10"/>
                <a:gd name="T3" fmla="*/ 5 h 11"/>
                <a:gd name="T4" fmla="*/ 3 w 10"/>
                <a:gd name="T5" fmla="*/ 7 h 11"/>
                <a:gd name="T6" fmla="*/ 6 w 10"/>
                <a:gd name="T7" fmla="*/ 4 h 11"/>
                <a:gd name="T8" fmla="*/ 1 w 10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4"/>
                  </a:moveTo>
                  <a:cubicBezTo>
                    <a:pt x="3" y="4"/>
                    <a:pt x="4" y="3"/>
                    <a:pt x="5" y="5"/>
                  </a:cubicBezTo>
                  <a:cubicBezTo>
                    <a:pt x="6" y="7"/>
                    <a:pt x="5" y="11"/>
                    <a:pt x="3" y="11"/>
                  </a:cubicBezTo>
                  <a:cubicBezTo>
                    <a:pt x="5" y="10"/>
                    <a:pt x="10" y="8"/>
                    <a:pt x="10" y="4"/>
                  </a:cubicBezTo>
                  <a:cubicBezTo>
                    <a:pt x="9" y="0"/>
                    <a:pt x="3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671">
              <a:extLst>
                <a:ext uri="{FF2B5EF4-FFF2-40B4-BE49-F238E27FC236}">
                  <a16:creationId xmlns:a16="http://schemas.microsoft.com/office/drawing/2014/main" id="{A6A1503E-426D-45F8-9A22-860ADE19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3232"/>
              <a:ext cx="8" cy="7"/>
            </a:xfrm>
            <a:custGeom>
              <a:avLst/>
              <a:gdLst>
                <a:gd name="T0" fmla="*/ 5 w 9"/>
                <a:gd name="T1" fmla="*/ 1 h 7"/>
                <a:gd name="T2" fmla="*/ 4 w 9"/>
                <a:gd name="T3" fmla="*/ 7 h 7"/>
                <a:gd name="T4" fmla="*/ 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9" y="1"/>
                  </a:moveTo>
                  <a:cubicBezTo>
                    <a:pt x="6" y="1"/>
                    <a:pt x="2" y="4"/>
                    <a:pt x="5" y="7"/>
                  </a:cubicBezTo>
                  <a:cubicBezTo>
                    <a:pt x="1" y="3"/>
                    <a:pt x="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672">
              <a:extLst>
                <a:ext uri="{FF2B5EF4-FFF2-40B4-BE49-F238E27FC236}">
                  <a16:creationId xmlns:a16="http://schemas.microsoft.com/office/drawing/2014/main" id="{8B4FECB1-4A10-4A48-BBBD-6EFA584B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272"/>
              <a:ext cx="14" cy="15"/>
            </a:xfrm>
            <a:custGeom>
              <a:avLst/>
              <a:gdLst>
                <a:gd name="T0" fmla="*/ 5 w 16"/>
                <a:gd name="T1" fmla="*/ 0 h 17"/>
                <a:gd name="T2" fmla="*/ 4 w 16"/>
                <a:gd name="T3" fmla="*/ 5 h 17"/>
                <a:gd name="T4" fmla="*/ 10 w 16"/>
                <a:gd name="T5" fmla="*/ 5 h 17"/>
                <a:gd name="T6" fmla="*/ 3 w 16"/>
                <a:gd name="T7" fmla="*/ 8 h 17"/>
                <a:gd name="T8" fmla="*/ 4 w 1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7" y="3"/>
                    <a:pt x="5" y="6"/>
                    <a:pt x="8" y="9"/>
                  </a:cubicBezTo>
                  <a:cubicBezTo>
                    <a:pt x="11" y="10"/>
                    <a:pt x="14" y="9"/>
                    <a:pt x="16" y="9"/>
                  </a:cubicBezTo>
                  <a:cubicBezTo>
                    <a:pt x="12" y="11"/>
                    <a:pt x="8" y="17"/>
                    <a:pt x="3" y="12"/>
                  </a:cubicBezTo>
                  <a:cubicBezTo>
                    <a:pt x="0" y="8"/>
                    <a:pt x="5" y="3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673">
              <a:extLst>
                <a:ext uri="{FF2B5EF4-FFF2-40B4-BE49-F238E27FC236}">
                  <a16:creationId xmlns:a16="http://schemas.microsoft.com/office/drawing/2014/main" id="{E0BC1261-0DFA-4D1D-A508-301D49AF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088"/>
              <a:ext cx="13" cy="13"/>
            </a:xfrm>
            <a:custGeom>
              <a:avLst/>
              <a:gdLst>
                <a:gd name="T0" fmla="*/ 6 w 15"/>
                <a:gd name="T1" fmla="*/ 9 h 15"/>
                <a:gd name="T2" fmla="*/ 3 w 15"/>
                <a:gd name="T3" fmla="*/ 4 h 15"/>
                <a:gd name="T4" fmla="*/ 9 w 15"/>
                <a:gd name="T5" fmla="*/ 4 h 15"/>
                <a:gd name="T6" fmla="*/ 3 w 15"/>
                <a:gd name="T7" fmla="*/ 2 h 15"/>
                <a:gd name="T8" fmla="*/ 4 w 15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cubicBezTo>
                    <a:pt x="8" y="13"/>
                    <a:pt x="5" y="10"/>
                    <a:pt x="7" y="8"/>
                  </a:cubicBezTo>
                  <a:cubicBezTo>
                    <a:pt x="9" y="5"/>
                    <a:pt x="12" y="7"/>
                    <a:pt x="15" y="8"/>
                  </a:cubicBezTo>
                  <a:cubicBezTo>
                    <a:pt x="12" y="6"/>
                    <a:pt x="9" y="0"/>
                    <a:pt x="5" y="2"/>
                  </a:cubicBezTo>
                  <a:cubicBezTo>
                    <a:pt x="0" y="6"/>
                    <a:pt x="5" y="11"/>
                    <a:pt x="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674">
              <a:extLst>
                <a:ext uri="{FF2B5EF4-FFF2-40B4-BE49-F238E27FC236}">
                  <a16:creationId xmlns:a16="http://schemas.microsoft.com/office/drawing/2014/main" id="{F66BF376-749A-4826-AAE3-6DF360B3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97"/>
              <a:ext cx="12" cy="11"/>
            </a:xfrm>
            <a:custGeom>
              <a:avLst/>
              <a:gdLst>
                <a:gd name="T0" fmla="*/ 7 w 13"/>
                <a:gd name="T1" fmla="*/ 7 h 13"/>
                <a:gd name="T2" fmla="*/ 6 w 13"/>
                <a:gd name="T3" fmla="*/ 4 h 13"/>
                <a:gd name="T4" fmla="*/ 9 w 13"/>
                <a:gd name="T5" fmla="*/ 3 h 13"/>
                <a:gd name="T6" fmla="*/ 3 w 13"/>
                <a:gd name="T7" fmla="*/ 3 h 13"/>
                <a:gd name="T8" fmla="*/ 6 w 1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3"/>
                  </a:moveTo>
                  <a:cubicBezTo>
                    <a:pt x="10" y="11"/>
                    <a:pt x="7" y="10"/>
                    <a:pt x="8" y="8"/>
                  </a:cubicBezTo>
                  <a:cubicBezTo>
                    <a:pt x="8" y="5"/>
                    <a:pt x="11" y="4"/>
                    <a:pt x="13" y="3"/>
                  </a:cubicBezTo>
                  <a:cubicBezTo>
                    <a:pt x="10" y="4"/>
                    <a:pt x="6" y="0"/>
                    <a:pt x="3" y="3"/>
                  </a:cubicBezTo>
                  <a:cubicBezTo>
                    <a:pt x="0" y="6"/>
                    <a:pt x="5" y="11"/>
                    <a:pt x="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675">
              <a:extLst>
                <a:ext uri="{FF2B5EF4-FFF2-40B4-BE49-F238E27FC236}">
                  <a16:creationId xmlns:a16="http://schemas.microsoft.com/office/drawing/2014/main" id="{FE2C696D-69D7-499B-8D3C-EDBBEEEA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117"/>
              <a:ext cx="31" cy="26"/>
            </a:xfrm>
            <a:custGeom>
              <a:avLst/>
              <a:gdLst>
                <a:gd name="T0" fmla="*/ 18 w 35"/>
                <a:gd name="T1" fmla="*/ 3 h 29"/>
                <a:gd name="T2" fmla="*/ 5 w 35"/>
                <a:gd name="T3" fmla="*/ 5 h 29"/>
                <a:gd name="T4" fmla="*/ 0 w 35"/>
                <a:gd name="T5" fmla="*/ 14 h 29"/>
                <a:gd name="T6" fmla="*/ 2 w 35"/>
                <a:gd name="T7" fmla="*/ 18 h 29"/>
                <a:gd name="T8" fmla="*/ 4 w 35"/>
                <a:gd name="T9" fmla="*/ 16 h 29"/>
                <a:gd name="T10" fmla="*/ 18 w 35"/>
                <a:gd name="T11" fmla="*/ 5 h 29"/>
                <a:gd name="T12" fmla="*/ 21 w 35"/>
                <a:gd name="T13" fmla="*/ 4 h 29"/>
                <a:gd name="T14" fmla="*/ 17 w 35"/>
                <a:gd name="T15" fmla="*/ 3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9">
                  <a:moveTo>
                    <a:pt x="29" y="3"/>
                  </a:moveTo>
                  <a:cubicBezTo>
                    <a:pt x="21" y="0"/>
                    <a:pt x="15" y="4"/>
                    <a:pt x="9" y="9"/>
                  </a:cubicBezTo>
                  <a:cubicBezTo>
                    <a:pt x="5" y="12"/>
                    <a:pt x="0" y="17"/>
                    <a:pt x="0" y="22"/>
                  </a:cubicBezTo>
                  <a:cubicBezTo>
                    <a:pt x="0" y="24"/>
                    <a:pt x="0" y="28"/>
                    <a:pt x="2" y="28"/>
                  </a:cubicBezTo>
                  <a:cubicBezTo>
                    <a:pt x="5" y="29"/>
                    <a:pt x="5" y="25"/>
                    <a:pt x="6" y="24"/>
                  </a:cubicBezTo>
                  <a:cubicBezTo>
                    <a:pt x="10" y="17"/>
                    <a:pt x="22" y="11"/>
                    <a:pt x="29" y="9"/>
                  </a:cubicBezTo>
                  <a:cubicBezTo>
                    <a:pt x="31" y="8"/>
                    <a:pt x="35" y="9"/>
                    <a:pt x="34" y="6"/>
                  </a:cubicBezTo>
                  <a:cubicBezTo>
                    <a:pt x="34" y="4"/>
                    <a:pt x="30" y="3"/>
                    <a:pt x="2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676">
              <a:extLst>
                <a:ext uri="{FF2B5EF4-FFF2-40B4-BE49-F238E27FC236}">
                  <a16:creationId xmlns:a16="http://schemas.microsoft.com/office/drawing/2014/main" id="{A89C555A-81A5-412B-A8D6-73C03561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3152"/>
              <a:ext cx="11" cy="15"/>
            </a:xfrm>
            <a:custGeom>
              <a:avLst/>
              <a:gdLst>
                <a:gd name="T0" fmla="*/ 2 w 12"/>
                <a:gd name="T1" fmla="*/ 0 h 17"/>
                <a:gd name="T2" fmla="*/ 2 w 12"/>
                <a:gd name="T3" fmla="*/ 8 h 17"/>
                <a:gd name="T4" fmla="*/ 6 w 12"/>
                <a:gd name="T5" fmla="*/ 9 h 17"/>
                <a:gd name="T6" fmla="*/ 1 w 12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cubicBezTo>
                    <a:pt x="2" y="4"/>
                    <a:pt x="0" y="8"/>
                    <a:pt x="2" y="12"/>
                  </a:cubicBezTo>
                  <a:cubicBezTo>
                    <a:pt x="4" y="15"/>
                    <a:pt x="7" y="17"/>
                    <a:pt x="9" y="14"/>
                  </a:cubicBezTo>
                  <a:cubicBezTo>
                    <a:pt x="12" y="9"/>
                    <a:pt x="6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677">
              <a:extLst>
                <a:ext uri="{FF2B5EF4-FFF2-40B4-BE49-F238E27FC236}">
                  <a16:creationId xmlns:a16="http://schemas.microsoft.com/office/drawing/2014/main" id="{415A08C8-89F5-4604-B916-8B906118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3017"/>
              <a:ext cx="675" cy="38"/>
            </a:xfrm>
            <a:custGeom>
              <a:avLst/>
              <a:gdLst>
                <a:gd name="T0" fmla="*/ 0 w 763"/>
                <a:gd name="T1" fmla="*/ 17 h 43"/>
                <a:gd name="T2" fmla="*/ 467 w 763"/>
                <a:gd name="T3" fmla="*/ 27 h 43"/>
                <a:gd name="T4" fmla="*/ 0 w 763"/>
                <a:gd name="T5" fmla="*/ 17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3" h="43">
                  <a:moveTo>
                    <a:pt x="0" y="27"/>
                  </a:moveTo>
                  <a:cubicBezTo>
                    <a:pt x="0" y="27"/>
                    <a:pt x="91" y="0"/>
                    <a:pt x="763" y="43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678">
              <a:extLst>
                <a:ext uri="{FF2B5EF4-FFF2-40B4-BE49-F238E27FC236}">
                  <a16:creationId xmlns:a16="http://schemas.microsoft.com/office/drawing/2014/main" id="{85451E62-6DA3-4B73-866C-C02D4738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067"/>
              <a:ext cx="836" cy="39"/>
            </a:xfrm>
            <a:custGeom>
              <a:avLst/>
              <a:gdLst>
                <a:gd name="T0" fmla="*/ 0 w 945"/>
                <a:gd name="T1" fmla="*/ 0 h 43"/>
                <a:gd name="T2" fmla="*/ 271 w 945"/>
                <a:gd name="T3" fmla="*/ 17 h 43"/>
                <a:gd name="T4" fmla="*/ 579 w 945"/>
                <a:gd name="T5" fmla="*/ 23 h 43"/>
                <a:gd name="T6" fmla="*/ 281 w 945"/>
                <a:gd name="T7" fmla="*/ 20 h 43"/>
                <a:gd name="T8" fmla="*/ 0 w 94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5" h="43">
                  <a:moveTo>
                    <a:pt x="0" y="0"/>
                  </a:moveTo>
                  <a:cubicBezTo>
                    <a:pt x="0" y="0"/>
                    <a:pt x="356" y="21"/>
                    <a:pt x="442" y="25"/>
                  </a:cubicBezTo>
                  <a:cubicBezTo>
                    <a:pt x="527" y="29"/>
                    <a:pt x="883" y="43"/>
                    <a:pt x="945" y="34"/>
                  </a:cubicBezTo>
                  <a:cubicBezTo>
                    <a:pt x="945" y="34"/>
                    <a:pt x="555" y="36"/>
                    <a:pt x="460" y="30"/>
                  </a:cubicBezTo>
                  <a:cubicBezTo>
                    <a:pt x="364" y="25"/>
                    <a:pt x="8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679">
              <a:extLst>
                <a:ext uri="{FF2B5EF4-FFF2-40B4-BE49-F238E27FC236}">
                  <a16:creationId xmlns:a16="http://schemas.microsoft.com/office/drawing/2014/main" id="{AF33653E-BC6B-4222-A6C8-490047E2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165"/>
              <a:ext cx="9" cy="22"/>
            </a:xfrm>
            <a:custGeom>
              <a:avLst/>
              <a:gdLst>
                <a:gd name="T0" fmla="*/ 0 w 10"/>
                <a:gd name="T1" fmla="*/ 9 h 25"/>
                <a:gd name="T2" fmla="*/ 5 w 10"/>
                <a:gd name="T3" fmla="*/ 4 h 25"/>
                <a:gd name="T4" fmla="*/ 5 w 10"/>
                <a:gd name="T5" fmla="*/ 10 h 25"/>
                <a:gd name="T6" fmla="*/ 5 w 10"/>
                <a:gd name="T7" fmla="*/ 13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15"/>
                  </a:moveTo>
                  <a:cubicBezTo>
                    <a:pt x="1" y="12"/>
                    <a:pt x="3" y="0"/>
                    <a:pt x="8" y="6"/>
                  </a:cubicBezTo>
                  <a:cubicBezTo>
                    <a:pt x="10" y="8"/>
                    <a:pt x="8" y="14"/>
                    <a:pt x="8" y="17"/>
                  </a:cubicBezTo>
                  <a:cubicBezTo>
                    <a:pt x="8" y="18"/>
                    <a:pt x="7" y="25"/>
                    <a:pt x="8" y="22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680">
              <a:extLst>
                <a:ext uri="{FF2B5EF4-FFF2-40B4-BE49-F238E27FC236}">
                  <a16:creationId xmlns:a16="http://schemas.microsoft.com/office/drawing/2014/main" id="{BDE902F5-C7B5-4D95-9EA0-DE456222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237"/>
              <a:ext cx="6" cy="6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6"/>
                    <a:pt x="6" y="3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681">
              <a:extLst>
                <a:ext uri="{FF2B5EF4-FFF2-40B4-BE49-F238E27FC236}">
                  <a16:creationId xmlns:a16="http://schemas.microsoft.com/office/drawing/2014/main" id="{C1AD5E85-54A3-4F08-97FD-047E66250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3234"/>
              <a:ext cx="7" cy="8"/>
            </a:xfrm>
            <a:custGeom>
              <a:avLst/>
              <a:gdLst>
                <a:gd name="T0" fmla="*/ 4 w 8"/>
                <a:gd name="T1" fmla="*/ 0 h 9"/>
                <a:gd name="T2" fmla="*/ 0 w 8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6" y="3"/>
                    <a:pt x="3" y="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682">
              <a:extLst>
                <a:ext uri="{FF2B5EF4-FFF2-40B4-BE49-F238E27FC236}">
                  <a16:creationId xmlns:a16="http://schemas.microsoft.com/office/drawing/2014/main" id="{E08D63EA-3A31-4B4F-B0A6-A2E4C074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197"/>
              <a:ext cx="6" cy="12"/>
            </a:xfrm>
            <a:custGeom>
              <a:avLst/>
              <a:gdLst>
                <a:gd name="T0" fmla="*/ 0 w 7"/>
                <a:gd name="T1" fmla="*/ 0 h 13"/>
                <a:gd name="T2" fmla="*/ 3 w 7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1" y="5"/>
                    <a:pt x="5" y="9"/>
                    <a:pt x="7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683">
              <a:extLst>
                <a:ext uri="{FF2B5EF4-FFF2-40B4-BE49-F238E27FC236}">
                  <a16:creationId xmlns:a16="http://schemas.microsoft.com/office/drawing/2014/main" id="{71DFFE13-5D7D-4FD8-89CE-B55B2BE9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099"/>
              <a:ext cx="7" cy="7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4" y="7"/>
                    <a:pt x="6" y="4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684">
              <a:extLst>
                <a:ext uri="{FF2B5EF4-FFF2-40B4-BE49-F238E27FC236}">
                  <a16:creationId xmlns:a16="http://schemas.microsoft.com/office/drawing/2014/main" id="{28F8DA08-0382-42CC-ACE4-76213697C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3112"/>
              <a:ext cx="13" cy="6"/>
            </a:xfrm>
            <a:custGeom>
              <a:avLst/>
              <a:gdLst>
                <a:gd name="T0" fmla="*/ 0 w 15"/>
                <a:gd name="T1" fmla="*/ 0 h 7"/>
                <a:gd name="T2" fmla="*/ 3 w 15"/>
                <a:gd name="T3" fmla="*/ 2 h 7"/>
                <a:gd name="T4" fmla="*/ 6 w 15"/>
                <a:gd name="T5" fmla="*/ 3 h 7"/>
                <a:gd name="T6" fmla="*/ 9 w 15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5" y="3"/>
                    <a:pt x="8" y="4"/>
                    <a:pt x="10" y="5"/>
                  </a:cubicBezTo>
                  <a:cubicBezTo>
                    <a:pt x="12" y="6"/>
                    <a:pt x="13" y="7"/>
                    <a:pt x="15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685">
              <a:extLst>
                <a:ext uri="{FF2B5EF4-FFF2-40B4-BE49-F238E27FC236}">
                  <a16:creationId xmlns:a16="http://schemas.microsoft.com/office/drawing/2014/main" id="{CE6F941F-20AA-4E76-A53D-FB078675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123"/>
              <a:ext cx="6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1" y="1"/>
                    <a:pt x="6" y="1"/>
                    <a:pt x="7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686">
              <a:extLst>
                <a:ext uri="{FF2B5EF4-FFF2-40B4-BE49-F238E27FC236}">
                  <a16:creationId xmlns:a16="http://schemas.microsoft.com/office/drawing/2014/main" id="{31B5BBEA-A454-4CA4-BE62-0A11FADC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168"/>
              <a:ext cx="3" cy="14"/>
            </a:xfrm>
            <a:custGeom>
              <a:avLst/>
              <a:gdLst>
                <a:gd name="T0" fmla="*/ 3 w 3"/>
                <a:gd name="T1" fmla="*/ 0 h 16"/>
                <a:gd name="T2" fmla="*/ 0 w 3"/>
                <a:gd name="T3" fmla="*/ 1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cubicBezTo>
                    <a:pt x="3" y="6"/>
                    <a:pt x="3" y="11"/>
                    <a:pt x="0" y="16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687">
              <a:extLst>
                <a:ext uri="{FF2B5EF4-FFF2-40B4-BE49-F238E27FC236}">
                  <a16:creationId xmlns:a16="http://schemas.microsoft.com/office/drawing/2014/main" id="{59664B89-B343-4650-9117-92E4FBFF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222"/>
              <a:ext cx="2" cy="15"/>
            </a:xfrm>
            <a:custGeom>
              <a:avLst/>
              <a:gdLst>
                <a:gd name="T0" fmla="*/ 1 w 3"/>
                <a:gd name="T1" fmla="*/ 0 h 17"/>
                <a:gd name="T2" fmla="*/ 0 w 3"/>
                <a:gd name="T3" fmla="*/ 1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7">
                  <a:moveTo>
                    <a:pt x="3" y="0"/>
                  </a:moveTo>
                  <a:cubicBezTo>
                    <a:pt x="3" y="6"/>
                    <a:pt x="3" y="13"/>
                    <a:pt x="0" y="1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688">
              <a:extLst>
                <a:ext uri="{FF2B5EF4-FFF2-40B4-BE49-F238E27FC236}">
                  <a16:creationId xmlns:a16="http://schemas.microsoft.com/office/drawing/2014/main" id="{4C1D1CF1-30FC-4EDD-B41F-D93A8D55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284"/>
              <a:ext cx="12" cy="1"/>
            </a:xfrm>
            <a:custGeom>
              <a:avLst/>
              <a:gdLst>
                <a:gd name="T0" fmla="*/ 0 w 13"/>
                <a:gd name="T1" fmla="*/ 1 h 2"/>
                <a:gd name="T2" fmla="*/ 6 w 13"/>
                <a:gd name="T3" fmla="*/ 0 h 2"/>
                <a:gd name="T4" fmla="*/ 9 w 13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5" y="1"/>
                    <a:pt x="7" y="0"/>
                  </a:cubicBezTo>
                  <a:cubicBezTo>
                    <a:pt x="9" y="0"/>
                    <a:pt x="11" y="2"/>
                    <a:pt x="13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689">
              <a:extLst>
                <a:ext uri="{FF2B5EF4-FFF2-40B4-BE49-F238E27FC236}">
                  <a16:creationId xmlns:a16="http://schemas.microsoft.com/office/drawing/2014/main" id="{2E7D6E8E-A201-470B-B1BB-BC5B0FA7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63"/>
              <a:ext cx="6" cy="6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0"/>
                    <a:pt x="4" y="7"/>
                    <a:pt x="6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690">
              <a:extLst>
                <a:ext uri="{FF2B5EF4-FFF2-40B4-BE49-F238E27FC236}">
                  <a16:creationId xmlns:a16="http://schemas.microsoft.com/office/drawing/2014/main" id="{0D7A35AC-5606-4A63-9B3C-C889979B9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234"/>
              <a:ext cx="4" cy="8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3" y="2"/>
                    <a:pt x="1" y="5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691">
              <a:extLst>
                <a:ext uri="{FF2B5EF4-FFF2-40B4-BE49-F238E27FC236}">
                  <a16:creationId xmlns:a16="http://schemas.microsoft.com/office/drawing/2014/main" id="{513C5ECC-7693-4B69-810B-51B982EC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3099"/>
              <a:ext cx="14" cy="13"/>
            </a:xfrm>
            <a:custGeom>
              <a:avLst/>
              <a:gdLst>
                <a:gd name="T0" fmla="*/ 1 w 16"/>
                <a:gd name="T1" fmla="*/ 1 h 14"/>
                <a:gd name="T2" fmla="*/ 1 w 16"/>
                <a:gd name="T3" fmla="*/ 7 h 14"/>
                <a:gd name="T4" fmla="*/ 4 w 16"/>
                <a:gd name="T5" fmla="*/ 6 h 14"/>
                <a:gd name="T6" fmla="*/ 8 w 16"/>
                <a:gd name="T7" fmla="*/ 2 h 14"/>
                <a:gd name="T8" fmla="*/ 10 w 16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" y="1"/>
                  </a:moveTo>
                  <a:cubicBezTo>
                    <a:pt x="2" y="4"/>
                    <a:pt x="0" y="6"/>
                    <a:pt x="1" y="9"/>
                  </a:cubicBezTo>
                  <a:cubicBezTo>
                    <a:pt x="4" y="14"/>
                    <a:pt x="6" y="9"/>
                    <a:pt x="7" y="6"/>
                  </a:cubicBezTo>
                  <a:cubicBezTo>
                    <a:pt x="8" y="4"/>
                    <a:pt x="9" y="0"/>
                    <a:pt x="12" y="2"/>
                  </a:cubicBezTo>
                  <a:cubicBezTo>
                    <a:pt x="14" y="4"/>
                    <a:pt x="15" y="10"/>
                    <a:pt x="16" y="12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692">
              <a:extLst>
                <a:ext uri="{FF2B5EF4-FFF2-40B4-BE49-F238E27FC236}">
                  <a16:creationId xmlns:a16="http://schemas.microsoft.com/office/drawing/2014/main" id="{2CF03F93-B279-4408-B179-F5539121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154"/>
              <a:ext cx="7" cy="1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693">
              <a:extLst>
                <a:ext uri="{FF2B5EF4-FFF2-40B4-BE49-F238E27FC236}">
                  <a16:creationId xmlns:a16="http://schemas.microsoft.com/office/drawing/2014/main" id="{56760A59-9A24-4BB4-A7FD-5E3E4C34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3147"/>
              <a:ext cx="6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3" y="1"/>
                    <a:pt x="5" y="2"/>
                    <a:pt x="7" y="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694">
              <a:extLst>
                <a:ext uri="{FF2B5EF4-FFF2-40B4-BE49-F238E27FC236}">
                  <a16:creationId xmlns:a16="http://schemas.microsoft.com/office/drawing/2014/main" id="{C2B8B38E-1744-4E8B-BE59-9453B318B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117"/>
              <a:ext cx="6" cy="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7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0" y="1"/>
                    <a:pt x="3" y="8"/>
                    <a:pt x="6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695">
              <a:extLst>
                <a:ext uri="{FF2B5EF4-FFF2-40B4-BE49-F238E27FC236}">
                  <a16:creationId xmlns:a16="http://schemas.microsoft.com/office/drawing/2014/main" id="{714AA7A4-8425-41F1-9BEC-D8C3BD0D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097"/>
              <a:ext cx="3" cy="8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3 w 3"/>
                <a:gd name="T5" fmla="*/ 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6"/>
                    <a:pt x="3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696">
              <a:extLst>
                <a:ext uri="{FF2B5EF4-FFF2-40B4-BE49-F238E27FC236}">
                  <a16:creationId xmlns:a16="http://schemas.microsoft.com/office/drawing/2014/main" id="{32C8F69A-7D73-4B29-AFD9-88AF89FA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3098"/>
              <a:ext cx="2" cy="7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0" y="1"/>
                    <a:pt x="1" y="6"/>
                    <a:pt x="1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697">
              <a:extLst>
                <a:ext uri="{FF2B5EF4-FFF2-40B4-BE49-F238E27FC236}">
                  <a16:creationId xmlns:a16="http://schemas.microsoft.com/office/drawing/2014/main" id="{B13CD72B-0264-41FC-9C6A-030C2AE0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099"/>
              <a:ext cx="1" cy="7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698">
              <a:extLst>
                <a:ext uri="{FF2B5EF4-FFF2-40B4-BE49-F238E27FC236}">
                  <a16:creationId xmlns:a16="http://schemas.microsoft.com/office/drawing/2014/main" id="{3F36F3D6-A145-408A-8CC8-233AAB93C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107"/>
              <a:ext cx="3" cy="9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2 w 4"/>
                <a:gd name="T5" fmla="*/ 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4" y="1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699">
              <a:extLst>
                <a:ext uri="{FF2B5EF4-FFF2-40B4-BE49-F238E27FC236}">
                  <a16:creationId xmlns:a16="http://schemas.microsoft.com/office/drawing/2014/main" id="{C29F54ED-7658-413E-B483-37A637EFB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3106"/>
              <a:ext cx="2" cy="7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1 w 3"/>
                <a:gd name="T5" fmla="*/ 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700">
              <a:extLst>
                <a:ext uri="{FF2B5EF4-FFF2-40B4-BE49-F238E27FC236}">
                  <a16:creationId xmlns:a16="http://schemas.microsoft.com/office/drawing/2014/main" id="{72674AEA-0A0A-440E-A351-26F9810C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105"/>
              <a:ext cx="1" cy="7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0" y="5"/>
                    <a:pt x="1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701">
              <a:extLst>
                <a:ext uri="{FF2B5EF4-FFF2-40B4-BE49-F238E27FC236}">
                  <a16:creationId xmlns:a16="http://schemas.microsoft.com/office/drawing/2014/main" id="{C95FA5A5-8EE4-4B2F-83E9-73A16B15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3073"/>
              <a:ext cx="9" cy="13"/>
            </a:xfrm>
            <a:custGeom>
              <a:avLst/>
              <a:gdLst>
                <a:gd name="T0" fmla="*/ 6 w 10"/>
                <a:gd name="T1" fmla="*/ 0 h 15"/>
                <a:gd name="T2" fmla="*/ 0 w 10"/>
                <a:gd name="T3" fmla="*/ 9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6" y="4"/>
                    <a:pt x="3" y="9"/>
                    <a:pt x="0" y="15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702">
              <a:extLst>
                <a:ext uri="{FF2B5EF4-FFF2-40B4-BE49-F238E27FC236}">
                  <a16:creationId xmlns:a16="http://schemas.microsoft.com/office/drawing/2014/main" id="{EB95BE88-7B52-40DD-A941-D1ACC4B7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3074"/>
              <a:ext cx="5" cy="12"/>
            </a:xfrm>
            <a:custGeom>
              <a:avLst/>
              <a:gdLst>
                <a:gd name="T0" fmla="*/ 3 w 6"/>
                <a:gd name="T1" fmla="*/ 0 h 13"/>
                <a:gd name="T2" fmla="*/ 0 w 6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cubicBezTo>
                    <a:pt x="4" y="4"/>
                    <a:pt x="2" y="9"/>
                    <a:pt x="0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703">
              <a:extLst>
                <a:ext uri="{FF2B5EF4-FFF2-40B4-BE49-F238E27FC236}">
                  <a16:creationId xmlns:a16="http://schemas.microsoft.com/office/drawing/2014/main" id="{B26E90CA-8358-4199-8C06-ED348D95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3075"/>
              <a:ext cx="3" cy="12"/>
            </a:xfrm>
            <a:custGeom>
              <a:avLst/>
              <a:gdLst>
                <a:gd name="T0" fmla="*/ 0 w 3"/>
                <a:gd name="T1" fmla="*/ 0 h 13"/>
                <a:gd name="T2" fmla="*/ 3 w 3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2" y="4"/>
                    <a:pt x="2" y="9"/>
                    <a:pt x="3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704">
              <a:extLst>
                <a:ext uri="{FF2B5EF4-FFF2-40B4-BE49-F238E27FC236}">
                  <a16:creationId xmlns:a16="http://schemas.microsoft.com/office/drawing/2014/main" id="{509509F1-7B9C-4413-BFD3-EAFACF3F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3064"/>
              <a:ext cx="3" cy="1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4" y="2"/>
                    <a:pt x="1" y="8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705">
              <a:extLst>
                <a:ext uri="{FF2B5EF4-FFF2-40B4-BE49-F238E27FC236}">
                  <a16:creationId xmlns:a16="http://schemas.microsoft.com/office/drawing/2014/main" id="{2E9D0576-8B90-4DEA-AF52-E4FC85B1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3302"/>
              <a:ext cx="7" cy="14"/>
            </a:xfrm>
            <a:custGeom>
              <a:avLst/>
              <a:gdLst>
                <a:gd name="T0" fmla="*/ 3 w 7"/>
                <a:gd name="T1" fmla="*/ 0 h 16"/>
                <a:gd name="T2" fmla="*/ 7 w 7"/>
                <a:gd name="T3" fmla="*/ 1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cubicBezTo>
                    <a:pt x="0" y="4"/>
                    <a:pt x="5" y="12"/>
                    <a:pt x="7" y="16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706">
              <a:extLst>
                <a:ext uri="{FF2B5EF4-FFF2-40B4-BE49-F238E27FC236}">
                  <a16:creationId xmlns:a16="http://schemas.microsoft.com/office/drawing/2014/main" id="{8BBE5402-E789-4A3C-8918-AE19860B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3303"/>
              <a:ext cx="4" cy="9"/>
            </a:xfrm>
            <a:custGeom>
              <a:avLst/>
              <a:gdLst>
                <a:gd name="T0" fmla="*/ 0 w 4"/>
                <a:gd name="T1" fmla="*/ 0 h 10"/>
                <a:gd name="T2" fmla="*/ 4 w 4"/>
                <a:gd name="T3" fmla="*/ 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2" y="3"/>
                    <a:pt x="3" y="7"/>
                    <a:pt x="4" y="10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707">
              <a:extLst>
                <a:ext uri="{FF2B5EF4-FFF2-40B4-BE49-F238E27FC236}">
                  <a16:creationId xmlns:a16="http://schemas.microsoft.com/office/drawing/2014/main" id="{6FA82469-8776-4898-BAB0-A325EC10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238"/>
              <a:ext cx="7" cy="10"/>
            </a:xfrm>
            <a:custGeom>
              <a:avLst/>
              <a:gdLst>
                <a:gd name="T0" fmla="*/ 0 w 7"/>
                <a:gd name="T1" fmla="*/ 0 h 11"/>
                <a:gd name="T2" fmla="*/ 7 w 7"/>
                <a:gd name="T3" fmla="*/ 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3" y="4"/>
                    <a:pt x="3" y="9"/>
                    <a:pt x="7" y="11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708">
              <a:extLst>
                <a:ext uri="{FF2B5EF4-FFF2-40B4-BE49-F238E27FC236}">
                  <a16:creationId xmlns:a16="http://schemas.microsoft.com/office/drawing/2014/main" id="{0362AA6D-6593-40C3-AFB0-DEDC1581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244"/>
              <a:ext cx="3" cy="7"/>
            </a:xfrm>
            <a:custGeom>
              <a:avLst/>
              <a:gdLst>
                <a:gd name="T0" fmla="*/ 2 w 4"/>
                <a:gd name="T1" fmla="*/ 4 h 8"/>
                <a:gd name="T2" fmla="*/ 0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3" y="6"/>
                    <a:pt x="1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709">
              <a:extLst>
                <a:ext uri="{FF2B5EF4-FFF2-40B4-BE49-F238E27FC236}">
                  <a16:creationId xmlns:a16="http://schemas.microsoft.com/office/drawing/2014/main" id="{A3430969-D154-46E3-B85D-C02DDCFF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3100"/>
              <a:ext cx="8" cy="10"/>
            </a:xfrm>
            <a:custGeom>
              <a:avLst/>
              <a:gdLst>
                <a:gd name="T0" fmla="*/ 4 w 9"/>
                <a:gd name="T1" fmla="*/ 0 h 11"/>
                <a:gd name="T2" fmla="*/ 4 w 9"/>
                <a:gd name="T3" fmla="*/ 5 h 11"/>
                <a:gd name="T4" fmla="*/ 0 w 9"/>
                <a:gd name="T5" fmla="*/ 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6" y="2"/>
                    <a:pt x="9" y="5"/>
                    <a:pt x="8" y="7"/>
                  </a:cubicBezTo>
                  <a:cubicBezTo>
                    <a:pt x="7" y="9"/>
                    <a:pt x="2" y="9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E76D46-CE65-49BD-9886-3A6396A01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Pulse taking (2)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B35F261-2AA0-4971-8404-F0C8ED67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55832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Brachial pulse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45B42556-BB08-46C4-95F9-CE11BE242F2A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1697038"/>
            <a:ext cx="3167062" cy="3348037"/>
            <a:chOff x="677" y="960"/>
            <a:chExt cx="1995" cy="2109"/>
          </a:xfrm>
        </p:grpSpPr>
        <p:grpSp>
          <p:nvGrpSpPr>
            <p:cNvPr id="22758" name="Group 5">
              <a:extLst>
                <a:ext uri="{FF2B5EF4-FFF2-40B4-BE49-F238E27FC236}">
                  <a16:creationId xmlns:a16="http://schemas.microsoft.com/office/drawing/2014/main" id="{EE21FD68-EA5D-4FC8-9004-E688770A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0" y="960"/>
              <a:ext cx="1452" cy="2109"/>
              <a:chOff x="1220" y="960"/>
              <a:chExt cx="1452" cy="2109"/>
            </a:xfrm>
          </p:grpSpPr>
          <p:sp>
            <p:nvSpPr>
              <p:cNvPr id="22929" name="Freeform 6">
                <a:extLst>
                  <a:ext uri="{FF2B5EF4-FFF2-40B4-BE49-F238E27FC236}">
                    <a16:creationId xmlns:a16="http://schemas.microsoft.com/office/drawing/2014/main" id="{3DBE68B0-33F7-4048-BA1F-8CCAE1A03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0" y="960"/>
                <a:ext cx="1452" cy="2109"/>
              </a:xfrm>
              <a:custGeom>
                <a:avLst/>
                <a:gdLst>
                  <a:gd name="T0" fmla="*/ 14315 w 581"/>
                  <a:gd name="T1" fmla="*/ 39972 h 791"/>
                  <a:gd name="T2" fmla="*/ 17719 w 581"/>
                  <a:gd name="T3" fmla="*/ 34515 h 791"/>
                  <a:gd name="T4" fmla="*/ 4321 w 581"/>
                  <a:gd name="T5" fmla="*/ 39972 h 791"/>
                  <a:gd name="T6" fmla="*/ 5308 w 581"/>
                  <a:gd name="T7" fmla="*/ 36034 h 791"/>
                  <a:gd name="T8" fmla="*/ 22165 w 581"/>
                  <a:gd name="T9" fmla="*/ 32395 h 791"/>
                  <a:gd name="T10" fmla="*/ 21802 w 581"/>
                  <a:gd name="T11" fmla="*/ 30121 h 791"/>
                  <a:gd name="T12" fmla="*/ 19981 w 581"/>
                  <a:gd name="T13" fmla="*/ 20658 h 791"/>
                  <a:gd name="T14" fmla="*/ 15140 w 581"/>
                  <a:gd name="T15" fmla="*/ 13891 h 791"/>
                  <a:gd name="T16" fmla="*/ 11891 w 581"/>
                  <a:gd name="T17" fmla="*/ 15411 h 791"/>
                  <a:gd name="T18" fmla="*/ 7995 w 581"/>
                  <a:gd name="T19" fmla="*/ 13401 h 791"/>
                  <a:gd name="T20" fmla="*/ 3311 w 581"/>
                  <a:gd name="T21" fmla="*/ 12683 h 791"/>
                  <a:gd name="T22" fmla="*/ 3511 w 581"/>
                  <a:gd name="T23" fmla="*/ 6314 h 791"/>
                  <a:gd name="T24" fmla="*/ 4166 w 581"/>
                  <a:gd name="T25" fmla="*/ 4002 h 791"/>
                  <a:gd name="T26" fmla="*/ 4558 w 581"/>
                  <a:gd name="T27" fmla="*/ 2424 h 791"/>
                  <a:gd name="T28" fmla="*/ 4603 w 581"/>
                  <a:gd name="T29" fmla="*/ 1003 h 791"/>
                  <a:gd name="T30" fmla="*/ 3934 w 581"/>
                  <a:gd name="T31" fmla="*/ 1365 h 791"/>
                  <a:gd name="T32" fmla="*/ 3666 w 581"/>
                  <a:gd name="T33" fmla="*/ 2274 h 791"/>
                  <a:gd name="T34" fmla="*/ 3696 w 581"/>
                  <a:gd name="T35" fmla="*/ 605 h 791"/>
                  <a:gd name="T36" fmla="*/ 3041 w 581"/>
                  <a:gd name="T37" fmla="*/ 1058 h 791"/>
                  <a:gd name="T38" fmla="*/ 2966 w 581"/>
                  <a:gd name="T39" fmla="*/ 2026 h 791"/>
                  <a:gd name="T40" fmla="*/ 2729 w 581"/>
                  <a:gd name="T41" fmla="*/ 1570 h 791"/>
                  <a:gd name="T42" fmla="*/ 2137 w 581"/>
                  <a:gd name="T43" fmla="*/ 909 h 791"/>
                  <a:gd name="T44" fmla="*/ 2187 w 581"/>
                  <a:gd name="T45" fmla="*/ 3242 h 791"/>
                  <a:gd name="T46" fmla="*/ 1637 w 581"/>
                  <a:gd name="T47" fmla="*/ 2637 h 791"/>
                  <a:gd name="T48" fmla="*/ 1355 w 581"/>
                  <a:gd name="T49" fmla="*/ 3546 h 791"/>
                  <a:gd name="T50" fmla="*/ 1200 w 581"/>
                  <a:gd name="T51" fmla="*/ 4911 h 791"/>
                  <a:gd name="T52" fmla="*/ 312 w 581"/>
                  <a:gd name="T53" fmla="*/ 9497 h 791"/>
                  <a:gd name="T54" fmla="*/ 2887 w 581"/>
                  <a:gd name="T55" fmla="*/ 17347 h 791"/>
                  <a:gd name="T56" fmla="*/ 6278 w 581"/>
                  <a:gd name="T57" fmla="*/ 22535 h 791"/>
                  <a:gd name="T58" fmla="*/ 10299 w 581"/>
                  <a:gd name="T59" fmla="*/ 30518 h 791"/>
                  <a:gd name="T60" fmla="*/ 16857 w 581"/>
                  <a:gd name="T61" fmla="*/ 30475 h 791"/>
                  <a:gd name="T62" fmla="*/ 17094 w 581"/>
                  <a:gd name="T63" fmla="*/ 21533 h 791"/>
                  <a:gd name="T64" fmla="*/ 18574 w 581"/>
                  <a:gd name="T65" fmla="*/ 25209 h 791"/>
                  <a:gd name="T66" fmla="*/ 18993 w 581"/>
                  <a:gd name="T67" fmla="*/ 31784 h 791"/>
                  <a:gd name="T68" fmla="*/ 18681 w 581"/>
                  <a:gd name="T69" fmla="*/ 34365 h 791"/>
                  <a:gd name="T70" fmla="*/ 19118 w 581"/>
                  <a:gd name="T71" fmla="*/ 35125 h 791"/>
                  <a:gd name="T72" fmla="*/ 19586 w 581"/>
                  <a:gd name="T73" fmla="*/ 36581 h 791"/>
                  <a:gd name="T74" fmla="*/ 20243 w 581"/>
                  <a:gd name="T75" fmla="*/ 35672 h 791"/>
                  <a:gd name="T76" fmla="*/ 21023 w 581"/>
                  <a:gd name="T77" fmla="*/ 36242 h 791"/>
                  <a:gd name="T78" fmla="*/ 21305 w 581"/>
                  <a:gd name="T79" fmla="*/ 35672 h 791"/>
                  <a:gd name="T80" fmla="*/ 21885 w 581"/>
                  <a:gd name="T81" fmla="*/ 35330 h 791"/>
                  <a:gd name="T82" fmla="*/ 22165 w 581"/>
                  <a:gd name="T83" fmla="*/ 34669 h 791"/>
                  <a:gd name="T84" fmla="*/ 22635 w 581"/>
                  <a:gd name="T85" fmla="*/ 34272 h 7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1" h="791">
                    <a:moveTo>
                      <a:pt x="454" y="683"/>
                    </a:moveTo>
                    <a:cubicBezTo>
                      <a:pt x="450" y="691"/>
                      <a:pt x="432" y="701"/>
                      <a:pt x="411" y="725"/>
                    </a:cubicBezTo>
                    <a:cubicBezTo>
                      <a:pt x="399" y="739"/>
                      <a:pt x="382" y="766"/>
                      <a:pt x="367" y="791"/>
                    </a:cubicBezTo>
                    <a:cubicBezTo>
                      <a:pt x="478" y="791"/>
                      <a:pt x="478" y="791"/>
                      <a:pt x="478" y="791"/>
                    </a:cubicBezTo>
                    <a:cubicBezTo>
                      <a:pt x="476" y="752"/>
                      <a:pt x="464" y="709"/>
                      <a:pt x="457" y="692"/>
                    </a:cubicBezTo>
                    <a:cubicBezTo>
                      <a:pt x="457" y="692"/>
                      <a:pt x="456" y="690"/>
                      <a:pt x="454" y="683"/>
                    </a:cubicBezTo>
                    <a:close/>
                    <a:moveTo>
                      <a:pt x="136" y="713"/>
                    </a:moveTo>
                    <a:cubicBezTo>
                      <a:pt x="136" y="715"/>
                      <a:pt x="135" y="716"/>
                      <a:pt x="135" y="717"/>
                    </a:cubicBezTo>
                    <a:cubicBezTo>
                      <a:pt x="127" y="738"/>
                      <a:pt x="116" y="761"/>
                      <a:pt x="111" y="791"/>
                    </a:cubicBezTo>
                    <a:cubicBezTo>
                      <a:pt x="230" y="791"/>
                      <a:pt x="230" y="791"/>
                      <a:pt x="230" y="791"/>
                    </a:cubicBezTo>
                    <a:cubicBezTo>
                      <a:pt x="226" y="783"/>
                      <a:pt x="222" y="774"/>
                      <a:pt x="218" y="765"/>
                    </a:cubicBezTo>
                    <a:cubicBezTo>
                      <a:pt x="200" y="733"/>
                      <a:pt x="153" y="726"/>
                      <a:pt x="136" y="713"/>
                    </a:cubicBezTo>
                    <a:close/>
                    <a:moveTo>
                      <a:pt x="580" y="678"/>
                    </a:moveTo>
                    <a:cubicBezTo>
                      <a:pt x="580" y="673"/>
                      <a:pt x="578" y="669"/>
                      <a:pt x="577" y="663"/>
                    </a:cubicBezTo>
                    <a:cubicBezTo>
                      <a:pt x="576" y="657"/>
                      <a:pt x="570" y="646"/>
                      <a:pt x="568" y="641"/>
                    </a:cubicBezTo>
                    <a:cubicBezTo>
                      <a:pt x="566" y="636"/>
                      <a:pt x="559" y="621"/>
                      <a:pt x="558" y="616"/>
                    </a:cubicBezTo>
                    <a:cubicBezTo>
                      <a:pt x="557" y="612"/>
                      <a:pt x="558" y="609"/>
                      <a:pt x="557" y="607"/>
                    </a:cubicBezTo>
                    <a:cubicBezTo>
                      <a:pt x="557" y="605"/>
                      <a:pt x="558" y="610"/>
                      <a:pt x="559" y="596"/>
                    </a:cubicBezTo>
                    <a:cubicBezTo>
                      <a:pt x="559" y="581"/>
                      <a:pt x="557" y="546"/>
                      <a:pt x="553" y="529"/>
                    </a:cubicBezTo>
                    <a:cubicBezTo>
                      <a:pt x="548" y="511"/>
                      <a:pt x="545" y="476"/>
                      <a:pt x="534" y="453"/>
                    </a:cubicBezTo>
                    <a:cubicBezTo>
                      <a:pt x="526" y="435"/>
                      <a:pt x="519" y="424"/>
                      <a:pt x="512" y="409"/>
                    </a:cubicBezTo>
                    <a:cubicBezTo>
                      <a:pt x="498" y="381"/>
                      <a:pt x="493" y="346"/>
                      <a:pt x="468" y="308"/>
                    </a:cubicBezTo>
                    <a:cubicBezTo>
                      <a:pt x="443" y="270"/>
                      <a:pt x="408" y="273"/>
                      <a:pt x="392" y="275"/>
                    </a:cubicBezTo>
                    <a:cubicBezTo>
                      <a:pt x="391" y="275"/>
                      <a:pt x="390" y="275"/>
                      <a:pt x="388" y="275"/>
                    </a:cubicBezTo>
                    <a:cubicBezTo>
                      <a:pt x="381" y="283"/>
                      <a:pt x="371" y="289"/>
                      <a:pt x="357" y="295"/>
                    </a:cubicBezTo>
                    <a:cubicBezTo>
                      <a:pt x="344" y="301"/>
                      <a:pt x="326" y="308"/>
                      <a:pt x="305" y="305"/>
                    </a:cubicBezTo>
                    <a:cubicBezTo>
                      <a:pt x="305" y="305"/>
                      <a:pt x="305" y="305"/>
                      <a:pt x="305" y="305"/>
                    </a:cubicBezTo>
                    <a:cubicBezTo>
                      <a:pt x="287" y="303"/>
                      <a:pt x="272" y="290"/>
                      <a:pt x="261" y="282"/>
                    </a:cubicBezTo>
                    <a:cubicBezTo>
                      <a:pt x="254" y="277"/>
                      <a:pt x="248" y="272"/>
                      <a:pt x="243" y="267"/>
                    </a:cubicBezTo>
                    <a:cubicBezTo>
                      <a:pt x="234" y="268"/>
                      <a:pt x="216" y="266"/>
                      <a:pt x="205" y="265"/>
                    </a:cubicBezTo>
                    <a:cubicBezTo>
                      <a:pt x="194" y="264"/>
                      <a:pt x="174" y="266"/>
                      <a:pt x="161" y="268"/>
                    </a:cubicBezTo>
                    <a:cubicBezTo>
                      <a:pt x="152" y="270"/>
                      <a:pt x="137" y="267"/>
                      <a:pt x="132" y="265"/>
                    </a:cubicBezTo>
                    <a:cubicBezTo>
                      <a:pt x="117" y="258"/>
                      <a:pt x="99" y="254"/>
                      <a:pt x="85" y="251"/>
                    </a:cubicBezTo>
                    <a:cubicBezTo>
                      <a:pt x="89" y="238"/>
                      <a:pt x="89" y="186"/>
                      <a:pt x="89" y="175"/>
                    </a:cubicBezTo>
                    <a:cubicBezTo>
                      <a:pt x="88" y="164"/>
                      <a:pt x="92" y="153"/>
                      <a:pt x="92" y="144"/>
                    </a:cubicBezTo>
                    <a:cubicBezTo>
                      <a:pt x="92" y="135"/>
                      <a:pt x="93" y="130"/>
                      <a:pt x="90" y="125"/>
                    </a:cubicBezTo>
                    <a:cubicBezTo>
                      <a:pt x="92" y="124"/>
                      <a:pt x="97" y="115"/>
                      <a:pt x="99" y="112"/>
                    </a:cubicBezTo>
                    <a:cubicBezTo>
                      <a:pt x="101" y="108"/>
                      <a:pt x="106" y="99"/>
                      <a:pt x="107" y="92"/>
                    </a:cubicBezTo>
                    <a:cubicBezTo>
                      <a:pt x="109" y="85"/>
                      <a:pt x="107" y="80"/>
                      <a:pt x="107" y="79"/>
                    </a:cubicBezTo>
                    <a:cubicBezTo>
                      <a:pt x="108" y="77"/>
                      <a:pt x="110" y="71"/>
                      <a:pt x="112" y="69"/>
                    </a:cubicBezTo>
                    <a:cubicBezTo>
                      <a:pt x="114" y="66"/>
                      <a:pt x="113" y="63"/>
                      <a:pt x="114" y="61"/>
                    </a:cubicBezTo>
                    <a:cubicBezTo>
                      <a:pt x="115" y="60"/>
                      <a:pt x="115" y="53"/>
                      <a:pt x="117" y="48"/>
                    </a:cubicBezTo>
                    <a:cubicBezTo>
                      <a:pt x="120" y="44"/>
                      <a:pt x="123" y="41"/>
                      <a:pt x="120" y="37"/>
                    </a:cubicBezTo>
                    <a:cubicBezTo>
                      <a:pt x="118" y="35"/>
                      <a:pt x="116" y="35"/>
                      <a:pt x="115" y="35"/>
                    </a:cubicBezTo>
                    <a:cubicBezTo>
                      <a:pt x="115" y="35"/>
                      <a:pt x="116" y="27"/>
                      <a:pt x="118" y="20"/>
                    </a:cubicBezTo>
                    <a:cubicBezTo>
                      <a:pt x="119" y="14"/>
                      <a:pt x="116" y="10"/>
                      <a:pt x="113" y="10"/>
                    </a:cubicBezTo>
                    <a:cubicBezTo>
                      <a:pt x="109" y="9"/>
                      <a:pt x="106" y="10"/>
                      <a:pt x="104" y="15"/>
                    </a:cubicBezTo>
                    <a:cubicBezTo>
                      <a:pt x="103" y="19"/>
                      <a:pt x="101" y="26"/>
                      <a:pt x="101" y="27"/>
                    </a:cubicBezTo>
                    <a:cubicBezTo>
                      <a:pt x="101" y="28"/>
                      <a:pt x="100" y="29"/>
                      <a:pt x="99" y="32"/>
                    </a:cubicBezTo>
                    <a:cubicBezTo>
                      <a:pt x="98" y="35"/>
                      <a:pt x="97" y="39"/>
                      <a:pt x="97" y="41"/>
                    </a:cubicBezTo>
                    <a:cubicBezTo>
                      <a:pt x="97" y="42"/>
                      <a:pt x="96" y="43"/>
                      <a:pt x="94" y="45"/>
                    </a:cubicBezTo>
                    <a:cubicBezTo>
                      <a:pt x="94" y="45"/>
                      <a:pt x="94" y="40"/>
                      <a:pt x="95" y="38"/>
                    </a:cubicBezTo>
                    <a:cubicBezTo>
                      <a:pt x="95" y="36"/>
                      <a:pt x="95" y="29"/>
                      <a:pt x="95" y="27"/>
                    </a:cubicBezTo>
                    <a:cubicBezTo>
                      <a:pt x="94" y="25"/>
                      <a:pt x="94" y="18"/>
                      <a:pt x="95" y="12"/>
                    </a:cubicBezTo>
                    <a:cubicBezTo>
                      <a:pt x="95" y="6"/>
                      <a:pt x="94" y="1"/>
                      <a:pt x="87" y="0"/>
                    </a:cubicBezTo>
                    <a:cubicBezTo>
                      <a:pt x="80" y="0"/>
                      <a:pt x="80" y="8"/>
                      <a:pt x="79" y="12"/>
                    </a:cubicBezTo>
                    <a:cubicBezTo>
                      <a:pt x="78" y="17"/>
                      <a:pt x="78" y="20"/>
                      <a:pt x="78" y="21"/>
                    </a:cubicBezTo>
                    <a:cubicBezTo>
                      <a:pt x="78" y="22"/>
                      <a:pt x="78" y="22"/>
                      <a:pt x="77" y="25"/>
                    </a:cubicBezTo>
                    <a:cubicBezTo>
                      <a:pt x="76" y="28"/>
                      <a:pt x="76" y="35"/>
                      <a:pt x="76" y="36"/>
                    </a:cubicBezTo>
                    <a:cubicBezTo>
                      <a:pt x="77" y="38"/>
                      <a:pt x="76" y="39"/>
                      <a:pt x="76" y="40"/>
                    </a:cubicBezTo>
                    <a:cubicBezTo>
                      <a:pt x="76" y="41"/>
                      <a:pt x="75" y="43"/>
                      <a:pt x="74" y="46"/>
                    </a:cubicBezTo>
                    <a:cubicBezTo>
                      <a:pt x="74" y="46"/>
                      <a:pt x="74" y="45"/>
                      <a:pt x="73" y="43"/>
                    </a:cubicBezTo>
                    <a:cubicBezTo>
                      <a:pt x="73" y="41"/>
                      <a:pt x="70" y="32"/>
                      <a:pt x="70" y="31"/>
                    </a:cubicBezTo>
                    <a:cubicBezTo>
                      <a:pt x="70" y="29"/>
                      <a:pt x="68" y="24"/>
                      <a:pt x="68" y="19"/>
                    </a:cubicBezTo>
                    <a:cubicBezTo>
                      <a:pt x="68" y="14"/>
                      <a:pt x="64" y="12"/>
                      <a:pt x="61" y="12"/>
                    </a:cubicBezTo>
                    <a:cubicBezTo>
                      <a:pt x="58" y="13"/>
                      <a:pt x="55" y="15"/>
                      <a:pt x="55" y="18"/>
                    </a:cubicBezTo>
                    <a:cubicBezTo>
                      <a:pt x="54" y="21"/>
                      <a:pt x="53" y="27"/>
                      <a:pt x="55" y="34"/>
                    </a:cubicBezTo>
                    <a:cubicBezTo>
                      <a:pt x="55" y="35"/>
                      <a:pt x="55" y="45"/>
                      <a:pt x="57" y="52"/>
                    </a:cubicBezTo>
                    <a:cubicBezTo>
                      <a:pt x="56" y="54"/>
                      <a:pt x="55" y="60"/>
                      <a:pt x="56" y="64"/>
                    </a:cubicBezTo>
                    <a:cubicBezTo>
                      <a:pt x="56" y="64"/>
                      <a:pt x="52" y="65"/>
                      <a:pt x="50" y="66"/>
                    </a:cubicBezTo>
                    <a:cubicBezTo>
                      <a:pt x="50" y="66"/>
                      <a:pt x="47" y="63"/>
                      <a:pt x="46" y="61"/>
                    </a:cubicBezTo>
                    <a:cubicBezTo>
                      <a:pt x="45" y="59"/>
                      <a:pt x="44" y="55"/>
                      <a:pt x="42" y="52"/>
                    </a:cubicBezTo>
                    <a:cubicBezTo>
                      <a:pt x="41" y="42"/>
                      <a:pt x="38" y="40"/>
                      <a:pt x="33" y="41"/>
                    </a:cubicBezTo>
                    <a:cubicBezTo>
                      <a:pt x="29" y="42"/>
                      <a:pt x="29" y="52"/>
                      <a:pt x="32" y="58"/>
                    </a:cubicBezTo>
                    <a:cubicBezTo>
                      <a:pt x="32" y="58"/>
                      <a:pt x="32" y="65"/>
                      <a:pt x="35" y="70"/>
                    </a:cubicBezTo>
                    <a:cubicBezTo>
                      <a:pt x="35" y="71"/>
                      <a:pt x="36" y="74"/>
                      <a:pt x="36" y="75"/>
                    </a:cubicBezTo>
                    <a:cubicBezTo>
                      <a:pt x="37" y="76"/>
                      <a:pt x="36" y="79"/>
                      <a:pt x="35" y="83"/>
                    </a:cubicBezTo>
                    <a:cubicBezTo>
                      <a:pt x="34" y="87"/>
                      <a:pt x="32" y="91"/>
                      <a:pt x="31" y="97"/>
                    </a:cubicBezTo>
                    <a:cubicBezTo>
                      <a:pt x="29" y="104"/>
                      <a:pt x="29" y="109"/>
                      <a:pt x="31" y="113"/>
                    </a:cubicBezTo>
                    <a:cubicBezTo>
                      <a:pt x="26" y="116"/>
                      <a:pt x="20" y="132"/>
                      <a:pt x="19" y="142"/>
                    </a:cubicBezTo>
                    <a:cubicBezTo>
                      <a:pt x="17" y="151"/>
                      <a:pt x="11" y="171"/>
                      <a:pt x="8" y="188"/>
                    </a:cubicBezTo>
                    <a:cubicBezTo>
                      <a:pt x="1" y="224"/>
                      <a:pt x="0" y="284"/>
                      <a:pt x="12" y="304"/>
                    </a:cubicBezTo>
                    <a:cubicBezTo>
                      <a:pt x="17" y="311"/>
                      <a:pt x="24" y="314"/>
                      <a:pt x="24" y="314"/>
                    </a:cubicBezTo>
                    <a:cubicBezTo>
                      <a:pt x="33" y="318"/>
                      <a:pt x="42" y="329"/>
                      <a:pt x="74" y="343"/>
                    </a:cubicBezTo>
                    <a:cubicBezTo>
                      <a:pt x="101" y="356"/>
                      <a:pt x="135" y="362"/>
                      <a:pt x="153" y="368"/>
                    </a:cubicBezTo>
                    <a:cubicBezTo>
                      <a:pt x="165" y="373"/>
                      <a:pt x="168" y="386"/>
                      <a:pt x="168" y="399"/>
                    </a:cubicBezTo>
                    <a:cubicBezTo>
                      <a:pt x="167" y="409"/>
                      <a:pt x="162" y="431"/>
                      <a:pt x="161" y="446"/>
                    </a:cubicBezTo>
                    <a:cubicBezTo>
                      <a:pt x="160" y="460"/>
                      <a:pt x="151" y="477"/>
                      <a:pt x="146" y="534"/>
                    </a:cubicBezTo>
                    <a:cubicBezTo>
                      <a:pt x="142" y="574"/>
                      <a:pt x="151" y="600"/>
                      <a:pt x="154" y="622"/>
                    </a:cubicBezTo>
                    <a:cubicBezTo>
                      <a:pt x="173" y="612"/>
                      <a:pt x="215" y="607"/>
                      <a:pt x="264" y="604"/>
                    </a:cubicBezTo>
                    <a:cubicBezTo>
                      <a:pt x="302" y="601"/>
                      <a:pt x="333" y="605"/>
                      <a:pt x="380" y="614"/>
                    </a:cubicBezTo>
                    <a:cubicBezTo>
                      <a:pt x="419" y="622"/>
                      <a:pt x="427" y="621"/>
                      <a:pt x="434" y="622"/>
                    </a:cubicBezTo>
                    <a:cubicBezTo>
                      <a:pt x="432" y="616"/>
                      <a:pt x="431" y="611"/>
                      <a:pt x="432" y="603"/>
                    </a:cubicBezTo>
                    <a:cubicBezTo>
                      <a:pt x="432" y="586"/>
                      <a:pt x="442" y="562"/>
                      <a:pt x="444" y="519"/>
                    </a:cubicBezTo>
                    <a:cubicBezTo>
                      <a:pt x="446" y="497"/>
                      <a:pt x="442" y="477"/>
                      <a:pt x="442" y="462"/>
                    </a:cubicBezTo>
                    <a:cubicBezTo>
                      <a:pt x="442" y="448"/>
                      <a:pt x="438" y="439"/>
                      <a:pt x="438" y="426"/>
                    </a:cubicBezTo>
                    <a:cubicBezTo>
                      <a:pt x="438" y="419"/>
                      <a:pt x="438" y="412"/>
                      <a:pt x="437" y="405"/>
                    </a:cubicBezTo>
                    <a:cubicBezTo>
                      <a:pt x="439" y="414"/>
                      <a:pt x="439" y="423"/>
                      <a:pt x="440" y="428"/>
                    </a:cubicBezTo>
                    <a:cubicBezTo>
                      <a:pt x="441" y="436"/>
                      <a:pt x="457" y="462"/>
                      <a:pt x="476" y="499"/>
                    </a:cubicBezTo>
                    <a:cubicBezTo>
                      <a:pt x="477" y="522"/>
                      <a:pt x="484" y="554"/>
                      <a:pt x="488" y="566"/>
                    </a:cubicBezTo>
                    <a:cubicBezTo>
                      <a:pt x="491" y="578"/>
                      <a:pt x="492" y="599"/>
                      <a:pt x="495" y="604"/>
                    </a:cubicBezTo>
                    <a:cubicBezTo>
                      <a:pt x="494" y="610"/>
                      <a:pt x="491" y="620"/>
                      <a:pt x="487" y="629"/>
                    </a:cubicBezTo>
                    <a:cubicBezTo>
                      <a:pt x="483" y="637"/>
                      <a:pt x="483" y="642"/>
                      <a:pt x="482" y="649"/>
                    </a:cubicBezTo>
                    <a:cubicBezTo>
                      <a:pt x="482" y="655"/>
                      <a:pt x="480" y="660"/>
                      <a:pt x="479" y="665"/>
                    </a:cubicBezTo>
                    <a:cubicBezTo>
                      <a:pt x="479" y="669"/>
                      <a:pt x="478" y="676"/>
                      <a:pt x="479" y="680"/>
                    </a:cubicBezTo>
                    <a:cubicBezTo>
                      <a:pt x="480" y="685"/>
                      <a:pt x="478" y="686"/>
                      <a:pt x="478" y="689"/>
                    </a:cubicBezTo>
                    <a:cubicBezTo>
                      <a:pt x="478" y="692"/>
                      <a:pt x="478" y="697"/>
                      <a:pt x="480" y="698"/>
                    </a:cubicBezTo>
                    <a:cubicBezTo>
                      <a:pt x="482" y="699"/>
                      <a:pt x="487" y="699"/>
                      <a:pt x="490" y="695"/>
                    </a:cubicBezTo>
                    <a:cubicBezTo>
                      <a:pt x="493" y="692"/>
                      <a:pt x="495" y="686"/>
                      <a:pt x="495" y="686"/>
                    </a:cubicBezTo>
                    <a:cubicBezTo>
                      <a:pt x="496" y="690"/>
                      <a:pt x="499" y="705"/>
                      <a:pt x="500" y="709"/>
                    </a:cubicBezTo>
                    <a:cubicBezTo>
                      <a:pt x="501" y="712"/>
                      <a:pt x="501" y="718"/>
                      <a:pt x="502" y="724"/>
                    </a:cubicBezTo>
                    <a:cubicBezTo>
                      <a:pt x="502" y="729"/>
                      <a:pt x="502" y="737"/>
                      <a:pt x="510" y="736"/>
                    </a:cubicBezTo>
                    <a:cubicBezTo>
                      <a:pt x="518" y="736"/>
                      <a:pt x="517" y="727"/>
                      <a:pt x="517" y="723"/>
                    </a:cubicBezTo>
                    <a:cubicBezTo>
                      <a:pt x="517" y="719"/>
                      <a:pt x="518" y="710"/>
                      <a:pt x="519" y="706"/>
                    </a:cubicBezTo>
                    <a:cubicBezTo>
                      <a:pt x="520" y="712"/>
                      <a:pt x="521" y="722"/>
                      <a:pt x="522" y="725"/>
                    </a:cubicBezTo>
                    <a:cubicBezTo>
                      <a:pt x="523" y="728"/>
                      <a:pt x="527" y="733"/>
                      <a:pt x="532" y="731"/>
                    </a:cubicBezTo>
                    <a:cubicBezTo>
                      <a:pt x="538" y="729"/>
                      <a:pt x="538" y="723"/>
                      <a:pt x="539" y="717"/>
                    </a:cubicBezTo>
                    <a:cubicBezTo>
                      <a:pt x="540" y="712"/>
                      <a:pt x="540" y="697"/>
                      <a:pt x="541" y="694"/>
                    </a:cubicBezTo>
                    <a:cubicBezTo>
                      <a:pt x="542" y="691"/>
                      <a:pt x="542" y="685"/>
                      <a:pt x="542" y="685"/>
                    </a:cubicBezTo>
                    <a:cubicBezTo>
                      <a:pt x="543" y="693"/>
                      <a:pt x="546" y="700"/>
                      <a:pt x="546" y="706"/>
                    </a:cubicBezTo>
                    <a:cubicBezTo>
                      <a:pt x="546" y="711"/>
                      <a:pt x="547" y="721"/>
                      <a:pt x="549" y="722"/>
                    </a:cubicBezTo>
                    <a:cubicBezTo>
                      <a:pt x="552" y="723"/>
                      <a:pt x="557" y="722"/>
                      <a:pt x="559" y="715"/>
                    </a:cubicBezTo>
                    <a:cubicBezTo>
                      <a:pt x="561" y="709"/>
                      <a:pt x="562" y="703"/>
                      <a:pt x="561" y="699"/>
                    </a:cubicBezTo>
                    <a:cubicBezTo>
                      <a:pt x="561" y="694"/>
                      <a:pt x="562" y="692"/>
                      <a:pt x="562" y="688"/>
                    </a:cubicBezTo>
                    <a:cubicBezTo>
                      <a:pt x="562" y="684"/>
                      <a:pt x="561" y="672"/>
                      <a:pt x="561" y="670"/>
                    </a:cubicBezTo>
                    <a:cubicBezTo>
                      <a:pt x="564" y="678"/>
                      <a:pt x="567" y="682"/>
                      <a:pt x="568" y="686"/>
                    </a:cubicBezTo>
                    <a:cubicBezTo>
                      <a:pt x="570" y="690"/>
                      <a:pt x="568" y="698"/>
                      <a:pt x="573" y="701"/>
                    </a:cubicBezTo>
                    <a:cubicBezTo>
                      <a:pt x="579" y="704"/>
                      <a:pt x="581" y="700"/>
                      <a:pt x="581" y="693"/>
                    </a:cubicBezTo>
                    <a:cubicBezTo>
                      <a:pt x="581" y="686"/>
                      <a:pt x="580" y="683"/>
                      <a:pt x="580" y="678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Freeform 7">
                <a:extLst>
                  <a:ext uri="{FF2B5EF4-FFF2-40B4-BE49-F238E27FC236}">
                    <a16:creationId xmlns:a16="http://schemas.microsoft.com/office/drawing/2014/main" id="{05C17EA5-7A6C-4367-9550-CDC05BF87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675"/>
                <a:ext cx="435" cy="173"/>
              </a:xfrm>
              <a:custGeom>
                <a:avLst/>
                <a:gdLst>
                  <a:gd name="T0" fmla="*/ 1300 w 174"/>
                  <a:gd name="T1" fmla="*/ 546 h 65"/>
                  <a:gd name="T2" fmla="*/ 2813 w 174"/>
                  <a:gd name="T3" fmla="*/ 2260 h 65"/>
                  <a:gd name="T4" fmla="*/ 5238 w 174"/>
                  <a:gd name="T5" fmla="*/ 2055 h 65"/>
                  <a:gd name="T6" fmla="*/ 6800 w 174"/>
                  <a:gd name="T7" fmla="*/ 362 h 65"/>
                  <a:gd name="T8" fmla="*/ 5675 w 174"/>
                  <a:gd name="T9" fmla="*/ 660 h 65"/>
                  <a:gd name="T10" fmla="*/ 3675 w 174"/>
                  <a:gd name="T11" fmla="*/ 452 h 65"/>
                  <a:gd name="T12" fmla="*/ 1645 w 174"/>
                  <a:gd name="T13" fmla="*/ 248 h 65"/>
                  <a:gd name="T14" fmla="*/ 0 w 174"/>
                  <a:gd name="T15" fmla="*/ 149 h 65"/>
                  <a:gd name="T16" fmla="*/ 1250 w 174"/>
                  <a:gd name="T17" fmla="*/ 511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4" h="65">
                    <a:moveTo>
                      <a:pt x="33" y="11"/>
                    </a:moveTo>
                    <a:cubicBezTo>
                      <a:pt x="58" y="21"/>
                      <a:pt x="56" y="28"/>
                      <a:pt x="72" y="45"/>
                    </a:cubicBezTo>
                    <a:cubicBezTo>
                      <a:pt x="90" y="65"/>
                      <a:pt x="130" y="44"/>
                      <a:pt x="134" y="41"/>
                    </a:cubicBezTo>
                    <a:cubicBezTo>
                      <a:pt x="145" y="36"/>
                      <a:pt x="174" y="20"/>
                      <a:pt x="174" y="7"/>
                    </a:cubicBezTo>
                    <a:cubicBezTo>
                      <a:pt x="165" y="10"/>
                      <a:pt x="155" y="12"/>
                      <a:pt x="145" y="13"/>
                    </a:cubicBezTo>
                    <a:cubicBezTo>
                      <a:pt x="128" y="14"/>
                      <a:pt x="111" y="10"/>
                      <a:pt x="94" y="9"/>
                    </a:cubicBezTo>
                    <a:cubicBezTo>
                      <a:pt x="76" y="8"/>
                      <a:pt x="58" y="12"/>
                      <a:pt x="42" y="5"/>
                    </a:cubicBezTo>
                    <a:cubicBezTo>
                      <a:pt x="29" y="0"/>
                      <a:pt x="14" y="5"/>
                      <a:pt x="0" y="3"/>
                    </a:cubicBezTo>
                    <a:cubicBezTo>
                      <a:pt x="7" y="9"/>
                      <a:pt x="24" y="6"/>
                      <a:pt x="32" y="1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1" name="Freeform 8">
                <a:extLst>
                  <a:ext uri="{FF2B5EF4-FFF2-40B4-BE49-F238E27FC236}">
                    <a16:creationId xmlns:a16="http://schemas.microsoft.com/office/drawing/2014/main" id="{4CF7502A-6E6C-4D65-BF1C-F6137F04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1680"/>
                <a:ext cx="298" cy="109"/>
              </a:xfrm>
              <a:custGeom>
                <a:avLst/>
                <a:gdLst>
                  <a:gd name="T0" fmla="*/ 0 w 119"/>
                  <a:gd name="T1" fmla="*/ 0 h 41"/>
                  <a:gd name="T2" fmla="*/ 1097 w 119"/>
                  <a:gd name="T3" fmla="*/ 1505 h 41"/>
                  <a:gd name="T4" fmla="*/ 2089 w 119"/>
                  <a:gd name="T5" fmla="*/ 2050 h 41"/>
                  <a:gd name="T6" fmla="*/ 3423 w 119"/>
                  <a:gd name="T7" fmla="*/ 1747 h 41"/>
                  <a:gd name="T8" fmla="*/ 4240 w 119"/>
                  <a:gd name="T9" fmla="*/ 1236 h 41"/>
                  <a:gd name="T10" fmla="*/ 4678 w 119"/>
                  <a:gd name="T11" fmla="*/ 750 h 41"/>
                  <a:gd name="T12" fmla="*/ 3030 w 119"/>
                  <a:gd name="T13" fmla="*/ 1087 h 41"/>
                  <a:gd name="T14" fmla="*/ 1179 w 119"/>
                  <a:gd name="T15" fmla="*/ 93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9" h="41">
                    <a:moveTo>
                      <a:pt x="0" y="0"/>
                    </a:moveTo>
                    <a:cubicBezTo>
                      <a:pt x="8" y="11"/>
                      <a:pt x="19" y="20"/>
                      <a:pt x="28" y="30"/>
                    </a:cubicBezTo>
                    <a:cubicBezTo>
                      <a:pt x="35" y="37"/>
                      <a:pt x="43" y="41"/>
                      <a:pt x="53" y="41"/>
                    </a:cubicBezTo>
                    <a:cubicBezTo>
                      <a:pt x="64" y="41"/>
                      <a:pt x="77" y="39"/>
                      <a:pt x="87" y="35"/>
                    </a:cubicBezTo>
                    <a:cubicBezTo>
                      <a:pt x="94" y="33"/>
                      <a:pt x="100" y="29"/>
                      <a:pt x="108" y="25"/>
                    </a:cubicBezTo>
                    <a:cubicBezTo>
                      <a:pt x="112" y="23"/>
                      <a:pt x="116" y="19"/>
                      <a:pt x="119" y="15"/>
                    </a:cubicBezTo>
                    <a:cubicBezTo>
                      <a:pt x="106" y="18"/>
                      <a:pt x="91" y="23"/>
                      <a:pt x="77" y="22"/>
                    </a:cubicBezTo>
                    <a:cubicBezTo>
                      <a:pt x="61" y="21"/>
                      <a:pt x="43" y="10"/>
                      <a:pt x="30" y="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Freeform 9">
                <a:extLst>
                  <a:ext uri="{FF2B5EF4-FFF2-40B4-BE49-F238E27FC236}">
                    <a16:creationId xmlns:a16="http://schemas.microsoft.com/office/drawing/2014/main" id="{00633E40-97EF-49E2-8DAA-4CDBB77AD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1099"/>
                <a:ext cx="540" cy="682"/>
              </a:xfrm>
              <a:custGeom>
                <a:avLst/>
                <a:gdLst>
                  <a:gd name="T0" fmla="*/ 7970 w 216"/>
                  <a:gd name="T1" fmla="*/ 7110 h 256"/>
                  <a:gd name="T2" fmla="*/ 7238 w 216"/>
                  <a:gd name="T3" fmla="*/ 10385 h 256"/>
                  <a:gd name="T4" fmla="*/ 5438 w 216"/>
                  <a:gd name="T5" fmla="*/ 12236 h 256"/>
                  <a:gd name="T6" fmla="*/ 3408 w 216"/>
                  <a:gd name="T7" fmla="*/ 12748 h 256"/>
                  <a:gd name="T8" fmla="*/ 3408 w 216"/>
                  <a:gd name="T9" fmla="*/ 12748 h 256"/>
                  <a:gd name="T10" fmla="*/ 1688 w 216"/>
                  <a:gd name="T11" fmla="*/ 11589 h 256"/>
                  <a:gd name="T12" fmla="*/ 238 w 216"/>
                  <a:gd name="T13" fmla="*/ 9170 h 256"/>
                  <a:gd name="T14" fmla="*/ 158 w 216"/>
                  <a:gd name="T15" fmla="*/ 5749 h 256"/>
                  <a:gd name="T16" fmla="*/ 158 w 216"/>
                  <a:gd name="T17" fmla="*/ 5293 h 256"/>
                  <a:gd name="T18" fmla="*/ 363 w 216"/>
                  <a:gd name="T19" fmla="*/ 5634 h 256"/>
                  <a:gd name="T20" fmla="*/ 208 w 216"/>
                  <a:gd name="T21" fmla="*/ 5032 h 256"/>
                  <a:gd name="T22" fmla="*/ 283 w 216"/>
                  <a:gd name="T23" fmla="*/ 4841 h 256"/>
                  <a:gd name="T24" fmla="*/ 158 w 216"/>
                  <a:gd name="T25" fmla="*/ 4534 h 256"/>
                  <a:gd name="T26" fmla="*/ 208 w 216"/>
                  <a:gd name="T27" fmla="*/ 4329 h 256"/>
                  <a:gd name="T28" fmla="*/ 238 w 216"/>
                  <a:gd name="T29" fmla="*/ 3967 h 256"/>
                  <a:gd name="T30" fmla="*/ 395 w 216"/>
                  <a:gd name="T31" fmla="*/ 3271 h 256"/>
                  <a:gd name="T32" fmla="*/ 520 w 216"/>
                  <a:gd name="T33" fmla="*/ 3024 h 256"/>
                  <a:gd name="T34" fmla="*/ 833 w 216"/>
                  <a:gd name="T35" fmla="*/ 1817 h 256"/>
                  <a:gd name="T36" fmla="*/ 863 w 216"/>
                  <a:gd name="T37" fmla="*/ 2115 h 256"/>
                  <a:gd name="T38" fmla="*/ 938 w 216"/>
                  <a:gd name="T39" fmla="*/ 1718 h 256"/>
                  <a:gd name="T40" fmla="*/ 1020 w 216"/>
                  <a:gd name="T41" fmla="*/ 1114 h 256"/>
                  <a:gd name="T42" fmla="*/ 1145 w 216"/>
                  <a:gd name="T43" fmla="*/ 908 h 256"/>
                  <a:gd name="T44" fmla="*/ 1300 w 216"/>
                  <a:gd name="T45" fmla="*/ 964 h 256"/>
                  <a:gd name="T46" fmla="*/ 1613 w 216"/>
                  <a:gd name="T47" fmla="*/ 703 h 256"/>
                  <a:gd name="T48" fmla="*/ 1958 w 216"/>
                  <a:gd name="T49" fmla="*/ 362 h 256"/>
                  <a:gd name="T50" fmla="*/ 2188 w 216"/>
                  <a:gd name="T51" fmla="*/ 456 h 256"/>
                  <a:gd name="T52" fmla="*/ 2550 w 216"/>
                  <a:gd name="T53" fmla="*/ 149 h 256"/>
                  <a:gd name="T54" fmla="*/ 2938 w 216"/>
                  <a:gd name="T55" fmla="*/ 93 h 256"/>
                  <a:gd name="T56" fmla="*/ 3250 w 216"/>
                  <a:gd name="T57" fmla="*/ 93 h 256"/>
                  <a:gd name="T58" fmla="*/ 3208 w 216"/>
                  <a:gd name="T59" fmla="*/ 546 h 256"/>
                  <a:gd name="T60" fmla="*/ 3595 w 216"/>
                  <a:gd name="T61" fmla="*/ 205 h 256"/>
                  <a:gd name="T62" fmla="*/ 3720 w 216"/>
                  <a:gd name="T63" fmla="*/ 456 h 256"/>
                  <a:gd name="T64" fmla="*/ 3958 w 216"/>
                  <a:gd name="T65" fmla="*/ 853 h 256"/>
                  <a:gd name="T66" fmla="*/ 4113 w 216"/>
                  <a:gd name="T67" fmla="*/ 306 h 256"/>
                  <a:gd name="T68" fmla="*/ 4458 w 216"/>
                  <a:gd name="T69" fmla="*/ 908 h 256"/>
                  <a:gd name="T70" fmla="*/ 4613 w 216"/>
                  <a:gd name="T71" fmla="*/ 546 h 256"/>
                  <a:gd name="T72" fmla="*/ 4925 w 216"/>
                  <a:gd name="T73" fmla="*/ 964 h 256"/>
                  <a:gd name="T74" fmla="*/ 5000 w 216"/>
                  <a:gd name="T75" fmla="*/ 703 h 256"/>
                  <a:gd name="T76" fmla="*/ 5238 w 216"/>
                  <a:gd name="T77" fmla="*/ 759 h 256"/>
                  <a:gd name="T78" fmla="*/ 5625 w 216"/>
                  <a:gd name="T79" fmla="*/ 853 h 256"/>
                  <a:gd name="T80" fmla="*/ 6175 w 216"/>
                  <a:gd name="T81" fmla="*/ 1156 h 256"/>
                  <a:gd name="T82" fmla="*/ 7000 w 216"/>
                  <a:gd name="T83" fmla="*/ 1873 h 256"/>
                  <a:gd name="T84" fmla="*/ 6613 w 216"/>
                  <a:gd name="T85" fmla="*/ 1215 h 256"/>
                  <a:gd name="T86" fmla="*/ 6800 w 216"/>
                  <a:gd name="T87" fmla="*/ 1455 h 256"/>
                  <a:gd name="T88" fmla="*/ 7395 w 216"/>
                  <a:gd name="T89" fmla="*/ 1718 h 256"/>
                  <a:gd name="T90" fmla="*/ 7625 w 216"/>
                  <a:gd name="T91" fmla="*/ 1966 h 256"/>
                  <a:gd name="T92" fmla="*/ 7895 w 216"/>
                  <a:gd name="T93" fmla="*/ 2419 h 256"/>
                  <a:gd name="T94" fmla="*/ 7813 w 216"/>
                  <a:gd name="T95" fmla="*/ 2419 h 256"/>
                  <a:gd name="T96" fmla="*/ 8125 w 216"/>
                  <a:gd name="T97" fmla="*/ 2669 h 256"/>
                  <a:gd name="T98" fmla="*/ 8175 w 216"/>
                  <a:gd name="T99" fmla="*/ 3181 h 256"/>
                  <a:gd name="T100" fmla="*/ 8050 w 216"/>
                  <a:gd name="T101" fmla="*/ 3327 h 256"/>
                  <a:gd name="T102" fmla="*/ 8283 w 216"/>
                  <a:gd name="T103" fmla="*/ 3668 h 256"/>
                  <a:gd name="T104" fmla="*/ 8125 w 216"/>
                  <a:gd name="T105" fmla="*/ 3634 h 256"/>
                  <a:gd name="T106" fmla="*/ 8408 w 216"/>
                  <a:gd name="T107" fmla="*/ 4180 h 256"/>
                  <a:gd name="T108" fmla="*/ 8283 w 216"/>
                  <a:gd name="T109" fmla="*/ 4422 h 256"/>
                  <a:gd name="T110" fmla="*/ 8408 w 216"/>
                  <a:gd name="T111" fmla="*/ 4841 h 256"/>
                  <a:gd name="T112" fmla="*/ 8333 w 216"/>
                  <a:gd name="T113" fmla="*/ 5544 h 256"/>
                  <a:gd name="T114" fmla="*/ 8250 w 216"/>
                  <a:gd name="T115" fmla="*/ 5634 h 256"/>
                  <a:gd name="T116" fmla="*/ 8363 w 216"/>
                  <a:gd name="T117" fmla="*/ 6090 h 256"/>
                  <a:gd name="T118" fmla="*/ 8250 w 216"/>
                  <a:gd name="T119" fmla="*/ 6444 h 256"/>
                  <a:gd name="T120" fmla="*/ 8175 w 216"/>
                  <a:gd name="T121" fmla="*/ 6692 h 256"/>
                  <a:gd name="T122" fmla="*/ 7970 w 216"/>
                  <a:gd name="T123" fmla="*/ 7110 h 2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16" h="256">
                    <a:moveTo>
                      <a:pt x="204" y="141"/>
                    </a:moveTo>
                    <a:cubicBezTo>
                      <a:pt x="203" y="153"/>
                      <a:pt x="196" y="186"/>
                      <a:pt x="185" y="206"/>
                    </a:cubicBezTo>
                    <a:cubicBezTo>
                      <a:pt x="177" y="218"/>
                      <a:pt x="164" y="233"/>
                      <a:pt x="139" y="243"/>
                    </a:cubicBezTo>
                    <a:cubicBezTo>
                      <a:pt x="126" y="249"/>
                      <a:pt x="108" y="256"/>
                      <a:pt x="87" y="253"/>
                    </a:cubicBezTo>
                    <a:cubicBezTo>
                      <a:pt x="87" y="253"/>
                      <a:pt x="87" y="253"/>
                      <a:pt x="87" y="253"/>
                    </a:cubicBezTo>
                    <a:cubicBezTo>
                      <a:pt x="69" y="251"/>
                      <a:pt x="54" y="238"/>
                      <a:pt x="43" y="230"/>
                    </a:cubicBezTo>
                    <a:cubicBezTo>
                      <a:pt x="19" y="214"/>
                      <a:pt x="10" y="197"/>
                      <a:pt x="6" y="182"/>
                    </a:cubicBezTo>
                    <a:cubicBezTo>
                      <a:pt x="0" y="160"/>
                      <a:pt x="3" y="126"/>
                      <a:pt x="4" y="114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7"/>
                      <a:pt x="7" y="110"/>
                      <a:pt x="9" y="112"/>
                    </a:cubicBezTo>
                    <a:cubicBezTo>
                      <a:pt x="8" y="108"/>
                      <a:pt x="4" y="104"/>
                      <a:pt x="5" y="100"/>
                    </a:cubicBezTo>
                    <a:cubicBezTo>
                      <a:pt x="5" y="98"/>
                      <a:pt x="7" y="98"/>
                      <a:pt x="7" y="96"/>
                    </a:cubicBezTo>
                    <a:cubicBezTo>
                      <a:pt x="7" y="93"/>
                      <a:pt x="5" y="92"/>
                      <a:pt x="4" y="90"/>
                    </a:cubicBezTo>
                    <a:cubicBezTo>
                      <a:pt x="4" y="88"/>
                      <a:pt x="4" y="88"/>
                      <a:pt x="5" y="86"/>
                    </a:cubicBezTo>
                    <a:cubicBezTo>
                      <a:pt x="6" y="83"/>
                      <a:pt x="6" y="82"/>
                      <a:pt x="6" y="79"/>
                    </a:cubicBezTo>
                    <a:cubicBezTo>
                      <a:pt x="5" y="75"/>
                      <a:pt x="8" y="69"/>
                      <a:pt x="10" y="65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2"/>
                      <a:pt x="18" y="44"/>
                      <a:pt x="21" y="36"/>
                    </a:cubicBezTo>
                    <a:cubicBezTo>
                      <a:pt x="21" y="38"/>
                      <a:pt x="21" y="40"/>
                      <a:pt x="22" y="42"/>
                    </a:cubicBezTo>
                    <a:cubicBezTo>
                      <a:pt x="22" y="39"/>
                      <a:pt x="23" y="37"/>
                      <a:pt x="24" y="34"/>
                    </a:cubicBezTo>
                    <a:cubicBezTo>
                      <a:pt x="26" y="30"/>
                      <a:pt x="26" y="26"/>
                      <a:pt x="26" y="22"/>
                    </a:cubicBezTo>
                    <a:cubicBezTo>
                      <a:pt x="27" y="20"/>
                      <a:pt x="26" y="19"/>
                      <a:pt x="29" y="18"/>
                    </a:cubicBezTo>
                    <a:cubicBezTo>
                      <a:pt x="30" y="18"/>
                      <a:pt x="32" y="17"/>
                      <a:pt x="33" y="19"/>
                    </a:cubicBezTo>
                    <a:cubicBezTo>
                      <a:pt x="34" y="18"/>
                      <a:pt x="39" y="6"/>
                      <a:pt x="41" y="14"/>
                    </a:cubicBezTo>
                    <a:cubicBezTo>
                      <a:pt x="44" y="11"/>
                      <a:pt x="46" y="7"/>
                      <a:pt x="50" y="7"/>
                    </a:cubicBezTo>
                    <a:cubicBezTo>
                      <a:pt x="53" y="7"/>
                      <a:pt x="54" y="8"/>
                      <a:pt x="56" y="9"/>
                    </a:cubicBezTo>
                    <a:cubicBezTo>
                      <a:pt x="57" y="7"/>
                      <a:pt x="62" y="4"/>
                      <a:pt x="65" y="3"/>
                    </a:cubicBezTo>
                    <a:cubicBezTo>
                      <a:pt x="68" y="2"/>
                      <a:pt x="71" y="3"/>
                      <a:pt x="75" y="2"/>
                    </a:cubicBezTo>
                    <a:cubicBezTo>
                      <a:pt x="78" y="1"/>
                      <a:pt x="81" y="0"/>
                      <a:pt x="83" y="2"/>
                    </a:cubicBezTo>
                    <a:cubicBezTo>
                      <a:pt x="86" y="5"/>
                      <a:pt x="82" y="8"/>
                      <a:pt x="82" y="11"/>
                    </a:cubicBezTo>
                    <a:cubicBezTo>
                      <a:pt x="82" y="9"/>
                      <a:pt x="90" y="3"/>
                      <a:pt x="92" y="4"/>
                    </a:cubicBezTo>
                    <a:cubicBezTo>
                      <a:pt x="93" y="5"/>
                      <a:pt x="94" y="8"/>
                      <a:pt x="95" y="9"/>
                    </a:cubicBezTo>
                    <a:cubicBezTo>
                      <a:pt x="96" y="12"/>
                      <a:pt x="99" y="14"/>
                      <a:pt x="101" y="17"/>
                    </a:cubicBezTo>
                    <a:cubicBezTo>
                      <a:pt x="97" y="13"/>
                      <a:pt x="100" y="5"/>
                      <a:pt x="105" y="6"/>
                    </a:cubicBezTo>
                    <a:cubicBezTo>
                      <a:pt x="111" y="8"/>
                      <a:pt x="111" y="15"/>
                      <a:pt x="114" y="18"/>
                    </a:cubicBezTo>
                    <a:cubicBezTo>
                      <a:pt x="114" y="16"/>
                      <a:pt x="114" y="11"/>
                      <a:pt x="118" y="11"/>
                    </a:cubicBezTo>
                    <a:cubicBezTo>
                      <a:pt x="121" y="10"/>
                      <a:pt x="123" y="17"/>
                      <a:pt x="126" y="19"/>
                    </a:cubicBezTo>
                    <a:cubicBezTo>
                      <a:pt x="127" y="17"/>
                      <a:pt x="127" y="15"/>
                      <a:pt x="128" y="14"/>
                    </a:cubicBezTo>
                    <a:cubicBezTo>
                      <a:pt x="130" y="12"/>
                      <a:pt x="133" y="13"/>
                      <a:pt x="134" y="15"/>
                    </a:cubicBezTo>
                    <a:cubicBezTo>
                      <a:pt x="139" y="18"/>
                      <a:pt x="139" y="20"/>
                      <a:pt x="144" y="17"/>
                    </a:cubicBezTo>
                    <a:cubicBezTo>
                      <a:pt x="150" y="12"/>
                      <a:pt x="153" y="20"/>
                      <a:pt x="158" y="23"/>
                    </a:cubicBezTo>
                    <a:cubicBezTo>
                      <a:pt x="164" y="28"/>
                      <a:pt x="171" y="36"/>
                      <a:pt x="179" y="37"/>
                    </a:cubicBezTo>
                    <a:cubicBezTo>
                      <a:pt x="174" y="34"/>
                      <a:pt x="167" y="31"/>
                      <a:pt x="169" y="24"/>
                    </a:cubicBezTo>
                    <a:cubicBezTo>
                      <a:pt x="171" y="26"/>
                      <a:pt x="173" y="28"/>
                      <a:pt x="174" y="29"/>
                    </a:cubicBezTo>
                    <a:cubicBezTo>
                      <a:pt x="179" y="33"/>
                      <a:pt x="184" y="33"/>
                      <a:pt x="189" y="34"/>
                    </a:cubicBezTo>
                    <a:cubicBezTo>
                      <a:pt x="193" y="34"/>
                      <a:pt x="193" y="36"/>
                      <a:pt x="195" y="39"/>
                    </a:cubicBezTo>
                    <a:cubicBezTo>
                      <a:pt x="197" y="42"/>
                      <a:pt x="200" y="45"/>
                      <a:pt x="202" y="48"/>
                    </a:cubicBezTo>
                    <a:cubicBezTo>
                      <a:pt x="201" y="48"/>
                      <a:pt x="200" y="48"/>
                      <a:pt x="200" y="48"/>
                    </a:cubicBezTo>
                    <a:cubicBezTo>
                      <a:pt x="201" y="50"/>
                      <a:pt x="206" y="50"/>
                      <a:pt x="208" y="53"/>
                    </a:cubicBezTo>
                    <a:cubicBezTo>
                      <a:pt x="209" y="55"/>
                      <a:pt x="210" y="62"/>
                      <a:pt x="209" y="63"/>
                    </a:cubicBezTo>
                    <a:cubicBezTo>
                      <a:pt x="208" y="65"/>
                      <a:pt x="205" y="63"/>
                      <a:pt x="206" y="66"/>
                    </a:cubicBezTo>
                    <a:cubicBezTo>
                      <a:pt x="206" y="69"/>
                      <a:pt x="212" y="70"/>
                      <a:pt x="212" y="73"/>
                    </a:cubicBezTo>
                    <a:cubicBezTo>
                      <a:pt x="211" y="73"/>
                      <a:pt x="209" y="72"/>
                      <a:pt x="208" y="72"/>
                    </a:cubicBezTo>
                    <a:cubicBezTo>
                      <a:pt x="210" y="76"/>
                      <a:pt x="215" y="77"/>
                      <a:pt x="215" y="83"/>
                    </a:cubicBezTo>
                    <a:cubicBezTo>
                      <a:pt x="215" y="84"/>
                      <a:pt x="215" y="90"/>
                      <a:pt x="212" y="88"/>
                    </a:cubicBezTo>
                    <a:cubicBezTo>
                      <a:pt x="212" y="91"/>
                      <a:pt x="214" y="94"/>
                      <a:pt x="215" y="96"/>
                    </a:cubicBezTo>
                    <a:cubicBezTo>
                      <a:pt x="216" y="101"/>
                      <a:pt x="216" y="106"/>
                      <a:pt x="213" y="110"/>
                    </a:cubicBezTo>
                    <a:cubicBezTo>
                      <a:pt x="212" y="111"/>
                      <a:pt x="211" y="111"/>
                      <a:pt x="211" y="112"/>
                    </a:cubicBezTo>
                    <a:cubicBezTo>
                      <a:pt x="211" y="114"/>
                      <a:pt x="214" y="118"/>
                      <a:pt x="214" y="121"/>
                    </a:cubicBezTo>
                    <a:cubicBezTo>
                      <a:pt x="214" y="124"/>
                      <a:pt x="212" y="126"/>
                      <a:pt x="211" y="128"/>
                    </a:cubicBezTo>
                    <a:cubicBezTo>
                      <a:pt x="211" y="130"/>
                      <a:pt x="209" y="132"/>
                      <a:pt x="209" y="133"/>
                    </a:cubicBezTo>
                    <a:cubicBezTo>
                      <a:pt x="209" y="135"/>
                      <a:pt x="205" y="139"/>
                      <a:pt x="204" y="141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3" name="Freeform 10">
                <a:extLst>
                  <a:ext uri="{FF2B5EF4-FFF2-40B4-BE49-F238E27FC236}">
                    <a16:creationId xmlns:a16="http://schemas.microsoft.com/office/drawing/2014/main" id="{861F7F0F-0C1B-49B3-AD3B-5BCED0D7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7"/>
                <a:ext cx="165" cy="114"/>
              </a:xfrm>
              <a:custGeom>
                <a:avLst/>
                <a:gdLst>
                  <a:gd name="T0" fmla="*/ 158 w 66"/>
                  <a:gd name="T1" fmla="*/ 392 h 43"/>
                  <a:gd name="T2" fmla="*/ 1333 w 66"/>
                  <a:gd name="T3" fmla="*/ 90 h 43"/>
                  <a:gd name="T4" fmla="*/ 2158 w 66"/>
                  <a:gd name="T5" fmla="*/ 451 h 43"/>
                  <a:gd name="T6" fmla="*/ 2395 w 66"/>
                  <a:gd name="T7" fmla="*/ 1434 h 43"/>
                  <a:gd name="T8" fmla="*/ 1688 w 66"/>
                  <a:gd name="T9" fmla="*/ 1771 h 43"/>
                  <a:gd name="T10" fmla="*/ 783 w 66"/>
                  <a:gd name="T11" fmla="*/ 1771 h 43"/>
                  <a:gd name="T12" fmla="*/ 0 w 66"/>
                  <a:gd name="T13" fmla="*/ 2124 h 43"/>
                  <a:gd name="T14" fmla="*/ 313 w 66"/>
                  <a:gd name="T15" fmla="*/ 1737 h 43"/>
                  <a:gd name="T16" fmla="*/ 125 w 66"/>
                  <a:gd name="T17" fmla="*/ 992 h 43"/>
                  <a:gd name="T18" fmla="*/ 125 w 66"/>
                  <a:gd name="T19" fmla="*/ 506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43">
                    <a:moveTo>
                      <a:pt x="4" y="8"/>
                    </a:moveTo>
                    <a:cubicBezTo>
                      <a:pt x="10" y="0"/>
                      <a:pt x="29" y="2"/>
                      <a:pt x="34" y="2"/>
                    </a:cubicBezTo>
                    <a:cubicBezTo>
                      <a:pt x="41" y="3"/>
                      <a:pt x="49" y="6"/>
                      <a:pt x="55" y="9"/>
                    </a:cubicBezTo>
                    <a:cubicBezTo>
                      <a:pt x="62" y="13"/>
                      <a:pt x="66" y="22"/>
                      <a:pt x="61" y="29"/>
                    </a:cubicBezTo>
                    <a:cubicBezTo>
                      <a:pt x="55" y="37"/>
                      <a:pt x="52" y="37"/>
                      <a:pt x="43" y="36"/>
                    </a:cubicBezTo>
                    <a:cubicBezTo>
                      <a:pt x="36" y="35"/>
                      <a:pt x="26" y="35"/>
                      <a:pt x="20" y="36"/>
                    </a:cubicBezTo>
                    <a:cubicBezTo>
                      <a:pt x="14" y="37"/>
                      <a:pt x="6" y="43"/>
                      <a:pt x="0" y="43"/>
                    </a:cubicBezTo>
                    <a:cubicBezTo>
                      <a:pt x="3" y="41"/>
                      <a:pt x="6" y="38"/>
                      <a:pt x="8" y="35"/>
                    </a:cubicBezTo>
                    <a:cubicBezTo>
                      <a:pt x="11" y="29"/>
                      <a:pt x="4" y="25"/>
                      <a:pt x="3" y="20"/>
                    </a:cubicBezTo>
                    <a:cubicBezTo>
                      <a:pt x="2" y="17"/>
                      <a:pt x="1" y="13"/>
                      <a:pt x="3" y="1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Freeform 11">
                <a:extLst>
                  <a:ext uri="{FF2B5EF4-FFF2-40B4-BE49-F238E27FC236}">
                    <a16:creationId xmlns:a16="http://schemas.microsoft.com/office/drawing/2014/main" id="{9B70645D-63BA-4E93-A801-2BEDAE46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376"/>
                <a:ext cx="170" cy="128"/>
              </a:xfrm>
              <a:custGeom>
                <a:avLst/>
                <a:gdLst>
                  <a:gd name="T0" fmla="*/ 595 w 68"/>
                  <a:gd name="T1" fmla="*/ 149 h 48"/>
                  <a:gd name="T2" fmla="*/ 83 w 68"/>
                  <a:gd name="T3" fmla="*/ 1117 h 48"/>
                  <a:gd name="T4" fmla="*/ 283 w 68"/>
                  <a:gd name="T5" fmla="*/ 1613 h 48"/>
                  <a:gd name="T6" fmla="*/ 595 w 68"/>
                  <a:gd name="T7" fmla="*/ 1613 h 48"/>
                  <a:gd name="T8" fmla="*/ 1533 w 68"/>
                  <a:gd name="T9" fmla="*/ 1971 h 48"/>
                  <a:gd name="T10" fmla="*/ 2158 w 68"/>
                  <a:gd name="T11" fmla="*/ 2424 h 48"/>
                  <a:gd name="T12" fmla="*/ 2188 w 68"/>
                  <a:gd name="T13" fmla="*/ 2275 h 48"/>
                  <a:gd name="T14" fmla="*/ 2425 w 68"/>
                  <a:gd name="T15" fmla="*/ 1877 h 48"/>
                  <a:gd name="T16" fmla="*/ 1688 w 68"/>
                  <a:gd name="T17" fmla="*/ 248 h 48"/>
                  <a:gd name="T18" fmla="*/ 783 w 68"/>
                  <a:gd name="T19" fmla="*/ 93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48">
                    <a:moveTo>
                      <a:pt x="15" y="3"/>
                    </a:moveTo>
                    <a:cubicBezTo>
                      <a:pt x="6" y="7"/>
                      <a:pt x="0" y="11"/>
                      <a:pt x="2" y="22"/>
                    </a:cubicBezTo>
                    <a:cubicBezTo>
                      <a:pt x="2" y="26"/>
                      <a:pt x="4" y="30"/>
                      <a:pt x="7" y="32"/>
                    </a:cubicBezTo>
                    <a:cubicBezTo>
                      <a:pt x="10" y="33"/>
                      <a:pt x="12" y="32"/>
                      <a:pt x="15" y="32"/>
                    </a:cubicBezTo>
                    <a:cubicBezTo>
                      <a:pt x="23" y="32"/>
                      <a:pt x="32" y="36"/>
                      <a:pt x="39" y="39"/>
                    </a:cubicBezTo>
                    <a:cubicBezTo>
                      <a:pt x="45" y="41"/>
                      <a:pt x="50" y="44"/>
                      <a:pt x="55" y="48"/>
                    </a:cubicBezTo>
                    <a:cubicBezTo>
                      <a:pt x="56" y="47"/>
                      <a:pt x="56" y="46"/>
                      <a:pt x="56" y="45"/>
                    </a:cubicBezTo>
                    <a:cubicBezTo>
                      <a:pt x="58" y="42"/>
                      <a:pt x="61" y="40"/>
                      <a:pt x="62" y="37"/>
                    </a:cubicBezTo>
                    <a:cubicBezTo>
                      <a:pt x="68" y="20"/>
                      <a:pt x="50" y="8"/>
                      <a:pt x="43" y="5"/>
                    </a:cubicBezTo>
                    <a:cubicBezTo>
                      <a:pt x="38" y="3"/>
                      <a:pt x="26" y="0"/>
                      <a:pt x="20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5" name="Freeform 12">
                <a:extLst>
                  <a:ext uri="{FF2B5EF4-FFF2-40B4-BE49-F238E27FC236}">
                    <a16:creationId xmlns:a16="http://schemas.microsoft.com/office/drawing/2014/main" id="{2CBC969F-63B6-47E6-8215-F51B4965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413"/>
                <a:ext cx="95" cy="48"/>
              </a:xfrm>
              <a:custGeom>
                <a:avLst/>
                <a:gdLst>
                  <a:gd name="T0" fmla="*/ 83 w 38"/>
                  <a:gd name="T1" fmla="*/ 512 h 18"/>
                  <a:gd name="T2" fmla="*/ 0 w 38"/>
                  <a:gd name="T3" fmla="*/ 397 h 18"/>
                  <a:gd name="T4" fmla="*/ 125 w 38"/>
                  <a:gd name="T5" fmla="*/ 307 h 18"/>
                  <a:gd name="T6" fmla="*/ 908 w 38"/>
                  <a:gd name="T7" fmla="*/ 93 h 18"/>
                  <a:gd name="T8" fmla="*/ 1488 w 38"/>
                  <a:gd name="T9" fmla="*/ 704 h 18"/>
                  <a:gd name="T10" fmla="*/ 520 w 38"/>
                  <a:gd name="T11" fmla="*/ 760 h 18"/>
                  <a:gd name="T12" fmla="*/ 83 w 38"/>
                  <a:gd name="T13" fmla="*/ 5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8">
                    <a:moveTo>
                      <a:pt x="2" y="10"/>
                    </a:moveTo>
                    <a:cubicBezTo>
                      <a:pt x="1" y="9"/>
                      <a:pt x="0" y="9"/>
                      <a:pt x="0" y="8"/>
                    </a:cubicBezTo>
                    <a:cubicBezTo>
                      <a:pt x="0" y="6"/>
                      <a:pt x="2" y="7"/>
                      <a:pt x="3" y="6"/>
                    </a:cubicBezTo>
                    <a:cubicBezTo>
                      <a:pt x="8" y="1"/>
                      <a:pt x="16" y="0"/>
                      <a:pt x="23" y="2"/>
                    </a:cubicBezTo>
                    <a:cubicBezTo>
                      <a:pt x="31" y="4"/>
                      <a:pt x="37" y="14"/>
                      <a:pt x="38" y="14"/>
                    </a:cubicBezTo>
                    <a:cubicBezTo>
                      <a:pt x="34" y="16"/>
                      <a:pt x="23" y="18"/>
                      <a:pt x="13" y="15"/>
                    </a:cubicBezTo>
                    <a:cubicBezTo>
                      <a:pt x="7" y="14"/>
                      <a:pt x="4" y="11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Freeform 13">
                <a:extLst>
                  <a:ext uri="{FF2B5EF4-FFF2-40B4-BE49-F238E27FC236}">
                    <a16:creationId xmlns:a16="http://schemas.microsoft.com/office/drawing/2014/main" id="{36E559C2-B486-4442-B35C-9CF22E4A1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413"/>
                <a:ext cx="53" cy="46"/>
              </a:xfrm>
              <a:custGeom>
                <a:avLst/>
                <a:gdLst>
                  <a:gd name="T0" fmla="*/ 853 w 21"/>
                  <a:gd name="T1" fmla="*/ 476 h 17"/>
                  <a:gd name="T2" fmla="*/ 803 w 21"/>
                  <a:gd name="T3" fmla="*/ 219 h 17"/>
                  <a:gd name="T4" fmla="*/ 611 w 21"/>
                  <a:gd name="T5" fmla="*/ 103 h 17"/>
                  <a:gd name="T6" fmla="*/ 83 w 21"/>
                  <a:gd name="T7" fmla="*/ 103 h 17"/>
                  <a:gd name="T8" fmla="*/ 0 w 21"/>
                  <a:gd name="T9" fmla="*/ 373 h 17"/>
                  <a:gd name="T10" fmla="*/ 83 w 21"/>
                  <a:gd name="T11" fmla="*/ 812 h 17"/>
                  <a:gd name="T12" fmla="*/ 209 w 21"/>
                  <a:gd name="T13" fmla="*/ 812 h 17"/>
                  <a:gd name="T14" fmla="*/ 694 w 21"/>
                  <a:gd name="T15" fmla="*/ 850 h 17"/>
                  <a:gd name="T16" fmla="*/ 853 w 21"/>
                  <a:gd name="T17" fmla="*/ 47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7">
                    <a:moveTo>
                      <a:pt x="21" y="9"/>
                    </a:moveTo>
                    <a:cubicBezTo>
                      <a:pt x="21" y="7"/>
                      <a:pt x="21" y="5"/>
                      <a:pt x="20" y="4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1" y="0"/>
                      <a:pt x="6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9" y="16"/>
                      <a:pt x="13" y="17"/>
                      <a:pt x="17" y="16"/>
                    </a:cubicBezTo>
                    <a:cubicBezTo>
                      <a:pt x="19" y="15"/>
                      <a:pt x="21" y="12"/>
                      <a:pt x="21" y="9"/>
                    </a:cubicBezTo>
                    <a:close/>
                  </a:path>
                </a:pathLst>
              </a:custGeom>
              <a:solidFill>
                <a:srgbClr val="9F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7" name="Freeform 14">
                <a:extLst>
                  <a:ext uri="{FF2B5EF4-FFF2-40B4-BE49-F238E27FC236}">
                    <a16:creationId xmlns:a16="http://schemas.microsoft.com/office/drawing/2014/main" id="{1E26EA67-B1F2-431A-8B46-83F18226D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427"/>
                <a:ext cx="13" cy="16"/>
              </a:xfrm>
              <a:custGeom>
                <a:avLst/>
                <a:gdLst>
                  <a:gd name="T0" fmla="*/ 0 w 5"/>
                  <a:gd name="T1" fmla="*/ 149 h 6"/>
                  <a:gd name="T2" fmla="*/ 143 w 5"/>
                  <a:gd name="T3" fmla="*/ 56 h 6"/>
                  <a:gd name="T4" fmla="*/ 229 w 5"/>
                  <a:gd name="T5" fmla="*/ 205 h 6"/>
                  <a:gd name="T6" fmla="*/ 88 w 5"/>
                  <a:gd name="T7" fmla="*/ 307 h 6"/>
                  <a:gd name="T8" fmla="*/ 0 w 5"/>
                  <a:gd name="T9" fmla="*/ 14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" name="Freeform 15">
                <a:extLst>
                  <a:ext uri="{FF2B5EF4-FFF2-40B4-BE49-F238E27FC236}">
                    <a16:creationId xmlns:a16="http://schemas.microsoft.com/office/drawing/2014/main" id="{9292EB8A-286E-4DA4-9C90-C7656FB7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387"/>
                <a:ext cx="97" cy="42"/>
              </a:xfrm>
              <a:custGeom>
                <a:avLst/>
                <a:gdLst>
                  <a:gd name="T0" fmla="*/ 1385 w 39"/>
                  <a:gd name="T1" fmla="*/ 614 h 16"/>
                  <a:gd name="T2" fmla="*/ 1490 w 39"/>
                  <a:gd name="T3" fmla="*/ 525 h 16"/>
                  <a:gd name="T4" fmla="*/ 1418 w 39"/>
                  <a:gd name="T5" fmla="*/ 433 h 16"/>
                  <a:gd name="T6" fmla="*/ 694 w 39"/>
                  <a:gd name="T7" fmla="*/ 0 h 16"/>
                  <a:gd name="T8" fmla="*/ 0 w 39"/>
                  <a:gd name="T9" fmla="*/ 433 h 16"/>
                  <a:gd name="T10" fmla="*/ 953 w 39"/>
                  <a:gd name="T11" fmla="*/ 759 h 16"/>
                  <a:gd name="T12" fmla="*/ 1385 w 39"/>
                  <a:gd name="T13" fmla="*/ 61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36" y="13"/>
                    </a:moveTo>
                    <a:cubicBezTo>
                      <a:pt x="38" y="12"/>
                      <a:pt x="39" y="13"/>
                      <a:pt x="39" y="11"/>
                    </a:cubicBezTo>
                    <a:cubicBezTo>
                      <a:pt x="39" y="9"/>
                      <a:pt x="37" y="10"/>
                      <a:pt x="37" y="9"/>
                    </a:cubicBezTo>
                    <a:cubicBezTo>
                      <a:pt x="32" y="3"/>
                      <a:pt x="25" y="0"/>
                      <a:pt x="18" y="0"/>
                    </a:cubicBezTo>
                    <a:cubicBezTo>
                      <a:pt x="9" y="0"/>
                      <a:pt x="1" y="9"/>
                      <a:pt x="0" y="9"/>
                    </a:cubicBezTo>
                    <a:cubicBezTo>
                      <a:pt x="4" y="12"/>
                      <a:pt x="15" y="16"/>
                      <a:pt x="25" y="16"/>
                    </a:cubicBezTo>
                    <a:cubicBezTo>
                      <a:pt x="30" y="16"/>
                      <a:pt x="35" y="14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Freeform 16">
                <a:extLst>
                  <a:ext uri="{FF2B5EF4-FFF2-40B4-BE49-F238E27FC236}">
                    <a16:creationId xmlns:a16="http://schemas.microsoft.com/office/drawing/2014/main" id="{D21B14F9-2FEE-42B8-9017-8EBBAF1FD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387"/>
                <a:ext cx="52" cy="42"/>
              </a:xfrm>
              <a:custGeom>
                <a:avLst/>
                <a:gdLst>
                  <a:gd name="T0" fmla="*/ 0 w 21"/>
                  <a:gd name="T1" fmla="*/ 289 h 16"/>
                  <a:gd name="T2" fmla="*/ 104 w 21"/>
                  <a:gd name="T3" fmla="*/ 55 h 16"/>
                  <a:gd name="T4" fmla="*/ 307 w 21"/>
                  <a:gd name="T5" fmla="*/ 0 h 16"/>
                  <a:gd name="T6" fmla="*/ 760 w 21"/>
                  <a:gd name="T7" fmla="*/ 144 h 16"/>
                  <a:gd name="T8" fmla="*/ 790 w 21"/>
                  <a:gd name="T9" fmla="*/ 433 h 16"/>
                  <a:gd name="T10" fmla="*/ 639 w 21"/>
                  <a:gd name="T11" fmla="*/ 759 h 16"/>
                  <a:gd name="T12" fmla="*/ 565 w 21"/>
                  <a:gd name="T13" fmla="*/ 759 h 16"/>
                  <a:gd name="T14" fmla="*/ 104 w 21"/>
                  <a:gd name="T15" fmla="*/ 669 h 16"/>
                  <a:gd name="T16" fmla="*/ 0 w 21"/>
                  <a:gd name="T17" fmla="*/ 289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0" y="6"/>
                    </a:moveTo>
                    <a:cubicBezTo>
                      <a:pt x="1" y="4"/>
                      <a:pt x="1" y="3"/>
                      <a:pt x="3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2" y="0"/>
                      <a:pt x="16" y="1"/>
                      <a:pt x="20" y="3"/>
                    </a:cubicBezTo>
                    <a:cubicBezTo>
                      <a:pt x="21" y="5"/>
                      <a:pt x="21" y="7"/>
                      <a:pt x="21" y="9"/>
                    </a:cubicBezTo>
                    <a:cubicBezTo>
                      <a:pt x="21" y="12"/>
                      <a:pt x="19" y="14"/>
                      <a:pt x="17" y="16"/>
                    </a:cubicBezTo>
                    <a:cubicBezTo>
                      <a:pt x="17" y="16"/>
                      <a:pt x="16" y="16"/>
                      <a:pt x="15" y="16"/>
                    </a:cubicBezTo>
                    <a:cubicBezTo>
                      <a:pt x="10" y="16"/>
                      <a:pt x="6" y="15"/>
                      <a:pt x="3" y="14"/>
                    </a:cubicBezTo>
                    <a:cubicBezTo>
                      <a:pt x="1" y="12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9F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0" name="Freeform 17">
                <a:extLst>
                  <a:ext uri="{FF2B5EF4-FFF2-40B4-BE49-F238E27FC236}">
                    <a16:creationId xmlns:a16="http://schemas.microsoft.com/office/drawing/2014/main" id="{38ED5689-8708-4BE8-8474-B382DB4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400"/>
                <a:ext cx="15" cy="13"/>
              </a:xfrm>
              <a:custGeom>
                <a:avLst/>
                <a:gdLst>
                  <a:gd name="T0" fmla="*/ 208 w 6"/>
                  <a:gd name="T1" fmla="*/ 143 h 5"/>
                  <a:gd name="T2" fmla="*/ 125 w 6"/>
                  <a:gd name="T3" fmla="*/ 0 h 5"/>
                  <a:gd name="T4" fmla="*/ 0 w 6"/>
                  <a:gd name="T5" fmla="*/ 88 h 5"/>
                  <a:gd name="T6" fmla="*/ 83 w 6"/>
                  <a:gd name="T7" fmla="*/ 229 h 5"/>
                  <a:gd name="T8" fmla="*/ 208 w 6"/>
                  <a:gd name="T9" fmla="*/ 14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Freeform 18">
                <a:extLst>
                  <a:ext uri="{FF2B5EF4-FFF2-40B4-BE49-F238E27FC236}">
                    <a16:creationId xmlns:a16="http://schemas.microsoft.com/office/drawing/2014/main" id="{0A811F8B-2650-4342-B49B-BFB3E20C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360"/>
                <a:ext cx="35" cy="197"/>
              </a:xfrm>
              <a:custGeom>
                <a:avLst/>
                <a:gdLst>
                  <a:gd name="T0" fmla="*/ 520 w 14"/>
                  <a:gd name="T1" fmla="*/ 807 h 74"/>
                  <a:gd name="T2" fmla="*/ 520 w 14"/>
                  <a:gd name="T3" fmla="*/ 453 h 74"/>
                  <a:gd name="T4" fmla="*/ 470 w 14"/>
                  <a:gd name="T5" fmla="*/ 397 h 74"/>
                  <a:gd name="T6" fmla="*/ 158 w 14"/>
                  <a:gd name="T7" fmla="*/ 93 h 74"/>
                  <a:gd name="T8" fmla="*/ 50 w 14"/>
                  <a:gd name="T9" fmla="*/ 998 h 74"/>
                  <a:gd name="T10" fmla="*/ 158 w 14"/>
                  <a:gd name="T11" fmla="*/ 1999 h 74"/>
                  <a:gd name="T12" fmla="*/ 313 w 14"/>
                  <a:gd name="T13" fmla="*/ 2904 h 74"/>
                  <a:gd name="T14" fmla="*/ 520 w 14"/>
                  <a:gd name="T15" fmla="*/ 3714 h 74"/>
                  <a:gd name="T16" fmla="*/ 520 w 14"/>
                  <a:gd name="T17" fmla="*/ 807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74">
                    <a:moveTo>
                      <a:pt x="13" y="16"/>
                    </a:moveTo>
                    <a:cubicBezTo>
                      <a:pt x="14" y="12"/>
                      <a:pt x="13" y="10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2"/>
                      <a:pt x="7" y="0"/>
                      <a:pt x="4" y="2"/>
                    </a:cubicBezTo>
                    <a:cubicBezTo>
                      <a:pt x="0" y="4"/>
                      <a:pt x="0" y="14"/>
                      <a:pt x="1" y="20"/>
                    </a:cubicBezTo>
                    <a:cubicBezTo>
                      <a:pt x="3" y="27"/>
                      <a:pt x="4" y="34"/>
                      <a:pt x="4" y="40"/>
                    </a:cubicBezTo>
                    <a:cubicBezTo>
                      <a:pt x="5" y="46"/>
                      <a:pt x="8" y="53"/>
                      <a:pt x="8" y="58"/>
                    </a:cubicBezTo>
                    <a:cubicBezTo>
                      <a:pt x="7" y="63"/>
                      <a:pt x="8" y="73"/>
                      <a:pt x="13" y="74"/>
                    </a:cubicBezTo>
                    <a:cubicBezTo>
                      <a:pt x="10" y="52"/>
                      <a:pt x="12" y="26"/>
                      <a:pt x="13" y="16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2" name="Freeform 19">
                <a:extLst>
                  <a:ext uri="{FF2B5EF4-FFF2-40B4-BE49-F238E27FC236}">
                    <a16:creationId xmlns:a16="http://schemas.microsoft.com/office/drawing/2014/main" id="{1E08140A-4A14-4AA2-9071-0949E1984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440"/>
                <a:ext cx="78" cy="184"/>
              </a:xfrm>
              <a:custGeom>
                <a:avLst/>
                <a:gdLst>
                  <a:gd name="T0" fmla="*/ 1115 w 31"/>
                  <a:gd name="T1" fmla="*/ 93 h 69"/>
                  <a:gd name="T2" fmla="*/ 843 w 31"/>
                  <a:gd name="T3" fmla="*/ 149 h 69"/>
                  <a:gd name="T4" fmla="*/ 798 w 31"/>
                  <a:gd name="T5" fmla="*/ 248 h 69"/>
                  <a:gd name="T6" fmla="*/ 684 w 31"/>
                  <a:gd name="T7" fmla="*/ 512 h 69"/>
                  <a:gd name="T8" fmla="*/ 609 w 31"/>
                  <a:gd name="T9" fmla="*/ 819 h 69"/>
                  <a:gd name="T10" fmla="*/ 0 w 31"/>
                  <a:gd name="T11" fmla="*/ 3435 h 69"/>
                  <a:gd name="T12" fmla="*/ 400 w 31"/>
                  <a:gd name="T13" fmla="*/ 2787 h 69"/>
                  <a:gd name="T14" fmla="*/ 684 w 31"/>
                  <a:gd name="T15" fmla="*/ 1912 h 69"/>
                  <a:gd name="T16" fmla="*/ 1006 w 31"/>
                  <a:gd name="T17" fmla="*/ 1003 h 69"/>
                  <a:gd name="T18" fmla="*/ 1115 w 31"/>
                  <a:gd name="T19" fmla="*/ 93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69">
                    <a:moveTo>
                      <a:pt x="28" y="2"/>
                    </a:moveTo>
                    <a:cubicBezTo>
                      <a:pt x="26" y="0"/>
                      <a:pt x="24" y="0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6"/>
                      <a:pt x="18" y="8"/>
                      <a:pt x="17" y="10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28"/>
                      <a:pt x="8" y="51"/>
                      <a:pt x="0" y="68"/>
                    </a:cubicBezTo>
                    <a:cubicBezTo>
                      <a:pt x="5" y="69"/>
                      <a:pt x="9" y="59"/>
                      <a:pt x="10" y="55"/>
                    </a:cubicBezTo>
                    <a:cubicBezTo>
                      <a:pt x="11" y="50"/>
                      <a:pt x="15" y="44"/>
                      <a:pt x="17" y="38"/>
                    </a:cubicBezTo>
                    <a:cubicBezTo>
                      <a:pt x="20" y="33"/>
                      <a:pt x="23" y="26"/>
                      <a:pt x="25" y="20"/>
                    </a:cubicBezTo>
                    <a:cubicBezTo>
                      <a:pt x="28" y="14"/>
                      <a:pt x="31" y="5"/>
                      <a:pt x="28" y="2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3" name="Freeform 20">
                <a:extLst>
                  <a:ext uri="{FF2B5EF4-FFF2-40B4-BE49-F238E27FC236}">
                    <a16:creationId xmlns:a16="http://schemas.microsoft.com/office/drawing/2014/main" id="{591E96BC-0DBB-4E5C-A6F8-8E9EB4432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960"/>
                <a:ext cx="650" cy="509"/>
              </a:xfrm>
              <a:custGeom>
                <a:avLst/>
                <a:gdLst>
                  <a:gd name="T0" fmla="*/ 9738 w 260"/>
                  <a:gd name="T1" fmla="*/ 8424 h 191"/>
                  <a:gd name="T2" fmla="*/ 10050 w 260"/>
                  <a:gd name="T3" fmla="*/ 8024 h 191"/>
                  <a:gd name="T4" fmla="*/ 9895 w 260"/>
                  <a:gd name="T5" fmla="*/ 7571 h 191"/>
                  <a:gd name="T6" fmla="*/ 9895 w 260"/>
                  <a:gd name="T7" fmla="*/ 6300 h 191"/>
                  <a:gd name="T8" fmla="*/ 9813 w 260"/>
                  <a:gd name="T9" fmla="*/ 5149 h 191"/>
                  <a:gd name="T10" fmla="*/ 9688 w 260"/>
                  <a:gd name="T11" fmla="*/ 4240 h 191"/>
                  <a:gd name="T12" fmla="*/ 9500 w 260"/>
                  <a:gd name="T13" fmla="*/ 2934 h 191"/>
                  <a:gd name="T14" fmla="*/ 9188 w 260"/>
                  <a:gd name="T15" fmla="*/ 1967 h 191"/>
                  <a:gd name="T16" fmla="*/ 7738 w 260"/>
                  <a:gd name="T17" fmla="*/ 1058 h 191"/>
                  <a:gd name="T18" fmla="*/ 6925 w 260"/>
                  <a:gd name="T19" fmla="*/ 605 h 191"/>
                  <a:gd name="T20" fmla="*/ 4613 w 260"/>
                  <a:gd name="T21" fmla="*/ 0 h 191"/>
                  <a:gd name="T22" fmla="*/ 2583 w 260"/>
                  <a:gd name="T23" fmla="*/ 909 h 191"/>
                  <a:gd name="T24" fmla="*/ 1875 w 260"/>
                  <a:gd name="T25" fmla="*/ 2025 h 191"/>
                  <a:gd name="T26" fmla="*/ 1300 w 260"/>
                  <a:gd name="T27" fmla="*/ 3275 h 191"/>
                  <a:gd name="T28" fmla="*/ 595 w 260"/>
                  <a:gd name="T29" fmla="*/ 5298 h 191"/>
                  <a:gd name="T30" fmla="*/ 283 w 260"/>
                  <a:gd name="T31" fmla="*/ 7059 h 191"/>
                  <a:gd name="T32" fmla="*/ 363 w 260"/>
                  <a:gd name="T33" fmla="*/ 8024 h 191"/>
                  <a:gd name="T34" fmla="*/ 520 w 260"/>
                  <a:gd name="T35" fmla="*/ 8275 h 191"/>
                  <a:gd name="T36" fmla="*/ 938 w 260"/>
                  <a:gd name="T37" fmla="*/ 7968 h 191"/>
                  <a:gd name="T38" fmla="*/ 988 w 260"/>
                  <a:gd name="T39" fmla="*/ 8061 h 191"/>
                  <a:gd name="T40" fmla="*/ 988 w 260"/>
                  <a:gd name="T41" fmla="*/ 7912 h 191"/>
                  <a:gd name="T42" fmla="*/ 1175 w 260"/>
                  <a:gd name="T43" fmla="*/ 8275 h 191"/>
                  <a:gd name="T44" fmla="*/ 1095 w 260"/>
                  <a:gd name="T45" fmla="*/ 7456 h 191"/>
                  <a:gd name="T46" fmla="*/ 1020 w 260"/>
                  <a:gd name="T47" fmla="*/ 6966 h 191"/>
                  <a:gd name="T48" fmla="*/ 1220 w 260"/>
                  <a:gd name="T49" fmla="*/ 5903 h 191"/>
                  <a:gd name="T50" fmla="*/ 1645 w 260"/>
                  <a:gd name="T51" fmla="*/ 4445 h 191"/>
                  <a:gd name="T52" fmla="*/ 1770 w 260"/>
                  <a:gd name="T53" fmla="*/ 4333 h 191"/>
                  <a:gd name="T54" fmla="*/ 1958 w 260"/>
                  <a:gd name="T55" fmla="*/ 3536 h 191"/>
                  <a:gd name="T56" fmla="*/ 2425 w 260"/>
                  <a:gd name="T57" fmla="*/ 3331 h 191"/>
                  <a:gd name="T58" fmla="*/ 3020 w 260"/>
                  <a:gd name="T59" fmla="*/ 3083 h 191"/>
                  <a:gd name="T60" fmla="*/ 3750 w 260"/>
                  <a:gd name="T61" fmla="*/ 2726 h 191"/>
                  <a:gd name="T62" fmla="*/ 4033 w 260"/>
                  <a:gd name="T63" fmla="*/ 3182 h 191"/>
                  <a:gd name="T64" fmla="*/ 4533 w 260"/>
                  <a:gd name="T65" fmla="*/ 3083 h 191"/>
                  <a:gd name="T66" fmla="*/ 4925 w 260"/>
                  <a:gd name="T67" fmla="*/ 2934 h 191"/>
                  <a:gd name="T68" fmla="*/ 5438 w 260"/>
                  <a:gd name="T69" fmla="*/ 3182 h 191"/>
                  <a:gd name="T70" fmla="*/ 5833 w 260"/>
                  <a:gd name="T71" fmla="*/ 3331 h 191"/>
                  <a:gd name="T72" fmla="*/ 6458 w 260"/>
                  <a:gd name="T73" fmla="*/ 3480 h 191"/>
                  <a:gd name="T74" fmla="*/ 7813 w 260"/>
                  <a:gd name="T75" fmla="*/ 4488 h 191"/>
                  <a:gd name="T76" fmla="*/ 7625 w 260"/>
                  <a:gd name="T77" fmla="*/ 4091 h 191"/>
                  <a:gd name="T78" fmla="*/ 8438 w 260"/>
                  <a:gd name="T79" fmla="*/ 4602 h 191"/>
                  <a:gd name="T80" fmla="*/ 8645 w 260"/>
                  <a:gd name="T81" fmla="*/ 5034 h 191"/>
                  <a:gd name="T82" fmla="*/ 8988 w 260"/>
                  <a:gd name="T83" fmla="*/ 5788 h 191"/>
                  <a:gd name="T84" fmla="*/ 9113 w 260"/>
                  <a:gd name="T85" fmla="*/ 6300 h 191"/>
                  <a:gd name="T86" fmla="*/ 9220 w 260"/>
                  <a:gd name="T87" fmla="*/ 6812 h 191"/>
                  <a:gd name="T88" fmla="*/ 9220 w 260"/>
                  <a:gd name="T89" fmla="*/ 7456 h 191"/>
                  <a:gd name="T90" fmla="*/ 9063 w 260"/>
                  <a:gd name="T91" fmla="*/ 8275 h 191"/>
                  <a:gd name="T92" fmla="*/ 9063 w 260"/>
                  <a:gd name="T93" fmla="*/ 9082 h 191"/>
                  <a:gd name="T94" fmla="*/ 9033 w 260"/>
                  <a:gd name="T95" fmla="*/ 9231 h 191"/>
                  <a:gd name="T96" fmla="*/ 9300 w 260"/>
                  <a:gd name="T97" fmla="*/ 9631 h 191"/>
                  <a:gd name="T98" fmla="*/ 10158 w 260"/>
                  <a:gd name="T99" fmla="*/ 8728 h 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" h="191">
                    <a:moveTo>
                      <a:pt x="252" y="174"/>
                    </a:moveTo>
                    <a:cubicBezTo>
                      <a:pt x="253" y="171"/>
                      <a:pt x="252" y="168"/>
                      <a:pt x="249" y="167"/>
                    </a:cubicBezTo>
                    <a:cubicBezTo>
                      <a:pt x="250" y="164"/>
                      <a:pt x="248" y="158"/>
                      <a:pt x="250" y="157"/>
                    </a:cubicBezTo>
                    <a:cubicBezTo>
                      <a:pt x="253" y="156"/>
                      <a:pt x="254" y="161"/>
                      <a:pt x="257" y="159"/>
                    </a:cubicBezTo>
                    <a:cubicBezTo>
                      <a:pt x="259" y="157"/>
                      <a:pt x="260" y="151"/>
                      <a:pt x="260" y="149"/>
                    </a:cubicBezTo>
                    <a:cubicBezTo>
                      <a:pt x="259" y="153"/>
                      <a:pt x="256" y="153"/>
                      <a:pt x="253" y="150"/>
                    </a:cubicBezTo>
                    <a:cubicBezTo>
                      <a:pt x="249" y="147"/>
                      <a:pt x="249" y="140"/>
                      <a:pt x="249" y="135"/>
                    </a:cubicBezTo>
                    <a:cubicBezTo>
                      <a:pt x="250" y="132"/>
                      <a:pt x="252" y="129"/>
                      <a:pt x="253" y="125"/>
                    </a:cubicBezTo>
                    <a:cubicBezTo>
                      <a:pt x="253" y="121"/>
                      <a:pt x="250" y="117"/>
                      <a:pt x="250" y="113"/>
                    </a:cubicBezTo>
                    <a:cubicBezTo>
                      <a:pt x="249" y="108"/>
                      <a:pt x="248" y="105"/>
                      <a:pt x="251" y="102"/>
                    </a:cubicBezTo>
                    <a:cubicBezTo>
                      <a:pt x="253" y="99"/>
                      <a:pt x="256" y="101"/>
                      <a:pt x="256" y="97"/>
                    </a:cubicBezTo>
                    <a:cubicBezTo>
                      <a:pt x="256" y="92"/>
                      <a:pt x="247" y="90"/>
                      <a:pt x="248" y="84"/>
                    </a:cubicBezTo>
                    <a:cubicBezTo>
                      <a:pt x="248" y="81"/>
                      <a:pt x="249" y="78"/>
                      <a:pt x="253" y="77"/>
                    </a:cubicBezTo>
                    <a:cubicBezTo>
                      <a:pt x="252" y="75"/>
                      <a:pt x="230" y="60"/>
                      <a:pt x="243" y="58"/>
                    </a:cubicBezTo>
                    <a:cubicBezTo>
                      <a:pt x="238" y="54"/>
                      <a:pt x="232" y="48"/>
                      <a:pt x="225" y="46"/>
                    </a:cubicBezTo>
                    <a:cubicBezTo>
                      <a:pt x="226" y="43"/>
                      <a:pt x="231" y="38"/>
                      <a:pt x="235" y="39"/>
                    </a:cubicBezTo>
                    <a:cubicBezTo>
                      <a:pt x="230" y="36"/>
                      <a:pt x="225" y="34"/>
                      <a:pt x="219" y="32"/>
                    </a:cubicBezTo>
                    <a:cubicBezTo>
                      <a:pt x="211" y="29"/>
                      <a:pt x="205" y="25"/>
                      <a:pt x="198" y="21"/>
                    </a:cubicBezTo>
                    <a:cubicBezTo>
                      <a:pt x="194" y="19"/>
                      <a:pt x="190" y="21"/>
                      <a:pt x="185" y="20"/>
                    </a:cubicBezTo>
                    <a:cubicBezTo>
                      <a:pt x="182" y="19"/>
                      <a:pt x="177" y="16"/>
                      <a:pt x="177" y="12"/>
                    </a:cubicBezTo>
                    <a:cubicBezTo>
                      <a:pt x="165" y="16"/>
                      <a:pt x="147" y="13"/>
                      <a:pt x="137" y="3"/>
                    </a:cubicBezTo>
                    <a:cubicBezTo>
                      <a:pt x="132" y="9"/>
                      <a:pt x="122" y="4"/>
                      <a:pt x="118" y="0"/>
                    </a:cubicBezTo>
                    <a:cubicBezTo>
                      <a:pt x="117" y="12"/>
                      <a:pt x="99" y="16"/>
                      <a:pt x="89" y="11"/>
                    </a:cubicBezTo>
                    <a:cubicBezTo>
                      <a:pt x="90" y="18"/>
                      <a:pt x="71" y="21"/>
                      <a:pt x="66" y="18"/>
                    </a:cubicBezTo>
                    <a:cubicBezTo>
                      <a:pt x="64" y="22"/>
                      <a:pt x="63" y="26"/>
                      <a:pt x="61" y="30"/>
                    </a:cubicBezTo>
                    <a:cubicBezTo>
                      <a:pt x="57" y="35"/>
                      <a:pt x="52" y="36"/>
                      <a:pt x="48" y="40"/>
                    </a:cubicBezTo>
                    <a:cubicBezTo>
                      <a:pt x="43" y="45"/>
                      <a:pt x="41" y="51"/>
                      <a:pt x="37" y="56"/>
                    </a:cubicBezTo>
                    <a:cubicBezTo>
                      <a:pt x="34" y="59"/>
                      <a:pt x="33" y="61"/>
                      <a:pt x="33" y="65"/>
                    </a:cubicBezTo>
                    <a:cubicBezTo>
                      <a:pt x="32" y="68"/>
                      <a:pt x="33" y="72"/>
                      <a:pt x="30" y="74"/>
                    </a:cubicBezTo>
                    <a:cubicBezTo>
                      <a:pt x="21" y="81"/>
                      <a:pt x="27" y="98"/>
                      <a:pt x="15" y="105"/>
                    </a:cubicBezTo>
                    <a:cubicBezTo>
                      <a:pt x="28" y="108"/>
                      <a:pt x="12" y="120"/>
                      <a:pt x="7" y="123"/>
                    </a:cubicBezTo>
                    <a:cubicBezTo>
                      <a:pt x="17" y="126"/>
                      <a:pt x="9" y="135"/>
                      <a:pt x="7" y="140"/>
                    </a:cubicBezTo>
                    <a:cubicBezTo>
                      <a:pt x="5" y="144"/>
                      <a:pt x="6" y="149"/>
                      <a:pt x="0" y="150"/>
                    </a:cubicBezTo>
                    <a:cubicBezTo>
                      <a:pt x="7" y="150"/>
                      <a:pt x="7" y="154"/>
                      <a:pt x="9" y="159"/>
                    </a:cubicBezTo>
                    <a:cubicBezTo>
                      <a:pt x="10" y="161"/>
                      <a:pt x="12" y="165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59"/>
                      <a:pt x="13" y="154"/>
                      <a:pt x="16" y="152"/>
                    </a:cubicBezTo>
                    <a:cubicBezTo>
                      <a:pt x="19" y="150"/>
                      <a:pt x="21" y="152"/>
                      <a:pt x="24" y="15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60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8"/>
                      <a:pt x="25" y="158"/>
                      <a:pt x="25" y="157"/>
                    </a:cubicBezTo>
                    <a:cubicBezTo>
                      <a:pt x="25" y="157"/>
                      <a:pt x="25" y="158"/>
                      <a:pt x="25" y="159"/>
                    </a:cubicBezTo>
                    <a:cubicBezTo>
                      <a:pt x="26" y="161"/>
                      <a:pt x="29" y="163"/>
                      <a:pt x="30" y="164"/>
                    </a:cubicBezTo>
                    <a:cubicBezTo>
                      <a:pt x="29" y="160"/>
                      <a:pt x="25" y="156"/>
                      <a:pt x="26" y="152"/>
                    </a:cubicBezTo>
                    <a:cubicBezTo>
                      <a:pt x="26" y="150"/>
                      <a:pt x="28" y="150"/>
                      <a:pt x="28" y="148"/>
                    </a:cubicBezTo>
                    <a:cubicBezTo>
                      <a:pt x="28" y="145"/>
                      <a:pt x="26" y="144"/>
                      <a:pt x="25" y="142"/>
                    </a:cubicBezTo>
                    <a:cubicBezTo>
                      <a:pt x="25" y="140"/>
                      <a:pt x="25" y="140"/>
                      <a:pt x="26" y="138"/>
                    </a:cubicBezTo>
                    <a:cubicBezTo>
                      <a:pt x="27" y="135"/>
                      <a:pt x="27" y="134"/>
                      <a:pt x="27" y="131"/>
                    </a:cubicBezTo>
                    <a:cubicBezTo>
                      <a:pt x="26" y="127"/>
                      <a:pt x="29" y="121"/>
                      <a:pt x="31" y="117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04"/>
                      <a:pt x="39" y="96"/>
                      <a:pt x="42" y="88"/>
                    </a:cubicBezTo>
                    <a:cubicBezTo>
                      <a:pt x="42" y="90"/>
                      <a:pt x="42" y="92"/>
                      <a:pt x="43" y="94"/>
                    </a:cubicBezTo>
                    <a:cubicBezTo>
                      <a:pt x="43" y="91"/>
                      <a:pt x="44" y="89"/>
                      <a:pt x="45" y="86"/>
                    </a:cubicBezTo>
                    <a:cubicBezTo>
                      <a:pt x="47" y="82"/>
                      <a:pt x="47" y="78"/>
                      <a:pt x="47" y="74"/>
                    </a:cubicBezTo>
                    <a:cubicBezTo>
                      <a:pt x="48" y="72"/>
                      <a:pt x="47" y="71"/>
                      <a:pt x="50" y="70"/>
                    </a:cubicBezTo>
                    <a:cubicBezTo>
                      <a:pt x="51" y="70"/>
                      <a:pt x="53" y="69"/>
                      <a:pt x="54" y="71"/>
                    </a:cubicBezTo>
                    <a:cubicBezTo>
                      <a:pt x="55" y="70"/>
                      <a:pt x="60" y="58"/>
                      <a:pt x="62" y="66"/>
                    </a:cubicBezTo>
                    <a:cubicBezTo>
                      <a:pt x="65" y="63"/>
                      <a:pt x="67" y="59"/>
                      <a:pt x="71" y="59"/>
                    </a:cubicBezTo>
                    <a:cubicBezTo>
                      <a:pt x="74" y="59"/>
                      <a:pt x="75" y="60"/>
                      <a:pt x="77" y="61"/>
                    </a:cubicBezTo>
                    <a:cubicBezTo>
                      <a:pt x="78" y="59"/>
                      <a:pt x="83" y="56"/>
                      <a:pt x="86" y="55"/>
                    </a:cubicBezTo>
                    <a:cubicBezTo>
                      <a:pt x="89" y="54"/>
                      <a:pt x="92" y="55"/>
                      <a:pt x="96" y="54"/>
                    </a:cubicBezTo>
                    <a:cubicBezTo>
                      <a:pt x="99" y="53"/>
                      <a:pt x="102" y="52"/>
                      <a:pt x="104" y="54"/>
                    </a:cubicBezTo>
                    <a:cubicBezTo>
                      <a:pt x="107" y="57"/>
                      <a:pt x="104" y="60"/>
                      <a:pt x="103" y="63"/>
                    </a:cubicBezTo>
                    <a:cubicBezTo>
                      <a:pt x="104" y="60"/>
                      <a:pt x="111" y="55"/>
                      <a:pt x="113" y="56"/>
                    </a:cubicBezTo>
                    <a:cubicBezTo>
                      <a:pt x="114" y="57"/>
                      <a:pt x="115" y="60"/>
                      <a:pt x="116" y="61"/>
                    </a:cubicBezTo>
                    <a:cubicBezTo>
                      <a:pt x="117" y="64"/>
                      <a:pt x="119" y="66"/>
                      <a:pt x="121" y="68"/>
                    </a:cubicBezTo>
                    <a:cubicBezTo>
                      <a:pt x="119" y="64"/>
                      <a:pt x="121" y="57"/>
                      <a:pt x="126" y="58"/>
                    </a:cubicBezTo>
                    <a:cubicBezTo>
                      <a:pt x="132" y="60"/>
                      <a:pt x="132" y="67"/>
                      <a:pt x="135" y="70"/>
                    </a:cubicBezTo>
                    <a:cubicBezTo>
                      <a:pt x="135" y="68"/>
                      <a:pt x="135" y="63"/>
                      <a:pt x="139" y="63"/>
                    </a:cubicBezTo>
                    <a:cubicBezTo>
                      <a:pt x="142" y="62"/>
                      <a:pt x="144" y="69"/>
                      <a:pt x="147" y="71"/>
                    </a:cubicBezTo>
                    <a:cubicBezTo>
                      <a:pt x="148" y="69"/>
                      <a:pt x="148" y="67"/>
                      <a:pt x="149" y="66"/>
                    </a:cubicBezTo>
                    <a:cubicBezTo>
                      <a:pt x="151" y="64"/>
                      <a:pt x="154" y="65"/>
                      <a:pt x="155" y="67"/>
                    </a:cubicBezTo>
                    <a:cubicBezTo>
                      <a:pt x="160" y="70"/>
                      <a:pt x="160" y="72"/>
                      <a:pt x="165" y="69"/>
                    </a:cubicBezTo>
                    <a:cubicBezTo>
                      <a:pt x="171" y="64"/>
                      <a:pt x="174" y="72"/>
                      <a:pt x="179" y="75"/>
                    </a:cubicBezTo>
                    <a:cubicBezTo>
                      <a:pt x="185" y="80"/>
                      <a:pt x="192" y="88"/>
                      <a:pt x="200" y="89"/>
                    </a:cubicBezTo>
                    <a:cubicBezTo>
                      <a:pt x="195" y="86"/>
                      <a:pt x="188" y="83"/>
                      <a:pt x="190" y="76"/>
                    </a:cubicBezTo>
                    <a:cubicBezTo>
                      <a:pt x="192" y="78"/>
                      <a:pt x="194" y="80"/>
                      <a:pt x="195" y="81"/>
                    </a:cubicBezTo>
                    <a:cubicBezTo>
                      <a:pt x="200" y="85"/>
                      <a:pt x="205" y="85"/>
                      <a:pt x="210" y="86"/>
                    </a:cubicBezTo>
                    <a:cubicBezTo>
                      <a:pt x="214" y="86"/>
                      <a:pt x="214" y="88"/>
                      <a:pt x="216" y="91"/>
                    </a:cubicBezTo>
                    <a:cubicBezTo>
                      <a:pt x="218" y="94"/>
                      <a:pt x="221" y="97"/>
                      <a:pt x="223" y="100"/>
                    </a:cubicBezTo>
                    <a:cubicBezTo>
                      <a:pt x="222" y="100"/>
                      <a:pt x="221" y="100"/>
                      <a:pt x="221" y="100"/>
                    </a:cubicBezTo>
                    <a:cubicBezTo>
                      <a:pt x="222" y="102"/>
                      <a:pt x="227" y="102"/>
                      <a:pt x="229" y="105"/>
                    </a:cubicBezTo>
                    <a:cubicBezTo>
                      <a:pt x="230" y="107"/>
                      <a:pt x="231" y="114"/>
                      <a:pt x="230" y="115"/>
                    </a:cubicBezTo>
                    <a:cubicBezTo>
                      <a:pt x="229" y="117"/>
                      <a:pt x="226" y="115"/>
                      <a:pt x="227" y="118"/>
                    </a:cubicBezTo>
                    <a:cubicBezTo>
                      <a:pt x="227" y="121"/>
                      <a:pt x="233" y="122"/>
                      <a:pt x="233" y="125"/>
                    </a:cubicBezTo>
                    <a:cubicBezTo>
                      <a:pt x="232" y="125"/>
                      <a:pt x="230" y="124"/>
                      <a:pt x="229" y="124"/>
                    </a:cubicBezTo>
                    <a:cubicBezTo>
                      <a:pt x="231" y="128"/>
                      <a:pt x="236" y="129"/>
                      <a:pt x="236" y="135"/>
                    </a:cubicBezTo>
                    <a:cubicBezTo>
                      <a:pt x="236" y="136"/>
                      <a:pt x="236" y="142"/>
                      <a:pt x="233" y="140"/>
                    </a:cubicBezTo>
                    <a:cubicBezTo>
                      <a:pt x="233" y="143"/>
                      <a:pt x="235" y="146"/>
                      <a:pt x="236" y="148"/>
                    </a:cubicBezTo>
                    <a:cubicBezTo>
                      <a:pt x="237" y="153"/>
                      <a:pt x="237" y="158"/>
                      <a:pt x="234" y="162"/>
                    </a:cubicBezTo>
                    <a:cubicBezTo>
                      <a:pt x="233" y="163"/>
                      <a:pt x="232" y="163"/>
                      <a:pt x="232" y="164"/>
                    </a:cubicBezTo>
                    <a:cubicBezTo>
                      <a:pt x="232" y="166"/>
                      <a:pt x="235" y="170"/>
                      <a:pt x="235" y="173"/>
                    </a:cubicBezTo>
                    <a:cubicBezTo>
                      <a:pt x="235" y="176"/>
                      <a:pt x="233" y="178"/>
                      <a:pt x="232" y="180"/>
                    </a:cubicBezTo>
                    <a:cubicBezTo>
                      <a:pt x="232" y="181"/>
                      <a:pt x="232" y="182"/>
                      <a:pt x="231" y="183"/>
                    </a:cubicBezTo>
                    <a:cubicBezTo>
                      <a:pt x="231" y="183"/>
                      <a:pt x="231" y="183"/>
                      <a:pt x="231" y="183"/>
                    </a:cubicBezTo>
                    <a:cubicBezTo>
                      <a:pt x="234" y="180"/>
                      <a:pt x="236" y="180"/>
                      <a:pt x="238" y="182"/>
                    </a:cubicBezTo>
                    <a:cubicBezTo>
                      <a:pt x="240" y="184"/>
                      <a:pt x="239" y="187"/>
                      <a:pt x="238" y="191"/>
                    </a:cubicBezTo>
                    <a:cubicBezTo>
                      <a:pt x="240" y="190"/>
                      <a:pt x="246" y="184"/>
                      <a:pt x="249" y="181"/>
                    </a:cubicBezTo>
                    <a:cubicBezTo>
                      <a:pt x="253" y="180"/>
                      <a:pt x="256" y="175"/>
                      <a:pt x="260" y="173"/>
                    </a:cubicBezTo>
                    <a:cubicBezTo>
                      <a:pt x="258" y="173"/>
                      <a:pt x="255" y="174"/>
                      <a:pt x="252" y="174"/>
                    </a:cubicBezTo>
                    <a:close/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Freeform 21">
                <a:extLst>
                  <a:ext uri="{FF2B5EF4-FFF2-40B4-BE49-F238E27FC236}">
                    <a16:creationId xmlns:a16="http://schemas.microsoft.com/office/drawing/2014/main" id="{E6057799-24C7-4E27-A3FE-EA44C8FE8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901"/>
                <a:ext cx="92" cy="75"/>
              </a:xfrm>
              <a:custGeom>
                <a:avLst/>
                <a:gdLst>
                  <a:gd name="T0" fmla="*/ 920 w 37"/>
                  <a:gd name="T1" fmla="*/ 150 h 28"/>
                  <a:gd name="T2" fmla="*/ 462 w 37"/>
                  <a:gd name="T3" fmla="*/ 1385 h 28"/>
                  <a:gd name="T4" fmla="*/ 229 w 37"/>
                  <a:gd name="T5" fmla="*/ 367 h 28"/>
                  <a:gd name="T6" fmla="*/ 920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24" y="3"/>
                    </a:moveTo>
                    <a:cubicBezTo>
                      <a:pt x="37" y="10"/>
                      <a:pt x="23" y="28"/>
                      <a:pt x="12" y="27"/>
                    </a:cubicBezTo>
                    <a:cubicBezTo>
                      <a:pt x="0" y="26"/>
                      <a:pt x="0" y="14"/>
                      <a:pt x="6" y="7"/>
                    </a:cubicBezTo>
                    <a:cubicBezTo>
                      <a:pt x="12" y="2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Freeform 22">
                <a:extLst>
                  <a:ext uri="{FF2B5EF4-FFF2-40B4-BE49-F238E27FC236}">
                    <a16:creationId xmlns:a16="http://schemas.microsoft.com/office/drawing/2014/main" id="{D42AB3CD-890B-44E8-A36C-966BBB8D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944"/>
                <a:ext cx="85" cy="88"/>
              </a:xfrm>
              <a:custGeom>
                <a:avLst/>
                <a:gdLst>
                  <a:gd name="T0" fmla="*/ 1020 w 34"/>
                  <a:gd name="T1" fmla="*/ 307 h 33"/>
                  <a:gd name="T2" fmla="*/ 1095 w 34"/>
                  <a:gd name="T3" fmla="*/ 1421 h 33"/>
                  <a:gd name="T4" fmla="*/ 313 w 34"/>
                  <a:gd name="T5" fmla="*/ 1059 h 33"/>
                  <a:gd name="T6" fmla="*/ 283 w 34"/>
                  <a:gd name="T7" fmla="*/ 205 h 33"/>
                  <a:gd name="T8" fmla="*/ 675 w 34"/>
                  <a:gd name="T9" fmla="*/ 93 h 33"/>
                  <a:gd name="T10" fmla="*/ 1020 w 34"/>
                  <a:gd name="T11" fmla="*/ 30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26" y="6"/>
                    </a:moveTo>
                    <a:cubicBezTo>
                      <a:pt x="31" y="10"/>
                      <a:pt x="34" y="23"/>
                      <a:pt x="28" y="28"/>
                    </a:cubicBezTo>
                    <a:cubicBezTo>
                      <a:pt x="22" y="33"/>
                      <a:pt x="12" y="25"/>
                      <a:pt x="8" y="21"/>
                    </a:cubicBezTo>
                    <a:cubicBezTo>
                      <a:pt x="2" y="15"/>
                      <a:pt x="0" y="9"/>
                      <a:pt x="7" y="4"/>
                    </a:cubicBezTo>
                    <a:cubicBezTo>
                      <a:pt x="10" y="2"/>
                      <a:pt x="14" y="0"/>
                      <a:pt x="17" y="2"/>
                    </a:cubicBezTo>
                    <a:cubicBezTo>
                      <a:pt x="22" y="3"/>
                      <a:pt x="24" y="4"/>
                      <a:pt x="26" y="6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6" name="Freeform 23">
                <a:extLst>
                  <a:ext uri="{FF2B5EF4-FFF2-40B4-BE49-F238E27FC236}">
                    <a16:creationId xmlns:a16="http://schemas.microsoft.com/office/drawing/2014/main" id="{F12FA521-E41D-4E14-9782-12ABD28F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563"/>
                <a:ext cx="840" cy="506"/>
              </a:xfrm>
              <a:custGeom>
                <a:avLst/>
                <a:gdLst>
                  <a:gd name="T0" fmla="*/ 3720 w 336"/>
                  <a:gd name="T1" fmla="*/ 8256 h 190"/>
                  <a:gd name="T2" fmla="*/ 4188 w 336"/>
                  <a:gd name="T3" fmla="*/ 9561 h 190"/>
                  <a:gd name="T4" fmla="*/ 9533 w 336"/>
                  <a:gd name="T5" fmla="*/ 9561 h 190"/>
                  <a:gd name="T6" fmla="*/ 11250 w 336"/>
                  <a:gd name="T7" fmla="*/ 6234 h 190"/>
                  <a:gd name="T8" fmla="*/ 12970 w 336"/>
                  <a:gd name="T9" fmla="*/ 3872 h 190"/>
                  <a:gd name="T10" fmla="*/ 12313 w 336"/>
                  <a:gd name="T11" fmla="*/ 1113 h 190"/>
                  <a:gd name="T12" fmla="*/ 10050 w 336"/>
                  <a:gd name="T13" fmla="*/ 660 h 190"/>
                  <a:gd name="T14" fmla="*/ 5520 w 336"/>
                  <a:gd name="T15" fmla="*/ 149 h 190"/>
                  <a:gd name="T16" fmla="*/ 1063 w 336"/>
                  <a:gd name="T17" fmla="*/ 1148 h 190"/>
                  <a:gd name="T18" fmla="*/ 675 w 336"/>
                  <a:gd name="T19" fmla="*/ 2964 h 190"/>
                  <a:gd name="T20" fmla="*/ 283 w 336"/>
                  <a:gd name="T21" fmla="*/ 4985 h 190"/>
                  <a:gd name="T22" fmla="*/ 3720 w 336"/>
                  <a:gd name="T23" fmla="*/ 8256 h 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6" h="190">
                    <a:moveTo>
                      <a:pt x="95" y="164"/>
                    </a:moveTo>
                    <a:cubicBezTo>
                      <a:pt x="99" y="173"/>
                      <a:pt x="103" y="182"/>
                      <a:pt x="107" y="190"/>
                    </a:cubicBezTo>
                    <a:cubicBezTo>
                      <a:pt x="244" y="190"/>
                      <a:pt x="244" y="190"/>
                      <a:pt x="244" y="190"/>
                    </a:cubicBezTo>
                    <a:cubicBezTo>
                      <a:pt x="259" y="165"/>
                      <a:pt x="276" y="138"/>
                      <a:pt x="288" y="124"/>
                    </a:cubicBezTo>
                    <a:cubicBezTo>
                      <a:pt x="315" y="93"/>
                      <a:pt x="336" y="86"/>
                      <a:pt x="332" y="77"/>
                    </a:cubicBezTo>
                    <a:cubicBezTo>
                      <a:pt x="328" y="68"/>
                      <a:pt x="324" y="28"/>
                      <a:pt x="315" y="22"/>
                    </a:cubicBezTo>
                    <a:cubicBezTo>
                      <a:pt x="306" y="19"/>
                      <a:pt x="303" y="23"/>
                      <a:pt x="257" y="13"/>
                    </a:cubicBezTo>
                    <a:cubicBezTo>
                      <a:pt x="210" y="4"/>
                      <a:pt x="179" y="0"/>
                      <a:pt x="141" y="3"/>
                    </a:cubicBezTo>
                    <a:cubicBezTo>
                      <a:pt x="88" y="6"/>
                      <a:pt x="44" y="12"/>
                      <a:pt x="27" y="23"/>
                    </a:cubicBezTo>
                    <a:cubicBezTo>
                      <a:pt x="22" y="27"/>
                      <a:pt x="23" y="37"/>
                      <a:pt x="17" y="59"/>
                    </a:cubicBezTo>
                    <a:cubicBezTo>
                      <a:pt x="11" y="81"/>
                      <a:pt x="14" y="75"/>
                      <a:pt x="7" y="99"/>
                    </a:cubicBezTo>
                    <a:cubicBezTo>
                      <a:pt x="0" y="123"/>
                      <a:pt x="72" y="122"/>
                      <a:pt x="95" y="164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7" name="Freeform 24">
                <a:extLst>
                  <a:ext uri="{FF2B5EF4-FFF2-40B4-BE49-F238E27FC236}">
                    <a16:creationId xmlns:a16="http://schemas.microsoft.com/office/drawing/2014/main" id="{A3C7D0E9-0A26-4F73-9408-C2192B11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2656"/>
                <a:ext cx="88" cy="88"/>
              </a:xfrm>
              <a:custGeom>
                <a:avLst/>
                <a:gdLst>
                  <a:gd name="T0" fmla="*/ 1081 w 35"/>
                  <a:gd name="T1" fmla="*/ 0 h 33"/>
                  <a:gd name="T2" fmla="*/ 1398 w 35"/>
                  <a:gd name="T3" fmla="*/ 1272 h 33"/>
                  <a:gd name="T4" fmla="*/ 443 w 35"/>
                  <a:gd name="T5" fmla="*/ 1672 h 33"/>
                  <a:gd name="T6" fmla="*/ 209 w 35"/>
                  <a:gd name="T7" fmla="*/ 205 h 33"/>
                  <a:gd name="T8" fmla="*/ 1081 w 3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27" y="0"/>
                    </a:moveTo>
                    <a:cubicBezTo>
                      <a:pt x="32" y="2"/>
                      <a:pt x="35" y="25"/>
                      <a:pt x="35" y="25"/>
                    </a:cubicBezTo>
                    <a:cubicBezTo>
                      <a:pt x="35" y="25"/>
                      <a:pt x="21" y="33"/>
                      <a:pt x="11" y="33"/>
                    </a:cubicBezTo>
                    <a:cubicBezTo>
                      <a:pt x="0" y="33"/>
                      <a:pt x="5" y="4"/>
                      <a:pt x="5" y="4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8" name="Freeform 25">
                <a:extLst>
                  <a:ext uri="{FF2B5EF4-FFF2-40B4-BE49-F238E27FC236}">
                    <a16:creationId xmlns:a16="http://schemas.microsoft.com/office/drawing/2014/main" id="{71D92708-B5E5-4045-A577-586B6640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779"/>
                <a:ext cx="225" cy="290"/>
              </a:xfrm>
              <a:custGeom>
                <a:avLst/>
                <a:gdLst>
                  <a:gd name="T0" fmla="*/ 470 w 90"/>
                  <a:gd name="T1" fmla="*/ 4707 h 109"/>
                  <a:gd name="T2" fmla="*/ 1095 w 90"/>
                  <a:gd name="T3" fmla="*/ 3956 h 109"/>
                  <a:gd name="T4" fmla="*/ 1533 w 90"/>
                  <a:gd name="T5" fmla="*/ 3163 h 109"/>
                  <a:gd name="T6" fmla="*/ 2033 w 90"/>
                  <a:gd name="T7" fmla="*/ 2711 h 109"/>
                  <a:gd name="T8" fmla="*/ 2395 w 90"/>
                  <a:gd name="T9" fmla="*/ 2054 h 109"/>
                  <a:gd name="T10" fmla="*/ 2783 w 90"/>
                  <a:gd name="T11" fmla="*/ 1658 h 109"/>
                  <a:gd name="T12" fmla="*/ 3175 w 90"/>
                  <a:gd name="T13" fmla="*/ 657 h 109"/>
                  <a:gd name="T14" fmla="*/ 3520 w 90"/>
                  <a:gd name="T15" fmla="*/ 396 h 109"/>
                  <a:gd name="T16" fmla="*/ 3438 w 90"/>
                  <a:gd name="T17" fmla="*/ 0 h 109"/>
                  <a:gd name="T18" fmla="*/ 1720 w 90"/>
                  <a:gd name="T19" fmla="*/ 2144 h 109"/>
                  <a:gd name="T20" fmla="*/ 0 w 90"/>
                  <a:gd name="T21" fmla="*/ 5465 h 109"/>
                  <a:gd name="T22" fmla="*/ 125 w 90"/>
                  <a:gd name="T23" fmla="*/ 5465 h 109"/>
                  <a:gd name="T24" fmla="*/ 470 w 90"/>
                  <a:gd name="T25" fmla="*/ 4707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109">
                    <a:moveTo>
                      <a:pt x="12" y="94"/>
                    </a:moveTo>
                    <a:cubicBezTo>
                      <a:pt x="15" y="89"/>
                      <a:pt x="24" y="84"/>
                      <a:pt x="28" y="79"/>
                    </a:cubicBezTo>
                    <a:cubicBezTo>
                      <a:pt x="33" y="74"/>
                      <a:pt x="32" y="68"/>
                      <a:pt x="39" y="63"/>
                    </a:cubicBezTo>
                    <a:cubicBezTo>
                      <a:pt x="43" y="60"/>
                      <a:pt x="49" y="58"/>
                      <a:pt x="52" y="54"/>
                    </a:cubicBezTo>
                    <a:cubicBezTo>
                      <a:pt x="55" y="50"/>
                      <a:pt x="58" y="45"/>
                      <a:pt x="61" y="41"/>
                    </a:cubicBezTo>
                    <a:cubicBezTo>
                      <a:pt x="64" y="38"/>
                      <a:pt x="68" y="36"/>
                      <a:pt x="71" y="33"/>
                    </a:cubicBezTo>
                    <a:cubicBezTo>
                      <a:pt x="76" y="27"/>
                      <a:pt x="76" y="18"/>
                      <a:pt x="81" y="13"/>
                    </a:cubicBezTo>
                    <a:cubicBezTo>
                      <a:pt x="83" y="12"/>
                      <a:pt x="88" y="11"/>
                      <a:pt x="90" y="8"/>
                    </a:cubicBezTo>
                    <a:cubicBezTo>
                      <a:pt x="90" y="6"/>
                      <a:pt x="89" y="3"/>
                      <a:pt x="88" y="0"/>
                    </a:cubicBezTo>
                    <a:cubicBezTo>
                      <a:pt x="85" y="8"/>
                      <a:pt x="66" y="17"/>
                      <a:pt x="44" y="43"/>
                    </a:cubicBezTo>
                    <a:cubicBezTo>
                      <a:pt x="32" y="57"/>
                      <a:pt x="15" y="84"/>
                      <a:pt x="0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7" y="105"/>
                      <a:pt x="9" y="99"/>
                      <a:pt x="12" y="94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9" name="Freeform 26">
                <a:extLst>
                  <a:ext uri="{FF2B5EF4-FFF2-40B4-BE49-F238E27FC236}">
                    <a16:creationId xmlns:a16="http://schemas.microsoft.com/office/drawing/2014/main" id="{735E2CA3-1809-4F78-87B3-57CDA14B6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2856"/>
                <a:ext cx="260" cy="213"/>
              </a:xfrm>
              <a:custGeom>
                <a:avLst/>
                <a:gdLst>
                  <a:gd name="T0" fmla="*/ 908 w 104"/>
                  <a:gd name="T1" fmla="*/ 1057 h 80"/>
                  <a:gd name="T2" fmla="*/ 1613 w 104"/>
                  <a:gd name="T3" fmla="*/ 1454 h 80"/>
                  <a:gd name="T4" fmla="*/ 2188 w 104"/>
                  <a:gd name="T5" fmla="*/ 1965 h 80"/>
                  <a:gd name="T6" fmla="*/ 3050 w 104"/>
                  <a:gd name="T7" fmla="*/ 2154 h 80"/>
                  <a:gd name="T8" fmla="*/ 3488 w 104"/>
                  <a:gd name="T9" fmla="*/ 3168 h 80"/>
                  <a:gd name="T10" fmla="*/ 3958 w 104"/>
                  <a:gd name="T11" fmla="*/ 4020 h 80"/>
                  <a:gd name="T12" fmla="*/ 4063 w 104"/>
                  <a:gd name="T13" fmla="*/ 4020 h 80"/>
                  <a:gd name="T14" fmla="*/ 3595 w 104"/>
                  <a:gd name="T15" fmla="*/ 2716 h 80"/>
                  <a:gd name="T16" fmla="*/ 283 w 104"/>
                  <a:gd name="T17" fmla="*/ 0 h 80"/>
                  <a:gd name="T18" fmla="*/ 908 w 104"/>
                  <a:gd name="T19" fmla="*/ 1057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80">
                    <a:moveTo>
                      <a:pt x="23" y="21"/>
                    </a:moveTo>
                    <a:cubicBezTo>
                      <a:pt x="30" y="23"/>
                      <a:pt x="35" y="24"/>
                      <a:pt x="41" y="29"/>
                    </a:cubicBezTo>
                    <a:cubicBezTo>
                      <a:pt x="45" y="32"/>
                      <a:pt x="52" y="37"/>
                      <a:pt x="56" y="39"/>
                    </a:cubicBezTo>
                    <a:cubicBezTo>
                      <a:pt x="64" y="42"/>
                      <a:pt x="70" y="38"/>
                      <a:pt x="78" y="43"/>
                    </a:cubicBezTo>
                    <a:cubicBezTo>
                      <a:pt x="84" y="48"/>
                      <a:pt x="83" y="56"/>
                      <a:pt x="89" y="63"/>
                    </a:cubicBezTo>
                    <a:cubicBezTo>
                      <a:pt x="94" y="68"/>
                      <a:pt x="100" y="73"/>
                      <a:pt x="101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0" y="72"/>
                      <a:pt x="96" y="63"/>
                      <a:pt x="92" y="54"/>
                    </a:cubicBezTo>
                    <a:cubicBezTo>
                      <a:pt x="72" y="20"/>
                      <a:pt x="20" y="14"/>
                      <a:pt x="7" y="0"/>
                    </a:cubicBezTo>
                    <a:cubicBezTo>
                      <a:pt x="0" y="15"/>
                      <a:pt x="11" y="17"/>
                      <a:pt x="23" y="21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0" name="Freeform 27">
                <a:extLst>
                  <a:ext uri="{FF2B5EF4-FFF2-40B4-BE49-F238E27FC236}">
                    <a16:creationId xmlns:a16="http://schemas.microsoft.com/office/drawing/2014/main" id="{E94E6DA8-8D0C-4E3C-8DF9-58D1808D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315"/>
                <a:ext cx="152" cy="37"/>
              </a:xfrm>
              <a:custGeom>
                <a:avLst/>
                <a:gdLst>
                  <a:gd name="T0" fmla="*/ 0 w 61"/>
                  <a:gd name="T1" fmla="*/ 481 h 14"/>
                  <a:gd name="T2" fmla="*/ 466 w 61"/>
                  <a:gd name="T3" fmla="*/ 391 h 14"/>
                  <a:gd name="T4" fmla="*/ 571 w 61"/>
                  <a:gd name="T5" fmla="*/ 441 h 14"/>
                  <a:gd name="T6" fmla="*/ 695 w 61"/>
                  <a:gd name="T7" fmla="*/ 293 h 14"/>
                  <a:gd name="T8" fmla="*/ 957 w 61"/>
                  <a:gd name="T9" fmla="*/ 238 h 14"/>
                  <a:gd name="T10" fmla="*/ 1657 w 61"/>
                  <a:gd name="T11" fmla="*/ 441 h 14"/>
                  <a:gd name="T12" fmla="*/ 2043 w 61"/>
                  <a:gd name="T13" fmla="*/ 481 h 14"/>
                  <a:gd name="T14" fmla="*/ 2352 w 61"/>
                  <a:gd name="T15" fmla="*/ 629 h 14"/>
                  <a:gd name="T16" fmla="*/ 1931 w 61"/>
                  <a:gd name="T17" fmla="*/ 238 h 14"/>
                  <a:gd name="T18" fmla="*/ 1348 w 61"/>
                  <a:gd name="T19" fmla="*/ 56 h 14"/>
                  <a:gd name="T20" fmla="*/ 1111 w 61"/>
                  <a:gd name="T21" fmla="*/ 0 h 14"/>
                  <a:gd name="T22" fmla="*/ 882 w 61"/>
                  <a:gd name="T23" fmla="*/ 56 h 14"/>
                  <a:gd name="T24" fmla="*/ 262 w 61"/>
                  <a:gd name="T25" fmla="*/ 349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14">
                    <a:moveTo>
                      <a:pt x="0" y="10"/>
                    </a:moveTo>
                    <a:cubicBezTo>
                      <a:pt x="4" y="14"/>
                      <a:pt x="8" y="10"/>
                      <a:pt x="12" y="8"/>
                    </a:cubicBezTo>
                    <a:cubicBezTo>
                      <a:pt x="13" y="8"/>
                      <a:pt x="14" y="9"/>
                      <a:pt x="15" y="9"/>
                    </a:cubicBezTo>
                    <a:cubicBezTo>
                      <a:pt x="17" y="9"/>
                      <a:pt x="17" y="6"/>
                      <a:pt x="18" y="6"/>
                    </a:cubicBezTo>
                    <a:cubicBezTo>
                      <a:pt x="20" y="6"/>
                      <a:pt x="24" y="5"/>
                      <a:pt x="25" y="5"/>
                    </a:cubicBezTo>
                    <a:cubicBezTo>
                      <a:pt x="31" y="6"/>
                      <a:pt x="37" y="7"/>
                      <a:pt x="43" y="9"/>
                    </a:cubicBezTo>
                    <a:cubicBezTo>
                      <a:pt x="47" y="9"/>
                      <a:pt x="50" y="9"/>
                      <a:pt x="53" y="10"/>
                    </a:cubicBezTo>
                    <a:cubicBezTo>
                      <a:pt x="56" y="11"/>
                      <a:pt x="57" y="13"/>
                      <a:pt x="61" y="13"/>
                    </a:cubicBezTo>
                    <a:cubicBezTo>
                      <a:pt x="58" y="3"/>
                      <a:pt x="58" y="6"/>
                      <a:pt x="50" y="5"/>
                    </a:cubicBezTo>
                    <a:cubicBezTo>
                      <a:pt x="45" y="4"/>
                      <a:pt x="40" y="2"/>
                      <a:pt x="35" y="1"/>
                    </a:cubicBezTo>
                    <a:cubicBezTo>
                      <a:pt x="33" y="1"/>
                      <a:pt x="32" y="0"/>
                      <a:pt x="29" y="0"/>
                    </a:cubicBezTo>
                    <a:cubicBezTo>
                      <a:pt x="29" y="0"/>
                      <a:pt x="24" y="1"/>
                      <a:pt x="23" y="1"/>
                    </a:cubicBezTo>
                    <a:cubicBezTo>
                      <a:pt x="18" y="3"/>
                      <a:pt x="12" y="4"/>
                      <a:pt x="7" y="7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1" name="Freeform 28">
                <a:extLst>
                  <a:ext uri="{FF2B5EF4-FFF2-40B4-BE49-F238E27FC236}">
                    <a16:creationId xmlns:a16="http://schemas.microsoft.com/office/drawing/2014/main" id="{ADD8E7FB-45CB-4141-94CD-A4710AA6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344"/>
                <a:ext cx="143" cy="61"/>
              </a:xfrm>
              <a:custGeom>
                <a:avLst/>
                <a:gdLst>
                  <a:gd name="T0" fmla="*/ 83 w 57"/>
                  <a:gd name="T1" fmla="*/ 204 h 23"/>
                  <a:gd name="T2" fmla="*/ 442 w 57"/>
                  <a:gd name="T3" fmla="*/ 294 h 23"/>
                  <a:gd name="T4" fmla="*/ 838 w 57"/>
                  <a:gd name="T5" fmla="*/ 353 h 23"/>
                  <a:gd name="T6" fmla="*/ 1264 w 57"/>
                  <a:gd name="T7" fmla="*/ 541 h 23"/>
                  <a:gd name="T8" fmla="*/ 1548 w 57"/>
                  <a:gd name="T9" fmla="*/ 690 h 23"/>
                  <a:gd name="T10" fmla="*/ 1781 w 57"/>
                  <a:gd name="T11" fmla="*/ 894 h 23"/>
                  <a:gd name="T12" fmla="*/ 2102 w 57"/>
                  <a:gd name="T13" fmla="*/ 1082 h 23"/>
                  <a:gd name="T14" fmla="*/ 2210 w 57"/>
                  <a:gd name="T15" fmla="*/ 1082 h 23"/>
                  <a:gd name="T16" fmla="*/ 2052 w 57"/>
                  <a:gd name="T17" fmla="*/ 838 h 23"/>
                  <a:gd name="T18" fmla="*/ 1581 w 57"/>
                  <a:gd name="T19" fmla="*/ 395 h 23"/>
                  <a:gd name="T20" fmla="*/ 1076 w 57"/>
                  <a:gd name="T21" fmla="*/ 204 h 23"/>
                  <a:gd name="T22" fmla="*/ 630 w 57"/>
                  <a:gd name="T23" fmla="*/ 56 h 23"/>
                  <a:gd name="T24" fmla="*/ 0 w 57"/>
                  <a:gd name="T25" fmla="*/ 204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23">
                    <a:moveTo>
                      <a:pt x="2" y="4"/>
                    </a:moveTo>
                    <a:cubicBezTo>
                      <a:pt x="3" y="6"/>
                      <a:pt x="7" y="5"/>
                      <a:pt x="11" y="6"/>
                    </a:cubicBezTo>
                    <a:cubicBezTo>
                      <a:pt x="15" y="7"/>
                      <a:pt x="19" y="7"/>
                      <a:pt x="21" y="7"/>
                    </a:cubicBezTo>
                    <a:cubicBezTo>
                      <a:pt x="23" y="7"/>
                      <a:pt x="30" y="10"/>
                      <a:pt x="32" y="11"/>
                    </a:cubicBezTo>
                    <a:cubicBezTo>
                      <a:pt x="33" y="11"/>
                      <a:pt x="37" y="13"/>
                      <a:pt x="39" y="14"/>
                    </a:cubicBezTo>
                    <a:cubicBezTo>
                      <a:pt x="41" y="15"/>
                      <a:pt x="43" y="16"/>
                      <a:pt x="45" y="18"/>
                    </a:cubicBezTo>
                    <a:cubicBezTo>
                      <a:pt x="46" y="18"/>
                      <a:pt x="51" y="21"/>
                      <a:pt x="53" y="22"/>
                    </a:cubicBezTo>
                    <a:cubicBezTo>
                      <a:pt x="56" y="23"/>
                      <a:pt x="56" y="22"/>
                      <a:pt x="56" y="22"/>
                    </a:cubicBezTo>
                    <a:cubicBezTo>
                      <a:pt x="57" y="21"/>
                      <a:pt x="53" y="20"/>
                      <a:pt x="52" y="17"/>
                    </a:cubicBezTo>
                    <a:cubicBezTo>
                      <a:pt x="50" y="14"/>
                      <a:pt x="43" y="9"/>
                      <a:pt x="40" y="8"/>
                    </a:cubicBezTo>
                    <a:cubicBezTo>
                      <a:pt x="36" y="6"/>
                      <a:pt x="33" y="5"/>
                      <a:pt x="27" y="4"/>
                    </a:cubicBezTo>
                    <a:cubicBezTo>
                      <a:pt x="24" y="3"/>
                      <a:pt x="20" y="2"/>
                      <a:pt x="16" y="1"/>
                    </a:cubicBezTo>
                    <a:cubicBezTo>
                      <a:pt x="10" y="1"/>
                      <a:pt x="4" y="0"/>
                      <a:pt x="0" y="4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2" name="Freeform 29">
                <a:extLst>
                  <a:ext uri="{FF2B5EF4-FFF2-40B4-BE49-F238E27FC236}">
                    <a16:creationId xmlns:a16="http://schemas.microsoft.com/office/drawing/2014/main" id="{5F47F117-9747-4087-84DC-F0B922F9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973"/>
                <a:ext cx="28" cy="19"/>
              </a:xfrm>
              <a:custGeom>
                <a:avLst/>
                <a:gdLst>
                  <a:gd name="T0" fmla="*/ 214 w 11"/>
                  <a:gd name="T1" fmla="*/ 0 h 7"/>
                  <a:gd name="T2" fmla="*/ 382 w 11"/>
                  <a:gd name="T3" fmla="*/ 318 h 7"/>
                  <a:gd name="T4" fmla="*/ 298 w 1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cubicBezTo>
                      <a:pt x="0" y="1"/>
                      <a:pt x="6" y="7"/>
                      <a:pt x="9" y="6"/>
                    </a:cubicBezTo>
                    <a:cubicBezTo>
                      <a:pt x="11" y="4"/>
                      <a:pt x="9" y="1"/>
                      <a:pt x="7" y="0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Freeform 30">
                <a:extLst>
                  <a:ext uri="{FF2B5EF4-FFF2-40B4-BE49-F238E27FC236}">
                    <a16:creationId xmlns:a16="http://schemas.microsoft.com/office/drawing/2014/main" id="{110F53E8-5E43-45E7-BB39-B3584DEF3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925"/>
                <a:ext cx="25" cy="24"/>
              </a:xfrm>
              <a:custGeom>
                <a:avLst/>
                <a:gdLst>
                  <a:gd name="T0" fmla="*/ 83 w 10"/>
                  <a:gd name="T1" fmla="*/ 205 h 9"/>
                  <a:gd name="T2" fmla="*/ 283 w 10"/>
                  <a:gd name="T3" fmla="*/ 307 h 9"/>
                  <a:gd name="T4" fmla="*/ 158 w 10"/>
                  <a:gd name="T5" fmla="*/ 14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2" y="4"/>
                    </a:moveTo>
                    <a:cubicBezTo>
                      <a:pt x="0" y="7"/>
                      <a:pt x="4" y="9"/>
                      <a:pt x="7" y="6"/>
                    </a:cubicBezTo>
                    <a:cubicBezTo>
                      <a:pt x="10" y="4"/>
                      <a:pt x="7" y="0"/>
                      <a:pt x="4" y="3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Freeform 31">
                <a:extLst>
                  <a:ext uri="{FF2B5EF4-FFF2-40B4-BE49-F238E27FC236}">
                    <a16:creationId xmlns:a16="http://schemas.microsoft.com/office/drawing/2014/main" id="{973D54C1-E249-4E51-A470-FA9478675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472"/>
                <a:ext cx="65" cy="45"/>
              </a:xfrm>
              <a:custGeom>
                <a:avLst/>
                <a:gdLst>
                  <a:gd name="T0" fmla="*/ 125 w 26"/>
                  <a:gd name="T1" fmla="*/ 204 h 17"/>
                  <a:gd name="T2" fmla="*/ 395 w 26"/>
                  <a:gd name="T3" fmla="*/ 778 h 17"/>
                  <a:gd name="T4" fmla="*/ 863 w 26"/>
                  <a:gd name="T5" fmla="*/ 630 h 17"/>
                  <a:gd name="T6" fmla="*/ 395 w 26"/>
                  <a:gd name="T7" fmla="*/ 5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7">
                    <a:moveTo>
                      <a:pt x="3" y="4"/>
                    </a:moveTo>
                    <a:cubicBezTo>
                      <a:pt x="0" y="9"/>
                      <a:pt x="6" y="14"/>
                      <a:pt x="10" y="16"/>
                    </a:cubicBezTo>
                    <a:cubicBezTo>
                      <a:pt x="14" y="17"/>
                      <a:pt x="20" y="16"/>
                      <a:pt x="22" y="13"/>
                    </a:cubicBezTo>
                    <a:cubicBezTo>
                      <a:pt x="26" y="6"/>
                      <a:pt x="15" y="0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5" name="Freeform 32">
                <a:extLst>
                  <a:ext uri="{FF2B5EF4-FFF2-40B4-BE49-F238E27FC236}">
                    <a16:creationId xmlns:a16="http://schemas.microsoft.com/office/drawing/2014/main" id="{8AC3771E-D097-4DD4-BA37-787E6921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472"/>
                <a:ext cx="47" cy="37"/>
              </a:xfrm>
              <a:custGeom>
                <a:avLst/>
                <a:gdLst>
                  <a:gd name="T0" fmla="*/ 0 w 19"/>
                  <a:gd name="T1" fmla="*/ 293 h 14"/>
                  <a:gd name="T2" fmla="*/ 228 w 19"/>
                  <a:gd name="T3" fmla="*/ 629 h 14"/>
                  <a:gd name="T4" fmla="*/ 710 w 19"/>
                  <a:gd name="T5" fmla="*/ 293 h 14"/>
                  <a:gd name="T6" fmla="*/ 228 w 19"/>
                  <a:gd name="T7" fmla="*/ 5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cubicBezTo>
                      <a:pt x="1" y="9"/>
                      <a:pt x="3" y="14"/>
                      <a:pt x="6" y="13"/>
                    </a:cubicBezTo>
                    <a:cubicBezTo>
                      <a:pt x="5" y="5"/>
                      <a:pt x="14" y="4"/>
                      <a:pt x="19" y="6"/>
                    </a:cubicBezTo>
                    <a:cubicBezTo>
                      <a:pt x="16" y="2"/>
                      <a:pt x="11" y="0"/>
                      <a:pt x="6" y="1"/>
                    </a:cubicBezTo>
                  </a:path>
                </a:pathLst>
              </a:custGeom>
              <a:solidFill>
                <a:srgbClr val="F1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Freeform 33">
                <a:extLst>
                  <a:ext uri="{FF2B5EF4-FFF2-40B4-BE49-F238E27FC236}">
                    <a16:creationId xmlns:a16="http://schemas.microsoft.com/office/drawing/2014/main" id="{42A09346-8F93-4CF3-AE92-F3BBDD9A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947"/>
                <a:ext cx="315" cy="658"/>
              </a:xfrm>
              <a:custGeom>
                <a:avLst/>
                <a:gdLst>
                  <a:gd name="T0" fmla="*/ 4220 w 126"/>
                  <a:gd name="T1" fmla="*/ 362 h 247"/>
                  <a:gd name="T2" fmla="*/ 4533 w 126"/>
                  <a:gd name="T3" fmla="*/ 1510 h 247"/>
                  <a:gd name="T4" fmla="*/ 4533 w 126"/>
                  <a:gd name="T5" fmla="*/ 2818 h 247"/>
                  <a:gd name="T6" fmla="*/ 4688 w 126"/>
                  <a:gd name="T7" fmla="*/ 4329 h 247"/>
                  <a:gd name="T8" fmla="*/ 4583 w 126"/>
                  <a:gd name="T9" fmla="*/ 9873 h 247"/>
                  <a:gd name="T10" fmla="*/ 4375 w 126"/>
                  <a:gd name="T11" fmla="*/ 11021 h 247"/>
                  <a:gd name="T12" fmla="*/ 4345 w 126"/>
                  <a:gd name="T13" fmla="*/ 12044 h 247"/>
                  <a:gd name="T14" fmla="*/ 4113 w 126"/>
                  <a:gd name="T15" fmla="*/ 12385 h 247"/>
                  <a:gd name="T16" fmla="*/ 3333 w 126"/>
                  <a:gd name="T17" fmla="*/ 12193 h 247"/>
                  <a:gd name="T18" fmla="*/ 1645 w 126"/>
                  <a:gd name="T19" fmla="*/ 11985 h 247"/>
                  <a:gd name="T20" fmla="*/ 0 w 126"/>
                  <a:gd name="T21" fmla="*/ 11780 h 247"/>
                  <a:gd name="T22" fmla="*/ 1533 w 126"/>
                  <a:gd name="T23" fmla="*/ 10872 h 247"/>
                  <a:gd name="T24" fmla="*/ 3283 w 126"/>
                  <a:gd name="T25" fmla="*/ 8658 h 247"/>
                  <a:gd name="T26" fmla="*/ 3720 w 126"/>
                  <a:gd name="T27" fmla="*/ 5485 h 247"/>
                  <a:gd name="T28" fmla="*/ 3363 w 126"/>
                  <a:gd name="T29" fmla="*/ 3215 h 247"/>
                  <a:gd name="T30" fmla="*/ 2738 w 126"/>
                  <a:gd name="T31" fmla="*/ 2818 h 247"/>
                  <a:gd name="T32" fmla="*/ 3283 w 126"/>
                  <a:gd name="T33" fmla="*/ 2669 h 247"/>
                  <a:gd name="T34" fmla="*/ 3875 w 126"/>
                  <a:gd name="T35" fmla="*/ 2022 h 247"/>
                  <a:gd name="T36" fmla="*/ 4033 w 126"/>
                  <a:gd name="T37" fmla="*/ 0 h 2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47">
                    <a:moveTo>
                      <a:pt x="108" y="7"/>
                    </a:moveTo>
                    <a:cubicBezTo>
                      <a:pt x="113" y="12"/>
                      <a:pt x="115" y="23"/>
                      <a:pt x="116" y="30"/>
                    </a:cubicBezTo>
                    <a:cubicBezTo>
                      <a:pt x="117" y="39"/>
                      <a:pt x="117" y="48"/>
                      <a:pt x="116" y="56"/>
                    </a:cubicBezTo>
                    <a:cubicBezTo>
                      <a:pt x="115" y="71"/>
                      <a:pt x="118" y="72"/>
                      <a:pt x="120" y="86"/>
                    </a:cubicBezTo>
                    <a:cubicBezTo>
                      <a:pt x="124" y="119"/>
                      <a:pt x="126" y="164"/>
                      <a:pt x="117" y="196"/>
                    </a:cubicBezTo>
                    <a:cubicBezTo>
                      <a:pt x="115" y="204"/>
                      <a:pt x="113" y="211"/>
                      <a:pt x="112" y="219"/>
                    </a:cubicBezTo>
                    <a:cubicBezTo>
                      <a:pt x="110" y="226"/>
                      <a:pt x="111" y="232"/>
                      <a:pt x="111" y="239"/>
                    </a:cubicBezTo>
                    <a:cubicBezTo>
                      <a:pt x="111" y="245"/>
                      <a:pt x="111" y="246"/>
                      <a:pt x="105" y="246"/>
                    </a:cubicBezTo>
                    <a:cubicBezTo>
                      <a:pt x="99" y="247"/>
                      <a:pt x="91" y="243"/>
                      <a:pt x="85" y="242"/>
                    </a:cubicBezTo>
                    <a:cubicBezTo>
                      <a:pt x="71" y="238"/>
                      <a:pt x="57" y="240"/>
                      <a:pt x="42" y="238"/>
                    </a:cubicBezTo>
                    <a:cubicBezTo>
                      <a:pt x="29" y="237"/>
                      <a:pt x="13" y="234"/>
                      <a:pt x="0" y="234"/>
                    </a:cubicBezTo>
                    <a:cubicBezTo>
                      <a:pt x="10" y="228"/>
                      <a:pt x="28" y="221"/>
                      <a:pt x="39" y="216"/>
                    </a:cubicBezTo>
                    <a:cubicBezTo>
                      <a:pt x="60" y="207"/>
                      <a:pt x="73" y="192"/>
                      <a:pt x="84" y="172"/>
                    </a:cubicBezTo>
                    <a:cubicBezTo>
                      <a:pt x="94" y="153"/>
                      <a:pt x="94" y="131"/>
                      <a:pt x="95" y="109"/>
                    </a:cubicBezTo>
                    <a:cubicBezTo>
                      <a:pt x="96" y="95"/>
                      <a:pt x="99" y="73"/>
                      <a:pt x="86" y="64"/>
                    </a:cubicBezTo>
                    <a:cubicBezTo>
                      <a:pt x="83" y="62"/>
                      <a:pt x="76" y="59"/>
                      <a:pt x="70" y="56"/>
                    </a:cubicBezTo>
                    <a:cubicBezTo>
                      <a:pt x="66" y="54"/>
                      <a:pt x="81" y="54"/>
                      <a:pt x="84" y="53"/>
                    </a:cubicBezTo>
                    <a:cubicBezTo>
                      <a:pt x="91" y="51"/>
                      <a:pt x="97" y="49"/>
                      <a:pt x="99" y="40"/>
                    </a:cubicBezTo>
                    <a:cubicBezTo>
                      <a:pt x="102" y="28"/>
                      <a:pt x="104" y="11"/>
                      <a:pt x="103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7" name="Freeform 34">
                <a:extLst>
                  <a:ext uri="{FF2B5EF4-FFF2-40B4-BE49-F238E27FC236}">
                    <a16:creationId xmlns:a16="http://schemas.microsoft.com/office/drawing/2014/main" id="{DA14951B-84E4-42BB-82BF-4B14BFB26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373"/>
                <a:ext cx="498" cy="246"/>
              </a:xfrm>
              <a:custGeom>
                <a:avLst/>
                <a:gdLst>
                  <a:gd name="T0" fmla="*/ 158 w 199"/>
                  <a:gd name="T1" fmla="*/ 0 h 92"/>
                  <a:gd name="T2" fmla="*/ 158 w 199"/>
                  <a:gd name="T3" fmla="*/ 2353 h 92"/>
                  <a:gd name="T4" fmla="*/ 238 w 199"/>
                  <a:gd name="T5" fmla="*/ 3425 h 92"/>
                  <a:gd name="T6" fmla="*/ 438 w 199"/>
                  <a:gd name="T7" fmla="*/ 4190 h 92"/>
                  <a:gd name="T8" fmla="*/ 551 w 199"/>
                  <a:gd name="T9" fmla="*/ 4604 h 92"/>
                  <a:gd name="T10" fmla="*/ 1254 w 199"/>
                  <a:gd name="T11" fmla="*/ 4647 h 92"/>
                  <a:gd name="T12" fmla="*/ 2788 w 199"/>
                  <a:gd name="T13" fmla="*/ 4455 h 92"/>
                  <a:gd name="T14" fmla="*/ 6186 w 199"/>
                  <a:gd name="T15" fmla="*/ 4305 h 92"/>
                  <a:gd name="T16" fmla="*/ 7603 w 199"/>
                  <a:gd name="T17" fmla="*/ 4305 h 92"/>
                  <a:gd name="T18" fmla="*/ 7290 w 199"/>
                  <a:gd name="T19" fmla="*/ 3840 h 92"/>
                  <a:gd name="T20" fmla="*/ 6977 w 199"/>
                  <a:gd name="T21" fmla="*/ 3784 h 92"/>
                  <a:gd name="T22" fmla="*/ 7803 w 199"/>
                  <a:gd name="T23" fmla="*/ 3118 h 92"/>
                  <a:gd name="T24" fmla="*/ 3997 w 199"/>
                  <a:gd name="T25" fmla="*/ 3268 h 92"/>
                  <a:gd name="T26" fmla="*/ 1334 w 199"/>
                  <a:gd name="T27" fmla="*/ 2559 h 92"/>
                  <a:gd name="T28" fmla="*/ 83 w 199"/>
                  <a:gd name="T29" fmla="*/ 94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9" h="92">
                    <a:moveTo>
                      <a:pt x="4" y="0"/>
                    </a:moveTo>
                    <a:cubicBezTo>
                      <a:pt x="0" y="15"/>
                      <a:pt x="2" y="30"/>
                      <a:pt x="4" y="46"/>
                    </a:cubicBezTo>
                    <a:cubicBezTo>
                      <a:pt x="4" y="54"/>
                      <a:pt x="4" y="59"/>
                      <a:pt x="6" y="67"/>
                    </a:cubicBezTo>
                    <a:cubicBezTo>
                      <a:pt x="8" y="72"/>
                      <a:pt x="10" y="76"/>
                      <a:pt x="11" y="82"/>
                    </a:cubicBezTo>
                    <a:cubicBezTo>
                      <a:pt x="12" y="85"/>
                      <a:pt x="12" y="89"/>
                      <a:pt x="14" y="90"/>
                    </a:cubicBezTo>
                    <a:cubicBezTo>
                      <a:pt x="17" y="92"/>
                      <a:pt x="29" y="91"/>
                      <a:pt x="32" y="91"/>
                    </a:cubicBezTo>
                    <a:cubicBezTo>
                      <a:pt x="45" y="91"/>
                      <a:pt x="58" y="87"/>
                      <a:pt x="71" y="87"/>
                    </a:cubicBezTo>
                    <a:cubicBezTo>
                      <a:pt x="100" y="85"/>
                      <a:pt x="129" y="86"/>
                      <a:pt x="158" y="84"/>
                    </a:cubicBezTo>
                    <a:cubicBezTo>
                      <a:pt x="170" y="83"/>
                      <a:pt x="182" y="82"/>
                      <a:pt x="194" y="84"/>
                    </a:cubicBezTo>
                    <a:cubicBezTo>
                      <a:pt x="191" y="82"/>
                      <a:pt x="190" y="77"/>
                      <a:pt x="186" y="75"/>
                    </a:cubicBezTo>
                    <a:cubicBezTo>
                      <a:pt x="184" y="74"/>
                      <a:pt x="180" y="75"/>
                      <a:pt x="178" y="74"/>
                    </a:cubicBezTo>
                    <a:cubicBezTo>
                      <a:pt x="180" y="73"/>
                      <a:pt x="198" y="62"/>
                      <a:pt x="199" y="61"/>
                    </a:cubicBezTo>
                    <a:cubicBezTo>
                      <a:pt x="170" y="70"/>
                      <a:pt x="123" y="68"/>
                      <a:pt x="102" y="64"/>
                    </a:cubicBezTo>
                    <a:cubicBezTo>
                      <a:pt x="74" y="60"/>
                      <a:pt x="59" y="65"/>
                      <a:pt x="34" y="50"/>
                    </a:cubicBezTo>
                    <a:cubicBezTo>
                      <a:pt x="13" y="38"/>
                      <a:pt x="5" y="18"/>
                      <a:pt x="2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Freeform 35">
                <a:extLst>
                  <a:ext uri="{FF2B5EF4-FFF2-40B4-BE49-F238E27FC236}">
                    <a16:creationId xmlns:a16="http://schemas.microsoft.com/office/drawing/2014/main" id="{76B8F497-2240-4084-AD58-832B60548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085"/>
                <a:ext cx="540" cy="235"/>
              </a:xfrm>
              <a:custGeom>
                <a:avLst/>
                <a:gdLst>
                  <a:gd name="T0" fmla="*/ 0 w 216"/>
                  <a:gd name="T1" fmla="*/ 3773 h 88"/>
                  <a:gd name="T2" fmla="*/ 1645 w 216"/>
                  <a:gd name="T3" fmla="*/ 1276 h 88"/>
                  <a:gd name="T4" fmla="*/ 3408 w 216"/>
                  <a:gd name="T5" fmla="*/ 150 h 88"/>
                  <a:gd name="T6" fmla="*/ 6488 w 216"/>
                  <a:gd name="T7" fmla="*/ 606 h 88"/>
                  <a:gd name="T8" fmla="*/ 7658 w 216"/>
                  <a:gd name="T9" fmla="*/ 1827 h 88"/>
                  <a:gd name="T10" fmla="*/ 8208 w 216"/>
                  <a:gd name="T11" fmla="*/ 3159 h 88"/>
                  <a:gd name="T12" fmla="*/ 8438 w 216"/>
                  <a:gd name="T13" fmla="*/ 4478 h 88"/>
                  <a:gd name="T14" fmla="*/ 3595 w 216"/>
                  <a:gd name="T15" fmla="*/ 913 h 88"/>
                  <a:gd name="T16" fmla="*/ 1645 w 216"/>
                  <a:gd name="T17" fmla="*/ 1525 h 88"/>
                  <a:gd name="T18" fmla="*/ 470 w 216"/>
                  <a:gd name="T19" fmla="*/ 286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88">
                    <a:moveTo>
                      <a:pt x="0" y="74"/>
                    </a:moveTo>
                    <a:cubicBezTo>
                      <a:pt x="10" y="53"/>
                      <a:pt x="23" y="39"/>
                      <a:pt x="42" y="25"/>
                    </a:cubicBezTo>
                    <a:cubicBezTo>
                      <a:pt x="56" y="14"/>
                      <a:pt x="69" y="6"/>
                      <a:pt x="87" y="3"/>
                    </a:cubicBezTo>
                    <a:cubicBezTo>
                      <a:pt x="114" y="0"/>
                      <a:pt x="141" y="1"/>
                      <a:pt x="166" y="12"/>
                    </a:cubicBezTo>
                    <a:cubicBezTo>
                      <a:pt x="178" y="18"/>
                      <a:pt x="189" y="25"/>
                      <a:pt x="196" y="36"/>
                    </a:cubicBezTo>
                    <a:cubicBezTo>
                      <a:pt x="202" y="44"/>
                      <a:pt x="208" y="53"/>
                      <a:pt x="210" y="62"/>
                    </a:cubicBezTo>
                    <a:cubicBezTo>
                      <a:pt x="213" y="70"/>
                      <a:pt x="212" y="81"/>
                      <a:pt x="216" y="88"/>
                    </a:cubicBezTo>
                    <a:cubicBezTo>
                      <a:pt x="208" y="35"/>
                      <a:pt x="137" y="14"/>
                      <a:pt x="92" y="18"/>
                    </a:cubicBezTo>
                    <a:cubicBezTo>
                      <a:pt x="75" y="20"/>
                      <a:pt x="56" y="20"/>
                      <a:pt x="42" y="30"/>
                    </a:cubicBezTo>
                    <a:cubicBezTo>
                      <a:pt x="32" y="38"/>
                      <a:pt x="20" y="46"/>
                      <a:pt x="12" y="5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9" name="Freeform 36">
                <a:extLst>
                  <a:ext uri="{FF2B5EF4-FFF2-40B4-BE49-F238E27FC236}">
                    <a16:creationId xmlns:a16="http://schemas.microsoft.com/office/drawing/2014/main" id="{E1D605E0-BD34-47C5-AB11-422D45B9D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40"/>
                <a:ext cx="78" cy="104"/>
              </a:xfrm>
              <a:custGeom>
                <a:avLst/>
                <a:gdLst>
                  <a:gd name="T0" fmla="*/ 798 w 31"/>
                  <a:gd name="T1" fmla="*/ 0 h 39"/>
                  <a:gd name="T2" fmla="*/ 1082 w 31"/>
                  <a:gd name="T3" fmla="*/ 1971 h 39"/>
                  <a:gd name="T4" fmla="*/ 0 w 31"/>
                  <a:gd name="T5" fmla="*/ 1160 h 39"/>
                  <a:gd name="T6" fmla="*/ 684 w 31"/>
                  <a:gd name="T7" fmla="*/ 1003 h 39"/>
                  <a:gd name="T8" fmla="*/ 843 w 31"/>
                  <a:gd name="T9" fmla="*/ 307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20" y="0"/>
                    </a:moveTo>
                    <a:cubicBezTo>
                      <a:pt x="24" y="7"/>
                      <a:pt x="31" y="31"/>
                      <a:pt x="27" y="39"/>
                    </a:cubicBezTo>
                    <a:cubicBezTo>
                      <a:pt x="20" y="30"/>
                      <a:pt x="12" y="22"/>
                      <a:pt x="0" y="23"/>
                    </a:cubicBezTo>
                    <a:cubicBezTo>
                      <a:pt x="5" y="23"/>
                      <a:pt x="13" y="23"/>
                      <a:pt x="17" y="20"/>
                    </a:cubicBezTo>
                    <a:cubicBezTo>
                      <a:pt x="22" y="16"/>
                      <a:pt x="19" y="11"/>
                      <a:pt x="21" y="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Freeform 37">
                <a:extLst>
                  <a:ext uri="{FF2B5EF4-FFF2-40B4-BE49-F238E27FC236}">
                    <a16:creationId xmlns:a16="http://schemas.microsoft.com/office/drawing/2014/main" id="{A630279A-1D6C-4F2A-8FE4-66AE1267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80"/>
                <a:ext cx="287" cy="296"/>
              </a:xfrm>
              <a:custGeom>
                <a:avLst/>
                <a:gdLst>
                  <a:gd name="T0" fmla="*/ 2099 w 115"/>
                  <a:gd name="T1" fmla="*/ 0 h 111"/>
                  <a:gd name="T2" fmla="*/ 2723 w 115"/>
                  <a:gd name="T3" fmla="*/ 1728 h 111"/>
                  <a:gd name="T4" fmla="*/ 2019 w 115"/>
                  <a:gd name="T5" fmla="*/ 3435 h 111"/>
                  <a:gd name="T6" fmla="*/ 3189 w 115"/>
                  <a:gd name="T7" fmla="*/ 4096 h 111"/>
                  <a:gd name="T8" fmla="*/ 3836 w 115"/>
                  <a:gd name="T9" fmla="*/ 3947 h 111"/>
                  <a:gd name="T10" fmla="*/ 4148 w 115"/>
                  <a:gd name="T11" fmla="*/ 3733 h 111"/>
                  <a:gd name="T12" fmla="*/ 4460 w 115"/>
                  <a:gd name="T13" fmla="*/ 3277 h 111"/>
                  <a:gd name="T14" fmla="*/ 4148 w 115"/>
                  <a:gd name="T15" fmla="*/ 4459 h 111"/>
                  <a:gd name="T16" fmla="*/ 3993 w 115"/>
                  <a:gd name="T17" fmla="*/ 5611 h 111"/>
                  <a:gd name="T18" fmla="*/ 3531 w 115"/>
                  <a:gd name="T19" fmla="*/ 4757 h 111"/>
                  <a:gd name="T20" fmla="*/ 2566 w 115"/>
                  <a:gd name="T21" fmla="*/ 4493 h 111"/>
                  <a:gd name="T22" fmla="*/ 1475 w 115"/>
                  <a:gd name="T23" fmla="*/ 4040 h 111"/>
                  <a:gd name="T24" fmla="*/ 809 w 115"/>
                  <a:gd name="T25" fmla="*/ 3699 h 111"/>
                  <a:gd name="T26" fmla="*/ 0 w 115"/>
                  <a:gd name="T27" fmla="*/ 221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5" h="111">
                    <a:moveTo>
                      <a:pt x="54" y="0"/>
                    </a:moveTo>
                    <a:cubicBezTo>
                      <a:pt x="73" y="4"/>
                      <a:pt x="78" y="16"/>
                      <a:pt x="70" y="34"/>
                    </a:cubicBezTo>
                    <a:cubicBezTo>
                      <a:pt x="66" y="42"/>
                      <a:pt x="50" y="58"/>
                      <a:pt x="52" y="68"/>
                    </a:cubicBezTo>
                    <a:cubicBezTo>
                      <a:pt x="54" y="76"/>
                      <a:pt x="74" y="80"/>
                      <a:pt x="82" y="81"/>
                    </a:cubicBezTo>
                    <a:cubicBezTo>
                      <a:pt x="88" y="82"/>
                      <a:pt x="93" y="81"/>
                      <a:pt x="99" y="78"/>
                    </a:cubicBezTo>
                    <a:cubicBezTo>
                      <a:pt x="102" y="76"/>
                      <a:pt x="104" y="76"/>
                      <a:pt x="107" y="74"/>
                    </a:cubicBezTo>
                    <a:cubicBezTo>
                      <a:pt x="110" y="71"/>
                      <a:pt x="111" y="67"/>
                      <a:pt x="115" y="65"/>
                    </a:cubicBezTo>
                    <a:cubicBezTo>
                      <a:pt x="113" y="73"/>
                      <a:pt x="109" y="80"/>
                      <a:pt x="107" y="88"/>
                    </a:cubicBezTo>
                    <a:cubicBezTo>
                      <a:pt x="105" y="96"/>
                      <a:pt x="105" y="104"/>
                      <a:pt x="103" y="111"/>
                    </a:cubicBezTo>
                    <a:cubicBezTo>
                      <a:pt x="101" y="102"/>
                      <a:pt x="100" y="96"/>
                      <a:pt x="91" y="94"/>
                    </a:cubicBezTo>
                    <a:cubicBezTo>
                      <a:pt x="82" y="93"/>
                      <a:pt x="74" y="92"/>
                      <a:pt x="66" y="89"/>
                    </a:cubicBezTo>
                    <a:cubicBezTo>
                      <a:pt x="57" y="86"/>
                      <a:pt x="48" y="82"/>
                      <a:pt x="38" y="80"/>
                    </a:cubicBezTo>
                    <a:cubicBezTo>
                      <a:pt x="32" y="78"/>
                      <a:pt x="27" y="78"/>
                      <a:pt x="21" y="73"/>
                    </a:cubicBezTo>
                    <a:cubicBezTo>
                      <a:pt x="13" y="66"/>
                      <a:pt x="3" y="55"/>
                      <a:pt x="0" y="44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1" name="Freeform 38">
                <a:extLst>
                  <a:ext uri="{FF2B5EF4-FFF2-40B4-BE49-F238E27FC236}">
                    <a16:creationId xmlns:a16="http://schemas.microsoft.com/office/drawing/2014/main" id="{3AD71B80-018C-482C-A291-C086C3CC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1659"/>
                <a:ext cx="198" cy="136"/>
              </a:xfrm>
              <a:custGeom>
                <a:avLst/>
                <a:gdLst>
                  <a:gd name="T0" fmla="*/ 0 w 79"/>
                  <a:gd name="T1" fmla="*/ 1272 h 51"/>
                  <a:gd name="T2" fmla="*/ 396 w 79"/>
                  <a:gd name="T3" fmla="*/ 2333 h 51"/>
                  <a:gd name="T4" fmla="*/ 1496 w 79"/>
                  <a:gd name="T5" fmla="*/ 2027 h 51"/>
                  <a:gd name="T6" fmla="*/ 2677 w 79"/>
                  <a:gd name="T7" fmla="*/ 512 h 51"/>
                  <a:gd name="T8" fmla="*/ 2957 w 79"/>
                  <a:gd name="T9" fmla="*/ 93 h 51"/>
                  <a:gd name="T10" fmla="*/ 2436 w 79"/>
                  <a:gd name="T11" fmla="*/ 248 h 51"/>
                  <a:gd name="T12" fmla="*/ 1576 w 79"/>
                  <a:gd name="T13" fmla="*/ 760 h 51"/>
                  <a:gd name="T14" fmla="*/ 471 w 79"/>
                  <a:gd name="T15" fmla="*/ 1365 h 51"/>
                  <a:gd name="T16" fmla="*/ 0 w 79"/>
                  <a:gd name="T17" fmla="*/ 81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51">
                    <a:moveTo>
                      <a:pt x="0" y="25"/>
                    </a:moveTo>
                    <a:cubicBezTo>
                      <a:pt x="2" y="31"/>
                      <a:pt x="3" y="43"/>
                      <a:pt x="10" y="46"/>
                    </a:cubicBezTo>
                    <a:cubicBezTo>
                      <a:pt x="19" y="51"/>
                      <a:pt x="32" y="46"/>
                      <a:pt x="38" y="40"/>
                    </a:cubicBezTo>
                    <a:cubicBezTo>
                      <a:pt x="49" y="30"/>
                      <a:pt x="56" y="19"/>
                      <a:pt x="68" y="10"/>
                    </a:cubicBezTo>
                    <a:cubicBezTo>
                      <a:pt x="70" y="9"/>
                      <a:pt x="79" y="6"/>
                      <a:pt x="75" y="2"/>
                    </a:cubicBezTo>
                    <a:cubicBezTo>
                      <a:pt x="73" y="0"/>
                      <a:pt x="64" y="4"/>
                      <a:pt x="62" y="5"/>
                    </a:cubicBezTo>
                    <a:cubicBezTo>
                      <a:pt x="54" y="7"/>
                      <a:pt x="47" y="10"/>
                      <a:pt x="40" y="15"/>
                    </a:cubicBezTo>
                    <a:cubicBezTo>
                      <a:pt x="31" y="22"/>
                      <a:pt x="24" y="31"/>
                      <a:pt x="12" y="27"/>
                    </a:cubicBezTo>
                    <a:cubicBezTo>
                      <a:pt x="7" y="26"/>
                      <a:pt x="1" y="22"/>
                      <a:pt x="0" y="1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Freeform 39">
                <a:extLst>
                  <a:ext uri="{FF2B5EF4-FFF2-40B4-BE49-F238E27FC236}">
                    <a16:creationId xmlns:a16="http://schemas.microsoft.com/office/drawing/2014/main" id="{4D27C686-A386-4274-AB76-A1F61B37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627"/>
                <a:ext cx="220" cy="149"/>
              </a:xfrm>
              <a:custGeom>
                <a:avLst/>
                <a:gdLst>
                  <a:gd name="T0" fmla="*/ 0 w 88"/>
                  <a:gd name="T1" fmla="*/ 998 h 56"/>
                  <a:gd name="T2" fmla="*/ 1688 w 88"/>
                  <a:gd name="T3" fmla="*/ 907 h 56"/>
                  <a:gd name="T4" fmla="*/ 2813 w 88"/>
                  <a:gd name="T5" fmla="*/ 1054 h 56"/>
                  <a:gd name="T6" fmla="*/ 1645 w 88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56">
                    <a:moveTo>
                      <a:pt x="0" y="20"/>
                    </a:moveTo>
                    <a:cubicBezTo>
                      <a:pt x="6" y="9"/>
                      <a:pt x="39" y="0"/>
                      <a:pt x="43" y="18"/>
                    </a:cubicBezTo>
                    <a:cubicBezTo>
                      <a:pt x="48" y="11"/>
                      <a:pt x="67" y="16"/>
                      <a:pt x="72" y="21"/>
                    </a:cubicBezTo>
                    <a:cubicBezTo>
                      <a:pt x="88" y="36"/>
                      <a:pt x="57" y="53"/>
                      <a:pt x="42" y="5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3" name="Freeform 40">
                <a:extLst>
                  <a:ext uri="{FF2B5EF4-FFF2-40B4-BE49-F238E27FC236}">
                    <a16:creationId xmlns:a16="http://schemas.microsoft.com/office/drawing/2014/main" id="{78488915-05E7-4F98-9875-B52A91BF1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280"/>
                <a:ext cx="123" cy="371"/>
              </a:xfrm>
              <a:custGeom>
                <a:avLst/>
                <a:gdLst>
                  <a:gd name="T0" fmla="*/ 555 w 49"/>
                  <a:gd name="T1" fmla="*/ 206 h 139"/>
                  <a:gd name="T2" fmla="*/ 1393 w 49"/>
                  <a:gd name="T3" fmla="*/ 456 h 139"/>
                  <a:gd name="T4" fmla="*/ 1820 w 49"/>
                  <a:gd name="T5" fmla="*/ 763 h 139"/>
                  <a:gd name="T6" fmla="*/ 1740 w 49"/>
                  <a:gd name="T7" fmla="*/ 2680 h 139"/>
                  <a:gd name="T8" fmla="*/ 1664 w 49"/>
                  <a:gd name="T9" fmla="*/ 5023 h 139"/>
                  <a:gd name="T10" fmla="*/ 997 w 49"/>
                  <a:gd name="T11" fmla="*/ 7052 h 139"/>
                  <a:gd name="T12" fmla="*/ 1268 w 49"/>
                  <a:gd name="T13" fmla="*/ 2437 h 139"/>
                  <a:gd name="T14" fmla="*/ 597 w 49"/>
                  <a:gd name="T15" fmla="*/ 913 h 139"/>
                  <a:gd name="T16" fmla="*/ 0 w 49"/>
                  <a:gd name="T17" fmla="*/ 0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39">
                    <a:moveTo>
                      <a:pt x="14" y="4"/>
                    </a:moveTo>
                    <a:cubicBezTo>
                      <a:pt x="21" y="7"/>
                      <a:pt x="27" y="8"/>
                      <a:pt x="35" y="9"/>
                    </a:cubicBezTo>
                    <a:cubicBezTo>
                      <a:pt x="41" y="9"/>
                      <a:pt x="44" y="9"/>
                      <a:pt x="46" y="15"/>
                    </a:cubicBezTo>
                    <a:cubicBezTo>
                      <a:pt x="49" y="26"/>
                      <a:pt x="45" y="42"/>
                      <a:pt x="44" y="53"/>
                    </a:cubicBezTo>
                    <a:cubicBezTo>
                      <a:pt x="43" y="68"/>
                      <a:pt x="42" y="84"/>
                      <a:pt x="42" y="99"/>
                    </a:cubicBezTo>
                    <a:cubicBezTo>
                      <a:pt x="42" y="111"/>
                      <a:pt x="38" y="135"/>
                      <a:pt x="25" y="139"/>
                    </a:cubicBezTo>
                    <a:cubicBezTo>
                      <a:pt x="43" y="114"/>
                      <a:pt x="33" y="77"/>
                      <a:pt x="32" y="48"/>
                    </a:cubicBezTo>
                    <a:cubicBezTo>
                      <a:pt x="31" y="32"/>
                      <a:pt x="27" y="27"/>
                      <a:pt x="15" y="18"/>
                    </a:cubicBezTo>
                    <a:cubicBezTo>
                      <a:pt x="10" y="14"/>
                      <a:pt x="8" y="0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Freeform 41">
                <a:extLst>
                  <a:ext uri="{FF2B5EF4-FFF2-40B4-BE49-F238E27FC236}">
                    <a16:creationId xmlns:a16="http://schemas.microsoft.com/office/drawing/2014/main" id="{E684B25A-CF80-4BB4-A0EC-AC8BE0E08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1080"/>
                <a:ext cx="120" cy="200"/>
              </a:xfrm>
              <a:custGeom>
                <a:avLst/>
                <a:gdLst>
                  <a:gd name="T0" fmla="*/ 125 w 48"/>
                  <a:gd name="T1" fmla="*/ 3699 h 75"/>
                  <a:gd name="T2" fmla="*/ 938 w 48"/>
                  <a:gd name="T3" fmla="*/ 3549 h 75"/>
                  <a:gd name="T4" fmla="*/ 1488 w 48"/>
                  <a:gd name="T5" fmla="*/ 2368 h 75"/>
                  <a:gd name="T6" fmla="*/ 1563 w 48"/>
                  <a:gd name="T7" fmla="*/ 1272 h 75"/>
                  <a:gd name="T8" fmla="*/ 1720 w 48"/>
                  <a:gd name="T9" fmla="*/ 0 h 75"/>
                  <a:gd name="T10" fmla="*/ 1408 w 48"/>
                  <a:gd name="T11" fmla="*/ 853 h 75"/>
                  <a:gd name="T12" fmla="*/ 1145 w 48"/>
                  <a:gd name="T13" fmla="*/ 1365 h 75"/>
                  <a:gd name="T14" fmla="*/ 1175 w 48"/>
                  <a:gd name="T15" fmla="*/ 1821 h 75"/>
                  <a:gd name="T16" fmla="*/ 750 w 48"/>
                  <a:gd name="T17" fmla="*/ 3037 h 75"/>
                  <a:gd name="T18" fmla="*/ 0 w 48"/>
                  <a:gd name="T19" fmla="*/ 3699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75">
                    <a:moveTo>
                      <a:pt x="3" y="73"/>
                    </a:moveTo>
                    <a:cubicBezTo>
                      <a:pt x="11" y="75"/>
                      <a:pt x="18" y="75"/>
                      <a:pt x="24" y="70"/>
                    </a:cubicBezTo>
                    <a:cubicBezTo>
                      <a:pt x="31" y="64"/>
                      <a:pt x="36" y="56"/>
                      <a:pt x="38" y="47"/>
                    </a:cubicBezTo>
                    <a:cubicBezTo>
                      <a:pt x="40" y="39"/>
                      <a:pt x="38" y="33"/>
                      <a:pt x="40" y="25"/>
                    </a:cubicBezTo>
                    <a:cubicBezTo>
                      <a:pt x="43" y="17"/>
                      <a:pt x="48" y="9"/>
                      <a:pt x="44" y="0"/>
                    </a:cubicBezTo>
                    <a:cubicBezTo>
                      <a:pt x="36" y="0"/>
                      <a:pt x="38" y="12"/>
                      <a:pt x="36" y="17"/>
                    </a:cubicBezTo>
                    <a:cubicBezTo>
                      <a:pt x="34" y="21"/>
                      <a:pt x="30" y="23"/>
                      <a:pt x="29" y="27"/>
                    </a:cubicBezTo>
                    <a:cubicBezTo>
                      <a:pt x="28" y="32"/>
                      <a:pt x="29" y="32"/>
                      <a:pt x="30" y="36"/>
                    </a:cubicBezTo>
                    <a:cubicBezTo>
                      <a:pt x="34" y="47"/>
                      <a:pt x="28" y="54"/>
                      <a:pt x="19" y="60"/>
                    </a:cubicBezTo>
                    <a:cubicBezTo>
                      <a:pt x="13" y="64"/>
                      <a:pt x="7" y="69"/>
                      <a:pt x="0" y="7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5" name="Freeform 42">
                <a:extLst>
                  <a:ext uri="{FF2B5EF4-FFF2-40B4-BE49-F238E27FC236}">
                    <a16:creationId xmlns:a16="http://schemas.microsoft.com/office/drawing/2014/main" id="{4CADCAEA-DF2C-4317-9012-0CCA88965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987"/>
                <a:ext cx="32" cy="133"/>
              </a:xfrm>
              <a:custGeom>
                <a:avLst/>
                <a:gdLst>
                  <a:gd name="T0" fmla="*/ 0 w 13"/>
                  <a:gd name="T1" fmla="*/ 303 h 50"/>
                  <a:gd name="T2" fmla="*/ 327 w 13"/>
                  <a:gd name="T3" fmla="*/ 1112 h 50"/>
                  <a:gd name="T4" fmla="*/ 448 w 13"/>
                  <a:gd name="T5" fmla="*/ 2357 h 50"/>
                  <a:gd name="T6" fmla="*/ 30 w 13"/>
                  <a:gd name="T7" fmla="*/ 2506 h 50"/>
                  <a:gd name="T8" fmla="*/ 153 w 13"/>
                  <a:gd name="T9" fmla="*/ 2200 h 50"/>
                  <a:gd name="T10" fmla="*/ 327 w 13"/>
                  <a:gd name="T11" fmla="*/ 1995 h 50"/>
                  <a:gd name="T12" fmla="*/ 254 w 13"/>
                  <a:gd name="T13" fmla="*/ 1803 h 50"/>
                  <a:gd name="T14" fmla="*/ 254 w 13"/>
                  <a:gd name="T15" fmla="*/ 1543 h 50"/>
                  <a:gd name="T16" fmla="*/ 182 w 13"/>
                  <a:gd name="T17" fmla="*/ 1301 h 50"/>
                  <a:gd name="T18" fmla="*/ 254 w 13"/>
                  <a:gd name="T19" fmla="*/ 1112 h 50"/>
                  <a:gd name="T20" fmla="*/ 182 w 13"/>
                  <a:gd name="T21" fmla="*/ 849 h 50"/>
                  <a:gd name="T22" fmla="*/ 103 w 13"/>
                  <a:gd name="T23" fmla="*/ 362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50">
                    <a:moveTo>
                      <a:pt x="0" y="6"/>
                    </a:moveTo>
                    <a:cubicBezTo>
                      <a:pt x="4" y="0"/>
                      <a:pt x="9" y="20"/>
                      <a:pt x="9" y="22"/>
                    </a:cubicBezTo>
                    <a:cubicBezTo>
                      <a:pt x="12" y="30"/>
                      <a:pt x="13" y="39"/>
                      <a:pt x="12" y="47"/>
                    </a:cubicBezTo>
                    <a:cubicBezTo>
                      <a:pt x="8" y="47"/>
                      <a:pt x="5" y="48"/>
                      <a:pt x="1" y="50"/>
                    </a:cubicBezTo>
                    <a:cubicBezTo>
                      <a:pt x="2" y="47"/>
                      <a:pt x="2" y="46"/>
                      <a:pt x="4" y="44"/>
                    </a:cubicBezTo>
                    <a:cubicBezTo>
                      <a:pt x="6" y="43"/>
                      <a:pt x="9" y="43"/>
                      <a:pt x="9" y="40"/>
                    </a:cubicBezTo>
                    <a:cubicBezTo>
                      <a:pt x="11" y="37"/>
                      <a:pt x="8" y="38"/>
                      <a:pt x="7" y="36"/>
                    </a:cubicBezTo>
                    <a:cubicBezTo>
                      <a:pt x="6" y="34"/>
                      <a:pt x="7" y="33"/>
                      <a:pt x="7" y="31"/>
                    </a:cubicBezTo>
                    <a:cubicBezTo>
                      <a:pt x="7" y="29"/>
                      <a:pt x="5" y="27"/>
                      <a:pt x="5" y="26"/>
                    </a:cubicBezTo>
                    <a:cubicBezTo>
                      <a:pt x="5" y="25"/>
                      <a:pt x="7" y="24"/>
                      <a:pt x="7" y="22"/>
                    </a:cubicBezTo>
                    <a:cubicBezTo>
                      <a:pt x="8" y="19"/>
                      <a:pt x="7" y="19"/>
                      <a:pt x="5" y="17"/>
                    </a:cubicBezTo>
                    <a:cubicBezTo>
                      <a:pt x="3" y="14"/>
                      <a:pt x="4" y="11"/>
                      <a:pt x="3" y="7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6" name="Freeform 43">
                <a:extLst>
                  <a:ext uri="{FF2B5EF4-FFF2-40B4-BE49-F238E27FC236}">
                    <a16:creationId xmlns:a16="http://schemas.microsoft.com/office/drawing/2014/main" id="{7C9B1575-2F08-4371-8D6C-BEFEF0BDB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968"/>
                <a:ext cx="33" cy="139"/>
              </a:xfrm>
              <a:custGeom>
                <a:avLst/>
                <a:gdLst>
                  <a:gd name="T0" fmla="*/ 297 w 13"/>
                  <a:gd name="T1" fmla="*/ 0 h 52"/>
                  <a:gd name="T2" fmla="*/ 541 w 13"/>
                  <a:gd name="T3" fmla="*/ 457 h 52"/>
                  <a:gd name="T4" fmla="*/ 490 w 13"/>
                  <a:gd name="T5" fmla="*/ 1165 h 52"/>
                  <a:gd name="T6" fmla="*/ 327 w 13"/>
                  <a:gd name="T7" fmla="*/ 2657 h 52"/>
                  <a:gd name="T8" fmla="*/ 0 w 13"/>
                  <a:gd name="T9" fmla="*/ 2558 h 52"/>
                  <a:gd name="T10" fmla="*/ 297 w 13"/>
                  <a:gd name="T11" fmla="*/ 2251 h 52"/>
                  <a:gd name="T12" fmla="*/ 129 w 13"/>
                  <a:gd name="T13" fmla="*/ 2045 h 52"/>
                  <a:gd name="T14" fmla="*/ 84 w 13"/>
                  <a:gd name="T15" fmla="*/ 1794 h 52"/>
                  <a:gd name="T16" fmla="*/ 244 w 13"/>
                  <a:gd name="T17" fmla="*/ 1794 h 52"/>
                  <a:gd name="T18" fmla="*/ 373 w 13"/>
                  <a:gd name="T19" fmla="*/ 1585 h 52"/>
                  <a:gd name="T20" fmla="*/ 297 w 13"/>
                  <a:gd name="T21" fmla="*/ 1278 h 52"/>
                  <a:gd name="T22" fmla="*/ 160 w 13"/>
                  <a:gd name="T23" fmla="*/ 973 h 52"/>
                  <a:gd name="T24" fmla="*/ 373 w 13"/>
                  <a:gd name="T25" fmla="*/ 765 h 52"/>
                  <a:gd name="T26" fmla="*/ 327 w 13"/>
                  <a:gd name="T27" fmla="*/ 15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52">
                    <a:moveTo>
                      <a:pt x="7" y="0"/>
                    </a:moveTo>
                    <a:cubicBezTo>
                      <a:pt x="12" y="0"/>
                      <a:pt x="13" y="5"/>
                      <a:pt x="13" y="9"/>
                    </a:cubicBezTo>
                    <a:cubicBezTo>
                      <a:pt x="12" y="13"/>
                      <a:pt x="12" y="18"/>
                      <a:pt x="12" y="23"/>
                    </a:cubicBezTo>
                    <a:cubicBezTo>
                      <a:pt x="13" y="33"/>
                      <a:pt x="12" y="43"/>
                      <a:pt x="8" y="52"/>
                    </a:cubicBezTo>
                    <a:cubicBezTo>
                      <a:pt x="6" y="51"/>
                      <a:pt x="3" y="50"/>
                      <a:pt x="0" y="50"/>
                    </a:cubicBezTo>
                    <a:cubicBezTo>
                      <a:pt x="2" y="48"/>
                      <a:pt x="6" y="46"/>
                      <a:pt x="7" y="44"/>
                    </a:cubicBezTo>
                    <a:cubicBezTo>
                      <a:pt x="10" y="39"/>
                      <a:pt x="5" y="41"/>
                      <a:pt x="3" y="40"/>
                    </a:cubicBezTo>
                    <a:cubicBezTo>
                      <a:pt x="1" y="39"/>
                      <a:pt x="0" y="36"/>
                      <a:pt x="2" y="35"/>
                    </a:cubicBezTo>
                    <a:cubicBezTo>
                      <a:pt x="4" y="34"/>
                      <a:pt x="5" y="36"/>
                      <a:pt x="6" y="35"/>
                    </a:cubicBezTo>
                    <a:cubicBezTo>
                      <a:pt x="8" y="34"/>
                      <a:pt x="9" y="33"/>
                      <a:pt x="9" y="31"/>
                    </a:cubicBezTo>
                    <a:cubicBezTo>
                      <a:pt x="10" y="27"/>
                      <a:pt x="8" y="28"/>
                      <a:pt x="7" y="25"/>
                    </a:cubicBezTo>
                    <a:cubicBezTo>
                      <a:pt x="6" y="25"/>
                      <a:pt x="4" y="19"/>
                      <a:pt x="4" y="19"/>
                    </a:cubicBezTo>
                    <a:cubicBezTo>
                      <a:pt x="5" y="17"/>
                      <a:pt x="8" y="18"/>
                      <a:pt x="9" y="15"/>
                    </a:cubicBezTo>
                    <a:cubicBezTo>
                      <a:pt x="10" y="11"/>
                      <a:pt x="6" y="7"/>
                      <a:pt x="8" y="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7" name="Freeform 44">
                <a:extLst>
                  <a:ext uri="{FF2B5EF4-FFF2-40B4-BE49-F238E27FC236}">
                    <a16:creationId xmlns:a16="http://schemas.microsoft.com/office/drawing/2014/main" id="{3E5A726B-F00D-4BB3-8DB5-1A49733E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987"/>
                <a:ext cx="37" cy="80"/>
              </a:xfrm>
              <a:custGeom>
                <a:avLst/>
                <a:gdLst>
                  <a:gd name="T0" fmla="*/ 257 w 15"/>
                  <a:gd name="T1" fmla="*/ 93 h 30"/>
                  <a:gd name="T2" fmla="*/ 407 w 15"/>
                  <a:gd name="T3" fmla="*/ 968 h 30"/>
                  <a:gd name="T4" fmla="*/ 0 w 15"/>
                  <a:gd name="T5" fmla="*/ 1515 h 30"/>
                  <a:gd name="T6" fmla="*/ 224 w 15"/>
                  <a:gd name="T7" fmla="*/ 1117 h 30"/>
                  <a:gd name="T8" fmla="*/ 104 w 15"/>
                  <a:gd name="T9" fmla="*/ 853 h 30"/>
                  <a:gd name="T10" fmla="*/ 224 w 15"/>
                  <a:gd name="T11" fmla="*/ 819 h 30"/>
                  <a:gd name="T12" fmla="*/ 328 w 15"/>
                  <a:gd name="T13" fmla="*/ 605 h 30"/>
                  <a:gd name="T14" fmla="*/ 328 w 15"/>
                  <a:gd name="T15" fmla="*/ 93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0">
                    <a:moveTo>
                      <a:pt x="7" y="2"/>
                    </a:moveTo>
                    <a:cubicBezTo>
                      <a:pt x="15" y="0"/>
                      <a:pt x="12" y="15"/>
                      <a:pt x="11" y="19"/>
                    </a:cubicBezTo>
                    <a:cubicBezTo>
                      <a:pt x="10" y="26"/>
                      <a:pt x="5" y="25"/>
                      <a:pt x="0" y="30"/>
                    </a:cubicBezTo>
                    <a:cubicBezTo>
                      <a:pt x="1" y="29"/>
                      <a:pt x="6" y="23"/>
                      <a:pt x="6" y="22"/>
                    </a:cubicBezTo>
                    <a:cubicBezTo>
                      <a:pt x="6" y="20"/>
                      <a:pt x="2" y="20"/>
                      <a:pt x="3" y="17"/>
                    </a:cubicBezTo>
                    <a:cubicBezTo>
                      <a:pt x="3" y="17"/>
                      <a:pt x="5" y="17"/>
                      <a:pt x="6" y="16"/>
                    </a:cubicBezTo>
                    <a:cubicBezTo>
                      <a:pt x="7" y="15"/>
                      <a:pt x="8" y="14"/>
                      <a:pt x="9" y="12"/>
                    </a:cubicBezTo>
                    <a:cubicBezTo>
                      <a:pt x="9" y="9"/>
                      <a:pt x="11" y="5"/>
                      <a:pt x="9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Freeform 45">
                <a:extLst>
                  <a:ext uri="{FF2B5EF4-FFF2-40B4-BE49-F238E27FC236}">
                    <a16:creationId xmlns:a16="http://schemas.microsoft.com/office/drawing/2014/main" id="{28C329AB-312C-429D-8528-5C7A7877E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069"/>
                <a:ext cx="40" cy="80"/>
              </a:xfrm>
              <a:custGeom>
                <a:avLst/>
                <a:gdLst>
                  <a:gd name="T0" fmla="*/ 0 w 16"/>
                  <a:gd name="T1" fmla="*/ 205 h 30"/>
                  <a:gd name="T2" fmla="*/ 158 w 16"/>
                  <a:gd name="T3" fmla="*/ 363 h 30"/>
                  <a:gd name="T4" fmla="*/ 283 w 16"/>
                  <a:gd name="T5" fmla="*/ 819 h 30"/>
                  <a:gd name="T6" fmla="*/ 283 w 16"/>
                  <a:gd name="T7" fmla="*/ 1515 h 30"/>
                  <a:gd name="T8" fmla="*/ 238 w 16"/>
                  <a:gd name="T9" fmla="*/ 968 h 30"/>
                  <a:gd name="T10" fmla="*/ 158 w 16"/>
                  <a:gd name="T11" fmla="*/ 605 h 30"/>
                  <a:gd name="T12" fmla="*/ 50 w 16"/>
                  <a:gd name="T13" fmla="*/ 24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0" y="4"/>
                    </a:moveTo>
                    <a:cubicBezTo>
                      <a:pt x="3" y="0"/>
                      <a:pt x="4" y="6"/>
                      <a:pt x="4" y="7"/>
                    </a:cubicBezTo>
                    <a:cubicBezTo>
                      <a:pt x="5" y="10"/>
                      <a:pt x="6" y="13"/>
                      <a:pt x="7" y="16"/>
                    </a:cubicBezTo>
                    <a:cubicBezTo>
                      <a:pt x="10" y="20"/>
                      <a:pt x="16" y="28"/>
                      <a:pt x="7" y="30"/>
                    </a:cubicBezTo>
                    <a:cubicBezTo>
                      <a:pt x="6" y="26"/>
                      <a:pt x="8" y="22"/>
                      <a:pt x="6" y="19"/>
                    </a:cubicBezTo>
                    <a:cubicBezTo>
                      <a:pt x="4" y="16"/>
                      <a:pt x="4" y="16"/>
                      <a:pt x="4" y="12"/>
                    </a:cubicBezTo>
                    <a:cubicBezTo>
                      <a:pt x="4" y="9"/>
                      <a:pt x="3" y="7"/>
                      <a:pt x="1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9" name="Freeform 46">
                <a:extLst>
                  <a:ext uri="{FF2B5EF4-FFF2-40B4-BE49-F238E27FC236}">
                    <a16:creationId xmlns:a16="http://schemas.microsoft.com/office/drawing/2014/main" id="{8E4E190F-1EE6-4A79-A637-576703BC3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117"/>
                <a:ext cx="73" cy="48"/>
              </a:xfrm>
              <a:custGeom>
                <a:avLst/>
                <a:gdLst>
                  <a:gd name="T0" fmla="*/ 284 w 29"/>
                  <a:gd name="T1" fmla="*/ 149 h 18"/>
                  <a:gd name="T2" fmla="*/ 526 w 29"/>
                  <a:gd name="T3" fmla="*/ 0 h 18"/>
                  <a:gd name="T4" fmla="*/ 843 w 29"/>
                  <a:gd name="T5" fmla="*/ 56 h 18"/>
                  <a:gd name="T6" fmla="*/ 1165 w 29"/>
                  <a:gd name="T7" fmla="*/ 0 h 18"/>
                  <a:gd name="T8" fmla="*/ 685 w 29"/>
                  <a:gd name="T9" fmla="*/ 547 h 18"/>
                  <a:gd name="T10" fmla="*/ 368 w 29"/>
                  <a:gd name="T11" fmla="*/ 819 h 18"/>
                  <a:gd name="T12" fmla="*/ 242 w 29"/>
                  <a:gd name="T13" fmla="*/ 760 h 18"/>
                  <a:gd name="T14" fmla="*/ 50 w 29"/>
                  <a:gd name="T15" fmla="*/ 909 h 18"/>
                  <a:gd name="T16" fmla="*/ 609 w 29"/>
                  <a:gd name="T17" fmla="*/ 205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7" y="3"/>
                    </a:moveTo>
                    <a:cubicBezTo>
                      <a:pt x="9" y="3"/>
                      <a:pt x="11" y="1"/>
                      <a:pt x="13" y="0"/>
                    </a:cubicBezTo>
                    <a:cubicBezTo>
                      <a:pt x="16" y="0"/>
                      <a:pt x="18" y="1"/>
                      <a:pt x="21" y="1"/>
                    </a:cubicBezTo>
                    <a:cubicBezTo>
                      <a:pt x="24" y="1"/>
                      <a:pt x="27" y="0"/>
                      <a:pt x="29" y="0"/>
                    </a:cubicBezTo>
                    <a:cubicBezTo>
                      <a:pt x="29" y="8"/>
                      <a:pt x="22" y="7"/>
                      <a:pt x="17" y="11"/>
                    </a:cubicBezTo>
                    <a:cubicBezTo>
                      <a:pt x="14" y="12"/>
                      <a:pt x="12" y="16"/>
                      <a:pt x="9" y="16"/>
                    </a:cubicBezTo>
                    <a:cubicBezTo>
                      <a:pt x="8" y="17"/>
                      <a:pt x="7" y="15"/>
                      <a:pt x="6" y="15"/>
                    </a:cubicBezTo>
                    <a:cubicBezTo>
                      <a:pt x="4" y="16"/>
                      <a:pt x="3" y="18"/>
                      <a:pt x="1" y="18"/>
                    </a:cubicBezTo>
                    <a:cubicBezTo>
                      <a:pt x="0" y="12"/>
                      <a:pt x="15" y="11"/>
                      <a:pt x="15" y="4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Freeform 47">
                <a:extLst>
                  <a:ext uri="{FF2B5EF4-FFF2-40B4-BE49-F238E27FC236}">
                    <a16:creationId xmlns:a16="http://schemas.microsoft.com/office/drawing/2014/main" id="{A372C950-94DA-42AE-BAB6-3C4A66ED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464"/>
                <a:ext cx="23" cy="53"/>
              </a:xfrm>
              <a:custGeom>
                <a:avLst/>
                <a:gdLst>
                  <a:gd name="T0" fmla="*/ 84 w 9"/>
                  <a:gd name="T1" fmla="*/ 294 h 20"/>
                  <a:gd name="T2" fmla="*/ 248 w 9"/>
                  <a:gd name="T3" fmla="*/ 0 h 20"/>
                  <a:gd name="T4" fmla="*/ 0 w 9"/>
                  <a:gd name="T5" fmla="*/ 983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2" y="6"/>
                    </a:moveTo>
                    <a:cubicBezTo>
                      <a:pt x="3" y="4"/>
                      <a:pt x="4" y="1"/>
                      <a:pt x="6" y="0"/>
                    </a:cubicBezTo>
                    <a:cubicBezTo>
                      <a:pt x="9" y="2"/>
                      <a:pt x="3" y="18"/>
                      <a:pt x="0" y="2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Freeform 48">
                <a:extLst>
                  <a:ext uri="{FF2B5EF4-FFF2-40B4-BE49-F238E27FC236}">
                    <a16:creationId xmlns:a16="http://schemas.microsoft.com/office/drawing/2014/main" id="{4ECB5272-30F8-45B6-8F13-E724A7F04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488"/>
                <a:ext cx="315" cy="275"/>
              </a:xfrm>
              <a:custGeom>
                <a:avLst/>
                <a:gdLst>
                  <a:gd name="T0" fmla="*/ 50 w 126"/>
                  <a:gd name="T1" fmla="*/ 4990 h 103"/>
                  <a:gd name="T2" fmla="*/ 708 w 126"/>
                  <a:gd name="T3" fmla="*/ 5233 h 103"/>
                  <a:gd name="T4" fmla="*/ 1800 w 126"/>
                  <a:gd name="T5" fmla="*/ 4990 h 103"/>
                  <a:gd name="T6" fmla="*/ 2658 w 126"/>
                  <a:gd name="T7" fmla="*/ 4525 h 103"/>
                  <a:gd name="T8" fmla="*/ 3438 w 126"/>
                  <a:gd name="T9" fmla="*/ 3957 h 103"/>
                  <a:gd name="T10" fmla="*/ 4533 w 126"/>
                  <a:gd name="T11" fmla="*/ 2131 h 103"/>
                  <a:gd name="T12" fmla="*/ 4770 w 126"/>
                  <a:gd name="T13" fmla="*/ 1012 h 103"/>
                  <a:gd name="T14" fmla="*/ 4845 w 126"/>
                  <a:gd name="T15" fmla="*/ 400 h 103"/>
                  <a:gd name="T16" fmla="*/ 4925 w 126"/>
                  <a:gd name="T17" fmla="*/ 0 h 103"/>
                  <a:gd name="T18" fmla="*/ 4113 w 126"/>
                  <a:gd name="T19" fmla="*/ 1767 h 103"/>
                  <a:gd name="T20" fmla="*/ 3645 w 126"/>
                  <a:gd name="T21" fmla="*/ 2075 h 103"/>
                  <a:gd name="T22" fmla="*/ 3283 w 126"/>
                  <a:gd name="T23" fmla="*/ 2587 h 103"/>
                  <a:gd name="T24" fmla="*/ 2708 w 126"/>
                  <a:gd name="T25" fmla="*/ 3807 h 103"/>
                  <a:gd name="T26" fmla="*/ 1408 w 126"/>
                  <a:gd name="T27" fmla="*/ 4833 h 103"/>
                  <a:gd name="T28" fmla="*/ 750 w 126"/>
                  <a:gd name="T29" fmla="*/ 4934 h 103"/>
                  <a:gd name="T30" fmla="*/ 0 w 126"/>
                  <a:gd name="T31" fmla="*/ 4934 h 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" h="103">
                    <a:moveTo>
                      <a:pt x="1" y="98"/>
                    </a:moveTo>
                    <a:cubicBezTo>
                      <a:pt x="4" y="103"/>
                      <a:pt x="14" y="103"/>
                      <a:pt x="18" y="103"/>
                    </a:cubicBezTo>
                    <a:cubicBezTo>
                      <a:pt x="28" y="103"/>
                      <a:pt x="37" y="102"/>
                      <a:pt x="46" y="98"/>
                    </a:cubicBezTo>
                    <a:cubicBezTo>
                      <a:pt x="52" y="94"/>
                      <a:pt x="61" y="92"/>
                      <a:pt x="68" y="89"/>
                    </a:cubicBezTo>
                    <a:cubicBezTo>
                      <a:pt x="75" y="86"/>
                      <a:pt x="82" y="83"/>
                      <a:pt x="88" y="78"/>
                    </a:cubicBezTo>
                    <a:cubicBezTo>
                      <a:pt x="101" y="70"/>
                      <a:pt x="110" y="56"/>
                      <a:pt x="116" y="42"/>
                    </a:cubicBezTo>
                    <a:cubicBezTo>
                      <a:pt x="118" y="35"/>
                      <a:pt x="120" y="27"/>
                      <a:pt x="122" y="20"/>
                    </a:cubicBezTo>
                    <a:cubicBezTo>
                      <a:pt x="123" y="16"/>
                      <a:pt x="123" y="12"/>
                      <a:pt x="124" y="8"/>
                    </a:cubicBezTo>
                    <a:cubicBezTo>
                      <a:pt x="124" y="5"/>
                      <a:pt x="125" y="3"/>
                      <a:pt x="126" y="0"/>
                    </a:cubicBezTo>
                    <a:cubicBezTo>
                      <a:pt x="116" y="9"/>
                      <a:pt x="117" y="26"/>
                      <a:pt x="105" y="35"/>
                    </a:cubicBezTo>
                    <a:cubicBezTo>
                      <a:pt x="101" y="38"/>
                      <a:pt x="97" y="39"/>
                      <a:pt x="93" y="41"/>
                    </a:cubicBezTo>
                    <a:cubicBezTo>
                      <a:pt x="89" y="43"/>
                      <a:pt x="86" y="47"/>
                      <a:pt x="84" y="51"/>
                    </a:cubicBezTo>
                    <a:cubicBezTo>
                      <a:pt x="79" y="59"/>
                      <a:pt x="74" y="67"/>
                      <a:pt x="69" y="75"/>
                    </a:cubicBezTo>
                    <a:cubicBezTo>
                      <a:pt x="63" y="85"/>
                      <a:pt x="47" y="91"/>
                      <a:pt x="36" y="95"/>
                    </a:cubicBezTo>
                    <a:cubicBezTo>
                      <a:pt x="31" y="97"/>
                      <a:pt x="25" y="97"/>
                      <a:pt x="19" y="97"/>
                    </a:cubicBezTo>
                    <a:cubicBezTo>
                      <a:pt x="15" y="97"/>
                      <a:pt x="2" y="101"/>
                      <a:pt x="0" y="97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2" name="Freeform 49">
                <a:extLst>
                  <a:ext uri="{FF2B5EF4-FFF2-40B4-BE49-F238E27FC236}">
                    <a16:creationId xmlns:a16="http://schemas.microsoft.com/office/drawing/2014/main" id="{2F07E064-E140-4AD5-8AAD-DFE4261E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635"/>
                <a:ext cx="92" cy="48"/>
              </a:xfrm>
              <a:custGeom>
                <a:avLst/>
                <a:gdLst>
                  <a:gd name="T0" fmla="*/ 186 w 37"/>
                  <a:gd name="T1" fmla="*/ 456 h 18"/>
                  <a:gd name="T2" fmla="*/ 878 w 37"/>
                  <a:gd name="T3" fmla="*/ 397 h 18"/>
                  <a:gd name="T4" fmla="*/ 1149 w 37"/>
                  <a:gd name="T5" fmla="*/ 605 h 18"/>
                  <a:gd name="T6" fmla="*/ 1385 w 37"/>
                  <a:gd name="T7" fmla="*/ 704 h 18"/>
                  <a:gd name="T8" fmla="*/ 920 w 37"/>
                  <a:gd name="T9" fmla="*/ 205 h 18"/>
                  <a:gd name="T10" fmla="*/ 341 w 37"/>
                  <a:gd name="T11" fmla="*/ 149 h 18"/>
                  <a:gd name="T12" fmla="*/ 0 w 37"/>
                  <a:gd name="T13" fmla="*/ 39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5" y="9"/>
                    </a:moveTo>
                    <a:cubicBezTo>
                      <a:pt x="8" y="4"/>
                      <a:pt x="19" y="6"/>
                      <a:pt x="23" y="8"/>
                    </a:cubicBezTo>
                    <a:cubicBezTo>
                      <a:pt x="26" y="9"/>
                      <a:pt x="28" y="11"/>
                      <a:pt x="30" y="12"/>
                    </a:cubicBezTo>
                    <a:cubicBezTo>
                      <a:pt x="32" y="14"/>
                      <a:pt x="35" y="18"/>
                      <a:pt x="36" y="14"/>
                    </a:cubicBezTo>
                    <a:cubicBezTo>
                      <a:pt x="37" y="10"/>
                      <a:pt x="27" y="5"/>
                      <a:pt x="24" y="4"/>
                    </a:cubicBezTo>
                    <a:cubicBezTo>
                      <a:pt x="19" y="1"/>
                      <a:pt x="14" y="0"/>
                      <a:pt x="9" y="3"/>
                    </a:cubicBezTo>
                    <a:cubicBezTo>
                      <a:pt x="6" y="4"/>
                      <a:pt x="3" y="8"/>
                      <a:pt x="0" y="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3" name="Freeform 50">
                <a:extLst>
                  <a:ext uri="{FF2B5EF4-FFF2-40B4-BE49-F238E27FC236}">
                    <a16:creationId xmlns:a16="http://schemas.microsoft.com/office/drawing/2014/main" id="{F2D09576-82EA-4347-9EC1-2ECC650AE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509"/>
                <a:ext cx="195" cy="91"/>
              </a:xfrm>
              <a:custGeom>
                <a:avLst/>
                <a:gdLst>
                  <a:gd name="T0" fmla="*/ 1220 w 78"/>
                  <a:gd name="T1" fmla="*/ 559 h 34"/>
                  <a:gd name="T2" fmla="*/ 863 w 78"/>
                  <a:gd name="T3" fmla="*/ 559 h 34"/>
                  <a:gd name="T4" fmla="*/ 708 w 78"/>
                  <a:gd name="T5" fmla="*/ 0 h 34"/>
                  <a:gd name="T6" fmla="*/ 0 w 78"/>
                  <a:gd name="T7" fmla="*/ 1282 h 34"/>
                  <a:gd name="T8" fmla="*/ 863 w 78"/>
                  <a:gd name="T9" fmla="*/ 709 h 34"/>
                  <a:gd name="T10" fmla="*/ 1220 w 78"/>
                  <a:gd name="T11" fmla="*/ 1282 h 34"/>
                  <a:gd name="T12" fmla="*/ 1250 w 78"/>
                  <a:gd name="T13" fmla="*/ 1534 h 34"/>
                  <a:gd name="T14" fmla="*/ 1563 w 78"/>
                  <a:gd name="T15" fmla="*/ 1649 h 34"/>
                  <a:gd name="T16" fmla="*/ 1688 w 78"/>
                  <a:gd name="T17" fmla="*/ 1338 h 34"/>
                  <a:gd name="T18" fmla="*/ 2000 w 78"/>
                  <a:gd name="T19" fmla="*/ 1188 h 34"/>
                  <a:gd name="T20" fmla="*/ 2238 w 78"/>
                  <a:gd name="T21" fmla="*/ 1132 h 34"/>
                  <a:gd name="T22" fmla="*/ 2500 w 78"/>
                  <a:gd name="T23" fmla="*/ 918 h 34"/>
                  <a:gd name="T24" fmla="*/ 2938 w 78"/>
                  <a:gd name="T25" fmla="*/ 1748 h 34"/>
                  <a:gd name="T26" fmla="*/ 2783 w 78"/>
                  <a:gd name="T27" fmla="*/ 982 h 34"/>
                  <a:gd name="T28" fmla="*/ 2550 w 78"/>
                  <a:gd name="T29" fmla="*/ 367 h 34"/>
                  <a:gd name="T30" fmla="*/ 2188 w 78"/>
                  <a:gd name="T31" fmla="*/ 765 h 34"/>
                  <a:gd name="T32" fmla="*/ 2083 w 78"/>
                  <a:gd name="T33" fmla="*/ 824 h 34"/>
                  <a:gd name="T34" fmla="*/ 2000 w 78"/>
                  <a:gd name="T35" fmla="*/ 709 h 34"/>
                  <a:gd name="T36" fmla="*/ 1375 w 78"/>
                  <a:gd name="T37" fmla="*/ 616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8" h="34">
                    <a:moveTo>
                      <a:pt x="31" y="11"/>
                    </a:moveTo>
                    <a:cubicBezTo>
                      <a:pt x="27" y="9"/>
                      <a:pt x="26" y="13"/>
                      <a:pt x="22" y="11"/>
                    </a:cubicBezTo>
                    <a:cubicBezTo>
                      <a:pt x="18" y="9"/>
                      <a:pt x="17" y="5"/>
                      <a:pt x="18" y="0"/>
                    </a:cubicBezTo>
                    <a:cubicBezTo>
                      <a:pt x="9" y="3"/>
                      <a:pt x="2" y="17"/>
                      <a:pt x="0" y="25"/>
                    </a:cubicBezTo>
                    <a:cubicBezTo>
                      <a:pt x="6" y="16"/>
                      <a:pt x="12" y="10"/>
                      <a:pt x="22" y="14"/>
                    </a:cubicBezTo>
                    <a:cubicBezTo>
                      <a:pt x="24" y="16"/>
                      <a:pt x="32" y="15"/>
                      <a:pt x="31" y="25"/>
                    </a:cubicBezTo>
                    <a:cubicBezTo>
                      <a:pt x="32" y="27"/>
                      <a:pt x="31" y="28"/>
                      <a:pt x="32" y="30"/>
                    </a:cubicBezTo>
                    <a:cubicBezTo>
                      <a:pt x="33" y="31"/>
                      <a:pt x="39" y="32"/>
                      <a:pt x="40" y="32"/>
                    </a:cubicBezTo>
                    <a:cubicBezTo>
                      <a:pt x="43" y="31"/>
                      <a:pt x="42" y="28"/>
                      <a:pt x="43" y="26"/>
                    </a:cubicBezTo>
                    <a:cubicBezTo>
                      <a:pt x="44" y="22"/>
                      <a:pt x="48" y="22"/>
                      <a:pt x="51" y="23"/>
                    </a:cubicBezTo>
                    <a:cubicBezTo>
                      <a:pt x="53" y="24"/>
                      <a:pt x="55" y="22"/>
                      <a:pt x="57" y="22"/>
                    </a:cubicBezTo>
                    <a:cubicBezTo>
                      <a:pt x="58" y="22"/>
                      <a:pt x="64" y="18"/>
                      <a:pt x="64" y="18"/>
                    </a:cubicBezTo>
                    <a:cubicBezTo>
                      <a:pt x="69" y="18"/>
                      <a:pt x="73" y="30"/>
                      <a:pt x="75" y="34"/>
                    </a:cubicBezTo>
                    <a:cubicBezTo>
                      <a:pt x="78" y="28"/>
                      <a:pt x="74" y="24"/>
                      <a:pt x="71" y="19"/>
                    </a:cubicBezTo>
                    <a:cubicBezTo>
                      <a:pt x="70" y="15"/>
                      <a:pt x="68" y="9"/>
                      <a:pt x="65" y="7"/>
                    </a:cubicBezTo>
                    <a:cubicBezTo>
                      <a:pt x="64" y="13"/>
                      <a:pt x="61" y="14"/>
                      <a:pt x="56" y="15"/>
                    </a:cubicBezTo>
                    <a:cubicBezTo>
                      <a:pt x="56" y="15"/>
                      <a:pt x="54" y="16"/>
                      <a:pt x="53" y="16"/>
                    </a:cubicBezTo>
                    <a:cubicBezTo>
                      <a:pt x="52" y="16"/>
                      <a:pt x="52" y="15"/>
                      <a:pt x="51" y="14"/>
                    </a:cubicBezTo>
                    <a:cubicBezTo>
                      <a:pt x="46" y="13"/>
                      <a:pt x="40" y="16"/>
                      <a:pt x="35" y="1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4" name="Freeform 51">
                <a:extLst>
                  <a:ext uri="{FF2B5EF4-FFF2-40B4-BE49-F238E27FC236}">
                    <a16:creationId xmlns:a16="http://schemas.microsoft.com/office/drawing/2014/main" id="{F411301A-D0AF-4715-B0D4-4CD5B896E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499"/>
                <a:ext cx="47" cy="45"/>
              </a:xfrm>
              <a:custGeom>
                <a:avLst/>
                <a:gdLst>
                  <a:gd name="T0" fmla="*/ 482 w 19"/>
                  <a:gd name="T1" fmla="*/ 90 h 17"/>
                  <a:gd name="T2" fmla="*/ 453 w 19"/>
                  <a:gd name="T3" fmla="*/ 778 h 17"/>
                  <a:gd name="T4" fmla="*/ 153 w 19"/>
                  <a:gd name="T5" fmla="*/ 630 h 17"/>
                  <a:gd name="T6" fmla="*/ 0 w 19"/>
                  <a:gd name="T7" fmla="*/ 540 h 17"/>
                  <a:gd name="T8" fmla="*/ 378 w 19"/>
                  <a:gd name="T9" fmla="*/ 447 h 17"/>
                  <a:gd name="T10" fmla="*/ 378 w 19"/>
                  <a:gd name="T11" fmla="*/ 148 h 17"/>
                  <a:gd name="T12" fmla="*/ 453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3" y="2"/>
                    </a:moveTo>
                    <a:cubicBezTo>
                      <a:pt x="14" y="6"/>
                      <a:pt x="19" y="16"/>
                      <a:pt x="12" y="16"/>
                    </a:cubicBezTo>
                    <a:cubicBezTo>
                      <a:pt x="9" y="17"/>
                      <a:pt x="8" y="13"/>
                      <a:pt x="4" y="13"/>
                    </a:cubicBezTo>
                    <a:cubicBezTo>
                      <a:pt x="2" y="14"/>
                      <a:pt x="0" y="16"/>
                      <a:pt x="0" y="11"/>
                    </a:cubicBezTo>
                    <a:cubicBezTo>
                      <a:pt x="3" y="11"/>
                      <a:pt x="9" y="11"/>
                      <a:pt x="10" y="9"/>
                    </a:cubicBezTo>
                    <a:cubicBezTo>
                      <a:pt x="12" y="7"/>
                      <a:pt x="10" y="5"/>
                      <a:pt x="10" y="3"/>
                    </a:cubicBezTo>
                    <a:cubicBezTo>
                      <a:pt x="10" y="2"/>
                      <a:pt x="11" y="1"/>
                      <a:pt x="12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5" name="Freeform 52">
                <a:extLst>
                  <a:ext uri="{FF2B5EF4-FFF2-40B4-BE49-F238E27FC236}">
                    <a16:creationId xmlns:a16="http://schemas.microsoft.com/office/drawing/2014/main" id="{8B1988B8-44C0-4E5B-B10B-1749BD0E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1368"/>
                <a:ext cx="70" cy="165"/>
              </a:xfrm>
              <a:custGeom>
                <a:avLst/>
                <a:gdLst>
                  <a:gd name="T0" fmla="*/ 675 w 28"/>
                  <a:gd name="T1" fmla="*/ 56 h 62"/>
                  <a:gd name="T2" fmla="*/ 158 w 28"/>
                  <a:gd name="T3" fmla="*/ 849 h 62"/>
                  <a:gd name="T4" fmla="*/ 83 w 28"/>
                  <a:gd name="T5" fmla="*/ 1701 h 62"/>
                  <a:gd name="T6" fmla="*/ 238 w 28"/>
                  <a:gd name="T7" fmla="*/ 2055 h 62"/>
                  <a:gd name="T8" fmla="*/ 438 w 28"/>
                  <a:gd name="T9" fmla="*/ 2259 h 62"/>
                  <a:gd name="T10" fmla="*/ 1020 w 28"/>
                  <a:gd name="T11" fmla="*/ 3108 h 62"/>
                  <a:gd name="T12" fmla="*/ 863 w 28"/>
                  <a:gd name="T13" fmla="*/ 2600 h 62"/>
                  <a:gd name="T14" fmla="*/ 595 w 28"/>
                  <a:gd name="T15" fmla="*/ 2055 h 62"/>
                  <a:gd name="T16" fmla="*/ 470 w 28"/>
                  <a:gd name="T17" fmla="*/ 1057 h 62"/>
                  <a:gd name="T18" fmla="*/ 675 w 28"/>
                  <a:gd name="T19" fmla="*/ 303 h 62"/>
                  <a:gd name="T20" fmla="*/ 988 w 28"/>
                  <a:gd name="T21" fmla="*/ 93 h 62"/>
                  <a:gd name="T22" fmla="*/ 750 w 28"/>
                  <a:gd name="T23" fmla="*/ 56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62">
                    <a:moveTo>
                      <a:pt x="17" y="1"/>
                    </a:moveTo>
                    <a:cubicBezTo>
                      <a:pt x="10" y="6"/>
                      <a:pt x="6" y="8"/>
                      <a:pt x="4" y="17"/>
                    </a:cubicBezTo>
                    <a:cubicBezTo>
                      <a:pt x="3" y="22"/>
                      <a:pt x="0" y="29"/>
                      <a:pt x="2" y="34"/>
                    </a:cubicBezTo>
                    <a:cubicBezTo>
                      <a:pt x="3" y="36"/>
                      <a:pt x="5" y="39"/>
                      <a:pt x="6" y="41"/>
                    </a:cubicBezTo>
                    <a:cubicBezTo>
                      <a:pt x="8" y="44"/>
                      <a:pt x="9" y="43"/>
                      <a:pt x="11" y="45"/>
                    </a:cubicBezTo>
                    <a:cubicBezTo>
                      <a:pt x="18" y="48"/>
                      <a:pt x="22" y="56"/>
                      <a:pt x="26" y="62"/>
                    </a:cubicBezTo>
                    <a:cubicBezTo>
                      <a:pt x="28" y="59"/>
                      <a:pt x="23" y="54"/>
                      <a:pt x="22" y="52"/>
                    </a:cubicBezTo>
                    <a:cubicBezTo>
                      <a:pt x="20" y="48"/>
                      <a:pt x="18" y="45"/>
                      <a:pt x="15" y="41"/>
                    </a:cubicBezTo>
                    <a:cubicBezTo>
                      <a:pt x="11" y="34"/>
                      <a:pt x="10" y="29"/>
                      <a:pt x="12" y="21"/>
                    </a:cubicBezTo>
                    <a:cubicBezTo>
                      <a:pt x="13" y="16"/>
                      <a:pt x="12" y="9"/>
                      <a:pt x="17" y="6"/>
                    </a:cubicBezTo>
                    <a:cubicBezTo>
                      <a:pt x="20" y="4"/>
                      <a:pt x="23" y="4"/>
                      <a:pt x="25" y="2"/>
                    </a:cubicBezTo>
                    <a:cubicBezTo>
                      <a:pt x="24" y="0"/>
                      <a:pt x="21" y="1"/>
                      <a:pt x="19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Freeform 53">
                <a:extLst>
                  <a:ext uri="{FF2B5EF4-FFF2-40B4-BE49-F238E27FC236}">
                    <a16:creationId xmlns:a16="http://schemas.microsoft.com/office/drawing/2014/main" id="{32F50EE4-D3BB-429E-B1CE-31338A33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176"/>
                <a:ext cx="100" cy="291"/>
              </a:xfrm>
              <a:custGeom>
                <a:avLst/>
                <a:gdLst>
                  <a:gd name="T0" fmla="*/ 0 w 40"/>
                  <a:gd name="T1" fmla="*/ 56 h 109"/>
                  <a:gd name="T2" fmla="*/ 283 w 40"/>
                  <a:gd name="T3" fmla="*/ 400 h 109"/>
                  <a:gd name="T4" fmla="*/ 595 w 40"/>
                  <a:gd name="T5" fmla="*/ 1161 h 109"/>
                  <a:gd name="T6" fmla="*/ 313 w 40"/>
                  <a:gd name="T7" fmla="*/ 2040 h 109"/>
                  <a:gd name="T8" fmla="*/ 595 w 40"/>
                  <a:gd name="T9" fmla="*/ 2130 h 109"/>
                  <a:gd name="T10" fmla="*/ 595 w 40"/>
                  <a:gd name="T11" fmla="*/ 2437 h 109"/>
                  <a:gd name="T12" fmla="*/ 833 w 40"/>
                  <a:gd name="T13" fmla="*/ 2851 h 109"/>
                  <a:gd name="T14" fmla="*/ 783 w 40"/>
                  <a:gd name="T15" fmla="*/ 3463 h 109"/>
                  <a:gd name="T16" fmla="*/ 625 w 40"/>
                  <a:gd name="T17" fmla="*/ 3658 h 109"/>
                  <a:gd name="T18" fmla="*/ 783 w 40"/>
                  <a:gd name="T19" fmla="*/ 3919 h 109"/>
                  <a:gd name="T20" fmla="*/ 863 w 40"/>
                  <a:gd name="T21" fmla="*/ 4376 h 109"/>
                  <a:gd name="T22" fmla="*/ 908 w 40"/>
                  <a:gd name="T23" fmla="*/ 4469 h 109"/>
                  <a:gd name="T24" fmla="*/ 833 w 40"/>
                  <a:gd name="T25" fmla="*/ 4627 h 109"/>
                  <a:gd name="T26" fmla="*/ 908 w 40"/>
                  <a:gd name="T27" fmla="*/ 4776 h 109"/>
                  <a:gd name="T28" fmla="*/ 833 w 40"/>
                  <a:gd name="T29" fmla="*/ 4982 h 109"/>
                  <a:gd name="T30" fmla="*/ 833 w 40"/>
                  <a:gd name="T31" fmla="*/ 5174 h 109"/>
                  <a:gd name="T32" fmla="*/ 833 w 40"/>
                  <a:gd name="T33" fmla="*/ 5537 h 109"/>
                  <a:gd name="T34" fmla="*/ 1145 w 40"/>
                  <a:gd name="T35" fmla="*/ 4982 h 109"/>
                  <a:gd name="T36" fmla="*/ 1333 w 40"/>
                  <a:gd name="T37" fmla="*/ 4867 h 109"/>
                  <a:gd name="T38" fmla="*/ 1375 w 40"/>
                  <a:gd name="T39" fmla="*/ 4069 h 109"/>
                  <a:gd name="T40" fmla="*/ 1533 w 40"/>
                  <a:gd name="T41" fmla="*/ 3201 h 109"/>
                  <a:gd name="T42" fmla="*/ 1375 w 40"/>
                  <a:gd name="T43" fmla="*/ 2040 h 109"/>
                  <a:gd name="T44" fmla="*/ 470 w 40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109">
                    <a:moveTo>
                      <a:pt x="0" y="1"/>
                    </a:moveTo>
                    <a:cubicBezTo>
                      <a:pt x="4" y="3"/>
                      <a:pt x="5" y="4"/>
                      <a:pt x="7" y="8"/>
                    </a:cubicBezTo>
                    <a:cubicBezTo>
                      <a:pt x="9" y="13"/>
                      <a:pt x="13" y="17"/>
                      <a:pt x="15" y="23"/>
                    </a:cubicBezTo>
                    <a:cubicBezTo>
                      <a:pt x="17" y="29"/>
                      <a:pt x="16" y="38"/>
                      <a:pt x="8" y="40"/>
                    </a:cubicBezTo>
                    <a:cubicBezTo>
                      <a:pt x="10" y="40"/>
                      <a:pt x="13" y="40"/>
                      <a:pt x="15" y="42"/>
                    </a:cubicBezTo>
                    <a:cubicBezTo>
                      <a:pt x="16" y="44"/>
                      <a:pt x="15" y="46"/>
                      <a:pt x="15" y="48"/>
                    </a:cubicBezTo>
                    <a:cubicBezTo>
                      <a:pt x="16" y="51"/>
                      <a:pt x="19" y="53"/>
                      <a:pt x="21" y="56"/>
                    </a:cubicBezTo>
                    <a:cubicBezTo>
                      <a:pt x="23" y="60"/>
                      <a:pt x="24" y="65"/>
                      <a:pt x="20" y="68"/>
                    </a:cubicBezTo>
                    <a:cubicBezTo>
                      <a:pt x="18" y="70"/>
                      <a:pt x="16" y="70"/>
                      <a:pt x="16" y="72"/>
                    </a:cubicBezTo>
                    <a:cubicBezTo>
                      <a:pt x="16" y="74"/>
                      <a:pt x="19" y="76"/>
                      <a:pt x="20" y="77"/>
                    </a:cubicBezTo>
                    <a:cubicBezTo>
                      <a:pt x="21" y="80"/>
                      <a:pt x="21" y="83"/>
                      <a:pt x="22" y="86"/>
                    </a:cubicBezTo>
                    <a:cubicBezTo>
                      <a:pt x="22" y="87"/>
                      <a:pt x="23" y="87"/>
                      <a:pt x="23" y="88"/>
                    </a:cubicBezTo>
                    <a:cubicBezTo>
                      <a:pt x="23" y="89"/>
                      <a:pt x="21" y="90"/>
                      <a:pt x="21" y="91"/>
                    </a:cubicBezTo>
                    <a:cubicBezTo>
                      <a:pt x="21" y="92"/>
                      <a:pt x="23" y="93"/>
                      <a:pt x="23" y="94"/>
                    </a:cubicBezTo>
                    <a:cubicBezTo>
                      <a:pt x="23" y="96"/>
                      <a:pt x="21" y="97"/>
                      <a:pt x="21" y="98"/>
                    </a:cubicBezTo>
                    <a:cubicBezTo>
                      <a:pt x="20" y="101"/>
                      <a:pt x="20" y="100"/>
                      <a:pt x="21" y="102"/>
                    </a:cubicBezTo>
                    <a:cubicBezTo>
                      <a:pt x="22" y="105"/>
                      <a:pt x="23" y="106"/>
                      <a:pt x="21" y="109"/>
                    </a:cubicBezTo>
                    <a:cubicBezTo>
                      <a:pt x="23" y="105"/>
                      <a:pt x="26" y="100"/>
                      <a:pt x="29" y="98"/>
                    </a:cubicBezTo>
                    <a:cubicBezTo>
                      <a:pt x="31" y="97"/>
                      <a:pt x="32" y="98"/>
                      <a:pt x="34" y="96"/>
                    </a:cubicBezTo>
                    <a:cubicBezTo>
                      <a:pt x="37" y="92"/>
                      <a:pt x="34" y="85"/>
                      <a:pt x="35" y="80"/>
                    </a:cubicBezTo>
                    <a:cubicBezTo>
                      <a:pt x="35" y="74"/>
                      <a:pt x="37" y="69"/>
                      <a:pt x="39" y="63"/>
                    </a:cubicBezTo>
                    <a:cubicBezTo>
                      <a:pt x="40" y="54"/>
                      <a:pt x="38" y="48"/>
                      <a:pt x="35" y="40"/>
                    </a:cubicBezTo>
                    <a:cubicBezTo>
                      <a:pt x="31" y="24"/>
                      <a:pt x="32" y="4"/>
                      <a:pt x="12" y="0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Freeform 54">
                <a:extLst>
                  <a:ext uri="{FF2B5EF4-FFF2-40B4-BE49-F238E27FC236}">
                    <a16:creationId xmlns:a16="http://schemas.microsoft.com/office/drawing/2014/main" id="{606B5439-C42C-4513-9C35-EE7DE733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112"/>
                <a:ext cx="148" cy="272"/>
              </a:xfrm>
              <a:custGeom>
                <a:avLst/>
                <a:gdLst>
                  <a:gd name="T0" fmla="*/ 2335 w 59"/>
                  <a:gd name="T1" fmla="*/ 0 h 102"/>
                  <a:gd name="T2" fmla="*/ 1706 w 59"/>
                  <a:gd name="T3" fmla="*/ 248 h 102"/>
                  <a:gd name="T4" fmla="*/ 1548 w 59"/>
                  <a:gd name="T5" fmla="*/ 1309 h 102"/>
                  <a:gd name="T6" fmla="*/ 1234 w 59"/>
                  <a:gd name="T7" fmla="*/ 1160 h 102"/>
                  <a:gd name="T8" fmla="*/ 1309 w 59"/>
                  <a:gd name="T9" fmla="*/ 1571 h 102"/>
                  <a:gd name="T10" fmla="*/ 993 w 59"/>
                  <a:gd name="T11" fmla="*/ 1728 h 102"/>
                  <a:gd name="T12" fmla="*/ 868 w 59"/>
                  <a:gd name="T13" fmla="*/ 2069 h 102"/>
                  <a:gd name="T14" fmla="*/ 710 w 59"/>
                  <a:gd name="T15" fmla="*/ 2333 h 102"/>
                  <a:gd name="T16" fmla="*/ 868 w 59"/>
                  <a:gd name="T17" fmla="*/ 2787 h 102"/>
                  <a:gd name="T18" fmla="*/ 441 w 59"/>
                  <a:gd name="T19" fmla="*/ 3947 h 102"/>
                  <a:gd name="T20" fmla="*/ 522 w 59"/>
                  <a:gd name="T21" fmla="*/ 4403 h 102"/>
                  <a:gd name="T22" fmla="*/ 396 w 59"/>
                  <a:gd name="T23" fmla="*/ 4643 h 102"/>
                  <a:gd name="T24" fmla="*/ 441 w 59"/>
                  <a:gd name="T25" fmla="*/ 4949 h 102"/>
                  <a:gd name="T26" fmla="*/ 238 w 59"/>
                  <a:gd name="T27" fmla="*/ 5155 h 102"/>
                  <a:gd name="T28" fmla="*/ 50 w 59"/>
                  <a:gd name="T29" fmla="*/ 3093 h 102"/>
                  <a:gd name="T30" fmla="*/ 441 w 59"/>
                  <a:gd name="T31" fmla="*/ 1763 h 102"/>
                  <a:gd name="T32" fmla="*/ 597 w 59"/>
                  <a:gd name="T33" fmla="*/ 1003 h 102"/>
                  <a:gd name="T34" fmla="*/ 951 w 59"/>
                  <a:gd name="T35" fmla="*/ 547 h 1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102">
                    <a:moveTo>
                      <a:pt x="59" y="0"/>
                    </a:moveTo>
                    <a:cubicBezTo>
                      <a:pt x="53" y="0"/>
                      <a:pt x="48" y="1"/>
                      <a:pt x="43" y="5"/>
                    </a:cubicBezTo>
                    <a:cubicBezTo>
                      <a:pt x="36" y="10"/>
                      <a:pt x="31" y="20"/>
                      <a:pt x="39" y="26"/>
                    </a:cubicBezTo>
                    <a:cubicBezTo>
                      <a:pt x="36" y="24"/>
                      <a:pt x="33" y="21"/>
                      <a:pt x="31" y="23"/>
                    </a:cubicBezTo>
                    <a:cubicBezTo>
                      <a:pt x="28" y="26"/>
                      <a:pt x="31" y="29"/>
                      <a:pt x="33" y="31"/>
                    </a:cubicBezTo>
                    <a:cubicBezTo>
                      <a:pt x="31" y="31"/>
                      <a:pt x="27" y="32"/>
                      <a:pt x="25" y="34"/>
                    </a:cubicBezTo>
                    <a:cubicBezTo>
                      <a:pt x="23" y="36"/>
                      <a:pt x="24" y="39"/>
                      <a:pt x="22" y="41"/>
                    </a:cubicBezTo>
                    <a:cubicBezTo>
                      <a:pt x="21" y="43"/>
                      <a:pt x="19" y="43"/>
                      <a:pt x="18" y="46"/>
                    </a:cubicBezTo>
                    <a:cubicBezTo>
                      <a:pt x="17" y="49"/>
                      <a:pt x="19" y="53"/>
                      <a:pt x="22" y="55"/>
                    </a:cubicBezTo>
                    <a:cubicBezTo>
                      <a:pt x="14" y="58"/>
                      <a:pt x="10" y="70"/>
                      <a:pt x="11" y="78"/>
                    </a:cubicBezTo>
                    <a:cubicBezTo>
                      <a:pt x="12" y="81"/>
                      <a:pt x="14" y="85"/>
                      <a:pt x="13" y="87"/>
                    </a:cubicBezTo>
                    <a:cubicBezTo>
                      <a:pt x="13" y="89"/>
                      <a:pt x="10" y="90"/>
                      <a:pt x="10" y="92"/>
                    </a:cubicBezTo>
                    <a:cubicBezTo>
                      <a:pt x="10" y="94"/>
                      <a:pt x="12" y="96"/>
                      <a:pt x="11" y="98"/>
                    </a:cubicBezTo>
                    <a:cubicBezTo>
                      <a:pt x="10" y="99"/>
                      <a:pt x="7" y="101"/>
                      <a:pt x="6" y="102"/>
                    </a:cubicBezTo>
                    <a:cubicBezTo>
                      <a:pt x="1" y="90"/>
                      <a:pt x="0" y="74"/>
                      <a:pt x="1" y="61"/>
                    </a:cubicBezTo>
                    <a:cubicBezTo>
                      <a:pt x="2" y="52"/>
                      <a:pt x="8" y="44"/>
                      <a:pt x="11" y="35"/>
                    </a:cubicBezTo>
                    <a:cubicBezTo>
                      <a:pt x="13" y="30"/>
                      <a:pt x="13" y="24"/>
                      <a:pt x="15" y="20"/>
                    </a:cubicBezTo>
                    <a:cubicBezTo>
                      <a:pt x="17" y="16"/>
                      <a:pt x="21" y="14"/>
                      <a:pt x="24" y="11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Freeform 55">
                <a:extLst>
                  <a:ext uri="{FF2B5EF4-FFF2-40B4-BE49-F238E27FC236}">
                    <a16:creationId xmlns:a16="http://schemas.microsoft.com/office/drawing/2014/main" id="{709A2DE3-917F-455C-8686-C14BC6E5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597"/>
                <a:ext cx="170" cy="40"/>
              </a:xfrm>
              <a:custGeom>
                <a:avLst/>
                <a:gdLst>
                  <a:gd name="T0" fmla="*/ 50 w 68"/>
                  <a:gd name="T1" fmla="*/ 93 h 15"/>
                  <a:gd name="T2" fmla="*/ 863 w 68"/>
                  <a:gd name="T3" fmla="*/ 56 h 15"/>
                  <a:gd name="T4" fmla="*/ 1175 w 68"/>
                  <a:gd name="T5" fmla="*/ 56 h 15"/>
                  <a:gd name="T6" fmla="*/ 1375 w 68"/>
                  <a:gd name="T7" fmla="*/ 93 h 15"/>
                  <a:gd name="T8" fmla="*/ 1613 w 68"/>
                  <a:gd name="T9" fmla="*/ 93 h 15"/>
                  <a:gd name="T10" fmla="*/ 1925 w 68"/>
                  <a:gd name="T11" fmla="*/ 248 h 15"/>
                  <a:gd name="T12" fmla="*/ 2658 w 68"/>
                  <a:gd name="T13" fmla="*/ 547 h 15"/>
                  <a:gd name="T14" fmla="*/ 2395 w 68"/>
                  <a:gd name="T15" fmla="*/ 704 h 15"/>
                  <a:gd name="T16" fmla="*/ 2113 w 68"/>
                  <a:gd name="T17" fmla="*/ 704 h 15"/>
                  <a:gd name="T18" fmla="*/ 1333 w 68"/>
                  <a:gd name="T19" fmla="*/ 704 h 15"/>
                  <a:gd name="T20" fmla="*/ 520 w 68"/>
                  <a:gd name="T21" fmla="*/ 456 h 15"/>
                  <a:gd name="T22" fmla="*/ 313 w 68"/>
                  <a:gd name="T23" fmla="*/ 363 h 15"/>
                  <a:gd name="T24" fmla="*/ 0 w 68"/>
                  <a:gd name="T25" fmla="*/ 149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15">
                    <a:moveTo>
                      <a:pt x="1" y="2"/>
                    </a:moveTo>
                    <a:cubicBezTo>
                      <a:pt x="6" y="3"/>
                      <a:pt x="17" y="2"/>
                      <a:pt x="22" y="1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32" y="1"/>
                      <a:pt x="33" y="2"/>
                      <a:pt x="35" y="2"/>
                    </a:cubicBezTo>
                    <a:cubicBezTo>
                      <a:pt x="37" y="2"/>
                      <a:pt x="39" y="1"/>
                      <a:pt x="41" y="2"/>
                    </a:cubicBezTo>
                    <a:cubicBezTo>
                      <a:pt x="44" y="2"/>
                      <a:pt x="46" y="4"/>
                      <a:pt x="49" y="5"/>
                    </a:cubicBezTo>
                    <a:cubicBezTo>
                      <a:pt x="54" y="7"/>
                      <a:pt x="62" y="10"/>
                      <a:pt x="68" y="11"/>
                    </a:cubicBezTo>
                    <a:cubicBezTo>
                      <a:pt x="67" y="13"/>
                      <a:pt x="64" y="13"/>
                      <a:pt x="61" y="14"/>
                    </a:cubicBezTo>
                    <a:cubicBezTo>
                      <a:pt x="59" y="14"/>
                      <a:pt x="56" y="14"/>
                      <a:pt x="54" y="14"/>
                    </a:cubicBezTo>
                    <a:cubicBezTo>
                      <a:pt x="48" y="14"/>
                      <a:pt x="40" y="15"/>
                      <a:pt x="34" y="14"/>
                    </a:cubicBezTo>
                    <a:cubicBezTo>
                      <a:pt x="27" y="13"/>
                      <a:pt x="20" y="11"/>
                      <a:pt x="13" y="9"/>
                    </a:cubicBezTo>
                    <a:cubicBezTo>
                      <a:pt x="11" y="9"/>
                      <a:pt x="10" y="8"/>
                      <a:pt x="8" y="7"/>
                    </a:cubicBezTo>
                    <a:cubicBezTo>
                      <a:pt x="4" y="6"/>
                      <a:pt x="3" y="5"/>
                      <a:pt x="0" y="3"/>
                    </a:cubicBezTo>
                  </a:path>
                </a:pathLst>
              </a:custGeom>
              <a:solidFill>
                <a:srgbClr val="F8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Freeform 56">
                <a:extLst>
                  <a:ext uri="{FF2B5EF4-FFF2-40B4-BE49-F238E27FC236}">
                    <a16:creationId xmlns:a16="http://schemas.microsoft.com/office/drawing/2014/main" id="{A2C5DBE8-3BC6-48F0-A4CB-B312AE886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1392"/>
                <a:ext cx="20" cy="83"/>
              </a:xfrm>
              <a:custGeom>
                <a:avLst/>
                <a:gdLst>
                  <a:gd name="T0" fmla="*/ 283 w 8"/>
                  <a:gd name="T1" fmla="*/ 367 h 31"/>
                  <a:gd name="T2" fmla="*/ 83 w 8"/>
                  <a:gd name="T3" fmla="*/ 56 h 31"/>
                  <a:gd name="T4" fmla="*/ 83 w 8"/>
                  <a:gd name="T5" fmla="*/ 517 h 31"/>
                  <a:gd name="T6" fmla="*/ 158 w 8"/>
                  <a:gd name="T7" fmla="*/ 1590 h 31"/>
                  <a:gd name="T8" fmla="*/ 313 w 8"/>
                  <a:gd name="T9" fmla="*/ 252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7" y="7"/>
                    </a:moveTo>
                    <a:cubicBezTo>
                      <a:pt x="6" y="5"/>
                      <a:pt x="4" y="0"/>
                      <a:pt x="2" y="1"/>
                    </a:cubicBezTo>
                    <a:cubicBezTo>
                      <a:pt x="0" y="3"/>
                      <a:pt x="2" y="8"/>
                      <a:pt x="2" y="10"/>
                    </a:cubicBezTo>
                    <a:cubicBezTo>
                      <a:pt x="2" y="17"/>
                      <a:pt x="0" y="25"/>
                      <a:pt x="4" y="31"/>
                    </a:cubicBezTo>
                    <a:cubicBezTo>
                      <a:pt x="6" y="23"/>
                      <a:pt x="4" y="13"/>
                      <a:pt x="8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Freeform 57">
                <a:extLst>
                  <a:ext uri="{FF2B5EF4-FFF2-40B4-BE49-F238E27FC236}">
                    <a16:creationId xmlns:a16="http://schemas.microsoft.com/office/drawing/2014/main" id="{9CDB8626-F500-4A26-9BCB-8F82D1FF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827"/>
                <a:ext cx="107" cy="210"/>
              </a:xfrm>
              <a:custGeom>
                <a:avLst/>
                <a:gdLst>
                  <a:gd name="T0" fmla="*/ 0 w 43"/>
                  <a:gd name="T1" fmla="*/ 1688 h 79"/>
                  <a:gd name="T2" fmla="*/ 495 w 43"/>
                  <a:gd name="T3" fmla="*/ 962 h 79"/>
                  <a:gd name="T4" fmla="*/ 878 w 43"/>
                  <a:gd name="T5" fmla="*/ 149 h 79"/>
                  <a:gd name="T6" fmla="*/ 1647 w 43"/>
                  <a:gd name="T7" fmla="*/ 3942 h 79"/>
                  <a:gd name="T8" fmla="*/ 620 w 43"/>
                  <a:gd name="T9" fmla="*/ 123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9">
                    <a:moveTo>
                      <a:pt x="0" y="34"/>
                    </a:moveTo>
                    <a:cubicBezTo>
                      <a:pt x="4" y="31"/>
                      <a:pt x="10" y="23"/>
                      <a:pt x="13" y="19"/>
                    </a:cubicBezTo>
                    <a:cubicBezTo>
                      <a:pt x="16" y="16"/>
                      <a:pt x="20" y="3"/>
                      <a:pt x="23" y="3"/>
                    </a:cubicBezTo>
                    <a:cubicBezTo>
                      <a:pt x="32" y="0"/>
                      <a:pt x="41" y="71"/>
                      <a:pt x="43" y="79"/>
                    </a:cubicBezTo>
                    <a:cubicBezTo>
                      <a:pt x="36" y="62"/>
                      <a:pt x="37" y="32"/>
                      <a:pt x="16" y="2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Freeform 58">
                <a:extLst>
                  <a:ext uri="{FF2B5EF4-FFF2-40B4-BE49-F238E27FC236}">
                    <a16:creationId xmlns:a16="http://schemas.microsoft.com/office/drawing/2014/main" id="{5B0FE7E6-9E9E-4E07-969E-A01F62C8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211"/>
                <a:ext cx="130" cy="528"/>
              </a:xfrm>
              <a:custGeom>
                <a:avLst/>
                <a:gdLst>
                  <a:gd name="T0" fmla="*/ 520 w 52"/>
                  <a:gd name="T1" fmla="*/ 0 h 198"/>
                  <a:gd name="T2" fmla="*/ 988 w 52"/>
                  <a:gd name="T3" fmla="*/ 2824 h 198"/>
                  <a:gd name="T4" fmla="*/ 1220 w 52"/>
                  <a:gd name="T5" fmla="*/ 6621 h 198"/>
                  <a:gd name="T6" fmla="*/ 1645 w 52"/>
                  <a:gd name="T7" fmla="*/ 8853 h 198"/>
                  <a:gd name="T8" fmla="*/ 2033 w 52"/>
                  <a:gd name="T9" fmla="*/ 10013 h 198"/>
                  <a:gd name="T10" fmla="*/ 863 w 52"/>
                  <a:gd name="T11" fmla="*/ 7645 h 198"/>
                  <a:gd name="T12" fmla="*/ 395 w 52"/>
                  <a:gd name="T13" fmla="*/ 6371 h 198"/>
                  <a:gd name="T14" fmla="*/ 595 w 52"/>
                  <a:gd name="T15" fmla="*/ 2333 h 198"/>
                  <a:gd name="T16" fmla="*/ 520 w 52"/>
                  <a:gd name="T17" fmla="*/ 0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98">
                    <a:moveTo>
                      <a:pt x="13" y="0"/>
                    </a:moveTo>
                    <a:cubicBezTo>
                      <a:pt x="19" y="19"/>
                      <a:pt x="23" y="43"/>
                      <a:pt x="25" y="56"/>
                    </a:cubicBezTo>
                    <a:cubicBezTo>
                      <a:pt x="27" y="69"/>
                      <a:pt x="34" y="104"/>
                      <a:pt x="31" y="131"/>
                    </a:cubicBezTo>
                    <a:cubicBezTo>
                      <a:pt x="28" y="159"/>
                      <a:pt x="37" y="161"/>
                      <a:pt x="42" y="175"/>
                    </a:cubicBezTo>
                    <a:cubicBezTo>
                      <a:pt x="48" y="189"/>
                      <a:pt x="52" y="198"/>
                      <a:pt x="52" y="198"/>
                    </a:cubicBezTo>
                    <a:cubicBezTo>
                      <a:pt x="43" y="185"/>
                      <a:pt x="33" y="161"/>
                      <a:pt x="22" y="151"/>
                    </a:cubicBezTo>
                    <a:cubicBezTo>
                      <a:pt x="11" y="141"/>
                      <a:pt x="0" y="134"/>
                      <a:pt x="10" y="126"/>
                    </a:cubicBezTo>
                    <a:cubicBezTo>
                      <a:pt x="21" y="118"/>
                      <a:pt x="17" y="74"/>
                      <a:pt x="15" y="46"/>
                    </a:cubicBezTo>
                    <a:cubicBezTo>
                      <a:pt x="13" y="18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Freeform 59">
                <a:extLst>
                  <a:ext uri="{FF2B5EF4-FFF2-40B4-BE49-F238E27FC236}">
                    <a16:creationId xmlns:a16="http://schemas.microsoft.com/office/drawing/2014/main" id="{7B735C74-19FD-44AA-85CA-55CE3EA52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728"/>
                <a:ext cx="193" cy="360"/>
              </a:xfrm>
              <a:custGeom>
                <a:avLst/>
                <a:gdLst>
                  <a:gd name="T0" fmla="*/ 0 w 77"/>
                  <a:gd name="T1" fmla="*/ 0 h 135"/>
                  <a:gd name="T2" fmla="*/ 1622 w 77"/>
                  <a:gd name="T3" fmla="*/ 2483 h 135"/>
                  <a:gd name="T4" fmla="*/ 2444 w 77"/>
                  <a:gd name="T5" fmla="*/ 5256 h 135"/>
                  <a:gd name="T6" fmla="*/ 3040 w 77"/>
                  <a:gd name="T7" fmla="*/ 6827 h 135"/>
                  <a:gd name="T8" fmla="*/ 1622 w 77"/>
                  <a:gd name="T9" fmla="*/ 3435 h 135"/>
                  <a:gd name="T10" fmla="*/ 0 w 77"/>
                  <a:gd name="T11" fmla="*/ 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135">
                    <a:moveTo>
                      <a:pt x="0" y="0"/>
                    </a:moveTo>
                    <a:cubicBezTo>
                      <a:pt x="15" y="4"/>
                      <a:pt x="30" y="26"/>
                      <a:pt x="41" y="49"/>
                    </a:cubicBezTo>
                    <a:cubicBezTo>
                      <a:pt x="52" y="72"/>
                      <a:pt x="54" y="86"/>
                      <a:pt x="62" y="104"/>
                    </a:cubicBezTo>
                    <a:cubicBezTo>
                      <a:pt x="70" y="122"/>
                      <a:pt x="77" y="135"/>
                      <a:pt x="77" y="135"/>
                    </a:cubicBezTo>
                    <a:cubicBezTo>
                      <a:pt x="65" y="118"/>
                      <a:pt x="48" y="92"/>
                      <a:pt x="41" y="68"/>
                    </a:cubicBezTo>
                    <a:cubicBezTo>
                      <a:pt x="34" y="43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Freeform 60">
                <a:extLst>
                  <a:ext uri="{FF2B5EF4-FFF2-40B4-BE49-F238E27FC236}">
                    <a16:creationId xmlns:a16="http://schemas.microsoft.com/office/drawing/2014/main" id="{966A410F-8696-4397-B163-EBC82B989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712"/>
                <a:ext cx="17" cy="96"/>
              </a:xfrm>
              <a:custGeom>
                <a:avLst/>
                <a:gdLst>
                  <a:gd name="T0" fmla="*/ 141 w 7"/>
                  <a:gd name="T1" fmla="*/ 0 h 36"/>
                  <a:gd name="T2" fmla="*/ 243 w 7"/>
                  <a:gd name="T3" fmla="*/ 397 h 36"/>
                  <a:gd name="T4" fmla="*/ 211 w 7"/>
                  <a:gd name="T5" fmla="*/ 909 h 36"/>
                  <a:gd name="T6" fmla="*/ 211 w 7"/>
                  <a:gd name="T7" fmla="*/ 1365 h 36"/>
                  <a:gd name="T8" fmla="*/ 0 w 7"/>
                  <a:gd name="T9" fmla="*/ 1821 h 36"/>
                  <a:gd name="T10" fmla="*/ 141 w 7"/>
                  <a:gd name="T11" fmla="*/ 5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6">
                    <a:moveTo>
                      <a:pt x="4" y="0"/>
                    </a:moveTo>
                    <a:cubicBezTo>
                      <a:pt x="5" y="3"/>
                      <a:pt x="7" y="5"/>
                      <a:pt x="7" y="8"/>
                    </a:cubicBezTo>
                    <a:cubicBezTo>
                      <a:pt x="7" y="11"/>
                      <a:pt x="6" y="14"/>
                      <a:pt x="6" y="18"/>
                    </a:cubicBezTo>
                    <a:cubicBezTo>
                      <a:pt x="6" y="21"/>
                      <a:pt x="6" y="24"/>
                      <a:pt x="6" y="27"/>
                    </a:cubicBezTo>
                    <a:cubicBezTo>
                      <a:pt x="5" y="32"/>
                      <a:pt x="4" y="33"/>
                      <a:pt x="0" y="36"/>
                    </a:cubicBezTo>
                    <a:cubicBezTo>
                      <a:pt x="0" y="24"/>
                      <a:pt x="4" y="13"/>
                      <a:pt x="4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Freeform 61">
                <a:extLst>
                  <a:ext uri="{FF2B5EF4-FFF2-40B4-BE49-F238E27FC236}">
                    <a16:creationId xmlns:a16="http://schemas.microsoft.com/office/drawing/2014/main" id="{DA7A2974-9614-4055-94E4-17DABAAE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2765"/>
                <a:ext cx="25" cy="134"/>
              </a:xfrm>
              <a:custGeom>
                <a:avLst/>
                <a:gdLst>
                  <a:gd name="T0" fmla="*/ 395 w 10"/>
                  <a:gd name="T1" fmla="*/ 0 h 50"/>
                  <a:gd name="T2" fmla="*/ 283 w 10"/>
                  <a:gd name="T3" fmla="*/ 1386 h 50"/>
                  <a:gd name="T4" fmla="*/ 238 w 10"/>
                  <a:gd name="T5" fmla="*/ 2578 h 50"/>
                  <a:gd name="T6" fmla="*/ 0 w 10"/>
                  <a:gd name="T7" fmla="*/ 2522 h 50"/>
                  <a:gd name="T8" fmla="*/ 125 w 10"/>
                  <a:gd name="T9" fmla="*/ 2061 h 50"/>
                  <a:gd name="T10" fmla="*/ 83 w 10"/>
                  <a:gd name="T11" fmla="*/ 1753 h 50"/>
                  <a:gd name="T12" fmla="*/ 125 w 10"/>
                  <a:gd name="T13" fmla="*/ 1351 h 50"/>
                  <a:gd name="T14" fmla="*/ 50 w 10"/>
                  <a:gd name="T15" fmla="*/ 1077 h 50"/>
                  <a:gd name="T16" fmla="*/ 395 w 10"/>
                  <a:gd name="T17" fmla="*/ 56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0">
                    <a:moveTo>
                      <a:pt x="10" y="0"/>
                    </a:moveTo>
                    <a:cubicBezTo>
                      <a:pt x="10" y="9"/>
                      <a:pt x="9" y="18"/>
                      <a:pt x="7" y="27"/>
                    </a:cubicBezTo>
                    <a:cubicBezTo>
                      <a:pt x="6" y="35"/>
                      <a:pt x="8" y="43"/>
                      <a:pt x="6" y="50"/>
                    </a:cubicBezTo>
                    <a:cubicBezTo>
                      <a:pt x="4" y="49"/>
                      <a:pt x="2" y="49"/>
                      <a:pt x="0" y="49"/>
                    </a:cubicBezTo>
                    <a:cubicBezTo>
                      <a:pt x="2" y="46"/>
                      <a:pt x="4" y="44"/>
                      <a:pt x="3" y="40"/>
                    </a:cubicBezTo>
                    <a:cubicBezTo>
                      <a:pt x="3" y="37"/>
                      <a:pt x="2" y="37"/>
                      <a:pt x="2" y="34"/>
                    </a:cubicBezTo>
                    <a:cubicBezTo>
                      <a:pt x="2" y="31"/>
                      <a:pt x="4" y="30"/>
                      <a:pt x="3" y="26"/>
                    </a:cubicBezTo>
                    <a:cubicBezTo>
                      <a:pt x="2" y="25"/>
                      <a:pt x="2" y="23"/>
                      <a:pt x="1" y="21"/>
                    </a:cubicBezTo>
                    <a:cubicBezTo>
                      <a:pt x="9" y="21"/>
                      <a:pt x="7" y="6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Freeform 62">
                <a:extLst>
                  <a:ext uri="{FF2B5EF4-FFF2-40B4-BE49-F238E27FC236}">
                    <a16:creationId xmlns:a16="http://schemas.microsoft.com/office/drawing/2014/main" id="{1F7A72AA-A9B4-40EC-A10A-CD8849996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760"/>
                <a:ext cx="30" cy="128"/>
              </a:xfrm>
              <a:custGeom>
                <a:avLst/>
                <a:gdLst>
                  <a:gd name="T0" fmla="*/ 470 w 12"/>
                  <a:gd name="T1" fmla="*/ 0 h 48"/>
                  <a:gd name="T2" fmla="*/ 283 w 12"/>
                  <a:gd name="T3" fmla="*/ 2424 h 48"/>
                  <a:gd name="T4" fmla="*/ 125 w 12"/>
                  <a:gd name="T5" fmla="*/ 2275 h 48"/>
                  <a:gd name="T6" fmla="*/ 208 w 12"/>
                  <a:gd name="T7" fmla="*/ 1728 h 48"/>
                  <a:gd name="T8" fmla="*/ 0 w 12"/>
                  <a:gd name="T9" fmla="*/ 1365 h 48"/>
                  <a:gd name="T10" fmla="*/ 283 w 12"/>
                  <a:gd name="T11" fmla="*/ 819 h 48"/>
                  <a:gd name="T12" fmla="*/ 395 w 12"/>
                  <a:gd name="T13" fmla="*/ 307 h 48"/>
                  <a:gd name="T14" fmla="*/ 438 w 12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48">
                    <a:moveTo>
                      <a:pt x="12" y="0"/>
                    </a:moveTo>
                    <a:cubicBezTo>
                      <a:pt x="12" y="16"/>
                      <a:pt x="7" y="32"/>
                      <a:pt x="7" y="48"/>
                    </a:cubicBezTo>
                    <a:cubicBezTo>
                      <a:pt x="5" y="48"/>
                      <a:pt x="5" y="45"/>
                      <a:pt x="3" y="45"/>
                    </a:cubicBezTo>
                    <a:cubicBezTo>
                      <a:pt x="6" y="43"/>
                      <a:pt x="7" y="37"/>
                      <a:pt x="5" y="34"/>
                    </a:cubicBezTo>
                    <a:cubicBezTo>
                      <a:pt x="4" y="31"/>
                      <a:pt x="0" y="30"/>
                      <a:pt x="0" y="27"/>
                    </a:cubicBezTo>
                    <a:cubicBezTo>
                      <a:pt x="5" y="25"/>
                      <a:pt x="6" y="21"/>
                      <a:pt x="7" y="16"/>
                    </a:cubicBezTo>
                    <a:cubicBezTo>
                      <a:pt x="8" y="12"/>
                      <a:pt x="9" y="9"/>
                      <a:pt x="10" y="6"/>
                    </a:cubicBezTo>
                    <a:cubicBezTo>
                      <a:pt x="11" y="5"/>
                      <a:pt x="12" y="2"/>
                      <a:pt x="11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Freeform 63">
                <a:extLst>
                  <a:ext uri="{FF2B5EF4-FFF2-40B4-BE49-F238E27FC236}">
                    <a16:creationId xmlns:a16="http://schemas.microsoft.com/office/drawing/2014/main" id="{6D7C0E34-8070-4D0B-8F44-524ACF132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736"/>
                <a:ext cx="18" cy="128"/>
              </a:xfrm>
              <a:custGeom>
                <a:avLst/>
                <a:gdLst>
                  <a:gd name="T0" fmla="*/ 257 w 7"/>
                  <a:gd name="T1" fmla="*/ 0 h 48"/>
                  <a:gd name="T2" fmla="*/ 219 w 7"/>
                  <a:gd name="T3" fmla="*/ 456 h 48"/>
                  <a:gd name="T4" fmla="*/ 257 w 7"/>
                  <a:gd name="T5" fmla="*/ 819 h 48"/>
                  <a:gd name="T6" fmla="*/ 219 w 7"/>
                  <a:gd name="T7" fmla="*/ 1459 h 48"/>
                  <a:gd name="T8" fmla="*/ 219 w 7"/>
                  <a:gd name="T9" fmla="*/ 2424 h 48"/>
                  <a:gd name="T10" fmla="*/ 54 w 7"/>
                  <a:gd name="T11" fmla="*/ 2184 h 48"/>
                  <a:gd name="T12" fmla="*/ 139 w 7"/>
                  <a:gd name="T13" fmla="*/ 1763 h 48"/>
                  <a:gd name="T14" fmla="*/ 54 w 7"/>
                  <a:gd name="T15" fmla="*/ 1515 h 48"/>
                  <a:gd name="T16" fmla="*/ 172 w 7"/>
                  <a:gd name="T17" fmla="*/ 1117 h 48"/>
                  <a:gd name="T18" fmla="*/ 257 w 7"/>
                  <a:gd name="T19" fmla="*/ 2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8">
                    <a:moveTo>
                      <a:pt x="6" y="0"/>
                    </a:moveTo>
                    <a:cubicBezTo>
                      <a:pt x="6" y="3"/>
                      <a:pt x="5" y="6"/>
                      <a:pt x="5" y="9"/>
                    </a:cubicBezTo>
                    <a:cubicBezTo>
                      <a:pt x="5" y="11"/>
                      <a:pt x="6" y="14"/>
                      <a:pt x="6" y="16"/>
                    </a:cubicBezTo>
                    <a:cubicBezTo>
                      <a:pt x="6" y="20"/>
                      <a:pt x="6" y="25"/>
                      <a:pt x="5" y="29"/>
                    </a:cubicBezTo>
                    <a:cubicBezTo>
                      <a:pt x="5" y="35"/>
                      <a:pt x="7" y="42"/>
                      <a:pt x="5" y="48"/>
                    </a:cubicBezTo>
                    <a:cubicBezTo>
                      <a:pt x="4" y="47"/>
                      <a:pt x="4" y="43"/>
                      <a:pt x="1" y="43"/>
                    </a:cubicBezTo>
                    <a:cubicBezTo>
                      <a:pt x="4" y="42"/>
                      <a:pt x="4" y="37"/>
                      <a:pt x="3" y="35"/>
                    </a:cubicBez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3" y="25"/>
                      <a:pt x="4" y="22"/>
                    </a:cubicBezTo>
                    <a:cubicBezTo>
                      <a:pt x="5" y="16"/>
                      <a:pt x="5" y="10"/>
                      <a:pt x="6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Freeform 64">
                <a:extLst>
                  <a:ext uri="{FF2B5EF4-FFF2-40B4-BE49-F238E27FC236}">
                    <a16:creationId xmlns:a16="http://schemas.microsoft.com/office/drawing/2014/main" id="{EA5F98EF-6F23-4015-8CF5-C4B87B50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453"/>
                <a:ext cx="182" cy="227"/>
              </a:xfrm>
              <a:custGeom>
                <a:avLst/>
                <a:gdLst>
                  <a:gd name="T0" fmla="*/ 1703 w 73"/>
                  <a:gd name="T1" fmla="*/ 0 h 85"/>
                  <a:gd name="T2" fmla="*/ 728 w 73"/>
                  <a:gd name="T3" fmla="*/ 401 h 85"/>
                  <a:gd name="T4" fmla="*/ 105 w 73"/>
                  <a:gd name="T5" fmla="*/ 1827 h 85"/>
                  <a:gd name="T6" fmla="*/ 1660 w 73"/>
                  <a:gd name="T7" fmla="*/ 4321 h 85"/>
                  <a:gd name="T8" fmla="*/ 1007 w 73"/>
                  <a:gd name="T9" fmla="*/ 2895 h 85"/>
                  <a:gd name="T10" fmla="*/ 1162 w 73"/>
                  <a:gd name="T11" fmla="*/ 2283 h 85"/>
                  <a:gd name="T12" fmla="*/ 1391 w 73"/>
                  <a:gd name="T13" fmla="*/ 1469 h 85"/>
                  <a:gd name="T14" fmla="*/ 2274 w 73"/>
                  <a:gd name="T15" fmla="*/ 550 h 85"/>
                  <a:gd name="T16" fmla="*/ 2014 w 73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85">
                    <a:moveTo>
                      <a:pt x="44" y="0"/>
                    </a:moveTo>
                    <a:cubicBezTo>
                      <a:pt x="36" y="1"/>
                      <a:pt x="26" y="5"/>
                      <a:pt x="19" y="8"/>
                    </a:cubicBezTo>
                    <a:cubicBezTo>
                      <a:pt x="7" y="13"/>
                      <a:pt x="0" y="23"/>
                      <a:pt x="3" y="36"/>
                    </a:cubicBezTo>
                    <a:cubicBezTo>
                      <a:pt x="8" y="58"/>
                      <a:pt x="19" y="81"/>
                      <a:pt x="43" y="85"/>
                    </a:cubicBezTo>
                    <a:cubicBezTo>
                      <a:pt x="33" y="78"/>
                      <a:pt x="26" y="71"/>
                      <a:pt x="26" y="57"/>
                    </a:cubicBezTo>
                    <a:cubicBezTo>
                      <a:pt x="26" y="53"/>
                      <a:pt x="28" y="49"/>
                      <a:pt x="30" y="45"/>
                    </a:cubicBezTo>
                    <a:cubicBezTo>
                      <a:pt x="32" y="40"/>
                      <a:pt x="34" y="34"/>
                      <a:pt x="36" y="29"/>
                    </a:cubicBezTo>
                    <a:cubicBezTo>
                      <a:pt x="41" y="18"/>
                      <a:pt x="49" y="14"/>
                      <a:pt x="59" y="11"/>
                    </a:cubicBezTo>
                    <a:cubicBezTo>
                      <a:pt x="73" y="6"/>
                      <a:pt x="58" y="3"/>
                      <a:pt x="5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Freeform 65">
                <a:extLst>
                  <a:ext uri="{FF2B5EF4-FFF2-40B4-BE49-F238E27FC236}">
                    <a16:creationId xmlns:a16="http://schemas.microsoft.com/office/drawing/2014/main" id="{A7E2E49B-38A4-4071-AC1C-78E4F4D9B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499"/>
                <a:ext cx="53" cy="32"/>
              </a:xfrm>
              <a:custGeom>
                <a:avLst/>
                <a:gdLst>
                  <a:gd name="T0" fmla="*/ 485 w 21"/>
                  <a:gd name="T1" fmla="*/ 0 h 12"/>
                  <a:gd name="T2" fmla="*/ 126 w 21"/>
                  <a:gd name="T3" fmla="*/ 248 h 12"/>
                  <a:gd name="T4" fmla="*/ 368 w 21"/>
                  <a:gd name="T5" fmla="*/ 456 h 12"/>
                  <a:gd name="T6" fmla="*/ 727 w 21"/>
                  <a:gd name="T7" fmla="*/ 605 h 12"/>
                  <a:gd name="T8" fmla="*/ 527 w 21"/>
                  <a:gd name="T9" fmla="*/ 14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2" y="0"/>
                    </a:moveTo>
                    <a:cubicBezTo>
                      <a:pt x="10" y="0"/>
                      <a:pt x="4" y="2"/>
                      <a:pt x="3" y="5"/>
                    </a:cubicBezTo>
                    <a:cubicBezTo>
                      <a:pt x="0" y="11"/>
                      <a:pt x="6" y="9"/>
                      <a:pt x="9" y="9"/>
                    </a:cubicBezTo>
                    <a:cubicBezTo>
                      <a:pt x="10" y="10"/>
                      <a:pt x="18" y="12"/>
                      <a:pt x="18" y="12"/>
                    </a:cubicBezTo>
                    <a:cubicBezTo>
                      <a:pt x="21" y="9"/>
                      <a:pt x="13" y="5"/>
                      <a:pt x="13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Freeform 66">
                <a:extLst>
                  <a:ext uri="{FF2B5EF4-FFF2-40B4-BE49-F238E27FC236}">
                    <a16:creationId xmlns:a16="http://schemas.microsoft.com/office/drawing/2014/main" id="{5F49295B-B35F-473E-8138-D5B26C8E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488"/>
                <a:ext cx="125" cy="144"/>
              </a:xfrm>
              <a:custGeom>
                <a:avLst/>
                <a:gdLst>
                  <a:gd name="T0" fmla="*/ 625 w 50"/>
                  <a:gd name="T1" fmla="*/ 0 h 54"/>
                  <a:gd name="T2" fmla="*/ 438 w 50"/>
                  <a:gd name="T3" fmla="*/ 1216 h 54"/>
                  <a:gd name="T4" fmla="*/ 550 w 50"/>
                  <a:gd name="T5" fmla="*/ 2069 h 54"/>
                  <a:gd name="T6" fmla="*/ 520 w 50"/>
                  <a:gd name="T7" fmla="*/ 2637 h 54"/>
                  <a:gd name="T8" fmla="*/ 863 w 50"/>
                  <a:gd name="T9" fmla="*/ 1821 h 54"/>
                  <a:gd name="T10" fmla="*/ 1095 w 50"/>
                  <a:gd name="T11" fmla="*/ 968 h 54"/>
                  <a:gd name="T12" fmla="*/ 1458 w 50"/>
                  <a:gd name="T13" fmla="*/ 819 h 54"/>
                  <a:gd name="T14" fmla="*/ 1800 w 50"/>
                  <a:gd name="T15" fmla="*/ 760 h 54"/>
                  <a:gd name="T16" fmla="*/ 1095 w 50"/>
                  <a:gd name="T17" fmla="*/ 5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4">
                    <a:moveTo>
                      <a:pt x="16" y="0"/>
                    </a:moveTo>
                    <a:cubicBezTo>
                      <a:pt x="0" y="2"/>
                      <a:pt x="8" y="13"/>
                      <a:pt x="11" y="24"/>
                    </a:cubicBezTo>
                    <a:cubicBezTo>
                      <a:pt x="12" y="29"/>
                      <a:pt x="14" y="35"/>
                      <a:pt x="14" y="41"/>
                    </a:cubicBezTo>
                    <a:cubicBezTo>
                      <a:pt x="13" y="44"/>
                      <a:pt x="9" y="51"/>
                      <a:pt x="13" y="52"/>
                    </a:cubicBezTo>
                    <a:cubicBezTo>
                      <a:pt x="19" y="54"/>
                      <a:pt x="22" y="40"/>
                      <a:pt x="22" y="36"/>
                    </a:cubicBezTo>
                    <a:cubicBezTo>
                      <a:pt x="23" y="29"/>
                      <a:pt x="21" y="23"/>
                      <a:pt x="28" y="19"/>
                    </a:cubicBezTo>
                    <a:cubicBezTo>
                      <a:pt x="31" y="17"/>
                      <a:pt x="34" y="16"/>
                      <a:pt x="37" y="16"/>
                    </a:cubicBezTo>
                    <a:cubicBezTo>
                      <a:pt x="39" y="15"/>
                      <a:pt x="45" y="17"/>
                      <a:pt x="46" y="15"/>
                    </a:cubicBezTo>
                    <a:cubicBezTo>
                      <a:pt x="50" y="10"/>
                      <a:pt x="31" y="3"/>
                      <a:pt x="28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Freeform 67">
                <a:extLst>
                  <a:ext uri="{FF2B5EF4-FFF2-40B4-BE49-F238E27FC236}">
                    <a16:creationId xmlns:a16="http://schemas.microsoft.com/office/drawing/2014/main" id="{7C1460CC-CD7B-4C26-AF07-396DBD0B8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664"/>
                <a:ext cx="73" cy="48"/>
              </a:xfrm>
              <a:custGeom>
                <a:avLst/>
                <a:gdLst>
                  <a:gd name="T0" fmla="*/ 1007 w 29"/>
                  <a:gd name="T1" fmla="*/ 93 h 18"/>
                  <a:gd name="T2" fmla="*/ 317 w 29"/>
                  <a:gd name="T3" fmla="*/ 93 h 18"/>
                  <a:gd name="T4" fmla="*/ 284 w 29"/>
                  <a:gd name="T5" fmla="*/ 909 h 18"/>
                  <a:gd name="T6" fmla="*/ 685 w 29"/>
                  <a:gd name="T7" fmla="*/ 397 h 18"/>
                  <a:gd name="T8" fmla="*/ 1165 w 29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5" y="2"/>
                    </a:moveTo>
                    <a:cubicBezTo>
                      <a:pt x="20" y="1"/>
                      <a:pt x="13" y="0"/>
                      <a:pt x="8" y="2"/>
                    </a:cubicBezTo>
                    <a:cubicBezTo>
                      <a:pt x="0" y="6"/>
                      <a:pt x="1" y="14"/>
                      <a:pt x="7" y="18"/>
                    </a:cubicBezTo>
                    <a:cubicBezTo>
                      <a:pt x="10" y="14"/>
                      <a:pt x="11" y="11"/>
                      <a:pt x="17" y="8"/>
                    </a:cubicBezTo>
                    <a:cubicBezTo>
                      <a:pt x="20" y="7"/>
                      <a:pt x="27" y="4"/>
                      <a:pt x="29" y="5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Freeform 68">
                <a:extLst>
                  <a:ext uri="{FF2B5EF4-FFF2-40B4-BE49-F238E27FC236}">
                    <a16:creationId xmlns:a16="http://schemas.microsoft.com/office/drawing/2014/main" id="{2EB9F973-E870-4033-9BFE-CCFDC06E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139"/>
                <a:ext cx="118" cy="176"/>
              </a:xfrm>
              <a:custGeom>
                <a:avLst/>
                <a:gdLst>
                  <a:gd name="T0" fmla="*/ 1027 w 47"/>
                  <a:gd name="T1" fmla="*/ 397 h 66"/>
                  <a:gd name="T2" fmla="*/ 367 w 47"/>
                  <a:gd name="T3" fmla="*/ 1571 h 66"/>
                  <a:gd name="T4" fmla="*/ 50 w 47"/>
                  <a:gd name="T5" fmla="*/ 2787 h 66"/>
                  <a:gd name="T6" fmla="*/ 630 w 47"/>
                  <a:gd name="T7" fmla="*/ 2880 h 66"/>
                  <a:gd name="T8" fmla="*/ 1865 w 47"/>
                  <a:gd name="T9" fmla="*/ 3093 h 66"/>
                  <a:gd name="T10" fmla="*/ 1268 w 47"/>
                  <a:gd name="T11" fmla="*/ 2424 h 66"/>
                  <a:gd name="T12" fmla="*/ 1152 w 47"/>
                  <a:gd name="T13" fmla="*/ 1160 h 66"/>
                  <a:gd name="T14" fmla="*/ 1632 w 47"/>
                  <a:gd name="T15" fmla="*/ 0 h 66"/>
                  <a:gd name="T16" fmla="*/ 1268 w 47"/>
                  <a:gd name="T17" fmla="*/ 93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66">
                    <a:moveTo>
                      <a:pt x="26" y="8"/>
                    </a:moveTo>
                    <a:cubicBezTo>
                      <a:pt x="18" y="14"/>
                      <a:pt x="14" y="23"/>
                      <a:pt x="9" y="31"/>
                    </a:cubicBezTo>
                    <a:cubicBezTo>
                      <a:pt x="6" y="39"/>
                      <a:pt x="0" y="47"/>
                      <a:pt x="1" y="55"/>
                    </a:cubicBezTo>
                    <a:cubicBezTo>
                      <a:pt x="1" y="66"/>
                      <a:pt x="10" y="59"/>
                      <a:pt x="16" y="57"/>
                    </a:cubicBezTo>
                    <a:cubicBezTo>
                      <a:pt x="27" y="55"/>
                      <a:pt x="37" y="59"/>
                      <a:pt x="47" y="61"/>
                    </a:cubicBezTo>
                    <a:cubicBezTo>
                      <a:pt x="43" y="56"/>
                      <a:pt x="36" y="54"/>
                      <a:pt x="32" y="48"/>
                    </a:cubicBezTo>
                    <a:cubicBezTo>
                      <a:pt x="27" y="41"/>
                      <a:pt x="28" y="32"/>
                      <a:pt x="29" y="23"/>
                    </a:cubicBezTo>
                    <a:cubicBezTo>
                      <a:pt x="30" y="14"/>
                      <a:pt x="33" y="6"/>
                      <a:pt x="41" y="0"/>
                    </a:cubicBezTo>
                    <a:cubicBezTo>
                      <a:pt x="38" y="0"/>
                      <a:pt x="35" y="1"/>
                      <a:pt x="32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Freeform 69">
                <a:extLst>
                  <a:ext uri="{FF2B5EF4-FFF2-40B4-BE49-F238E27FC236}">
                    <a16:creationId xmlns:a16="http://schemas.microsoft.com/office/drawing/2014/main" id="{C3D85164-D004-47BB-AA68-60BF8F05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837"/>
                <a:ext cx="123" cy="443"/>
              </a:xfrm>
              <a:custGeom>
                <a:avLst/>
                <a:gdLst>
                  <a:gd name="T0" fmla="*/ 1268 w 49"/>
                  <a:gd name="T1" fmla="*/ 0 h 166"/>
                  <a:gd name="T2" fmla="*/ 997 w 49"/>
                  <a:gd name="T3" fmla="*/ 1003 h 166"/>
                  <a:gd name="T4" fmla="*/ 793 w 49"/>
                  <a:gd name="T5" fmla="*/ 1924 h 166"/>
                  <a:gd name="T6" fmla="*/ 555 w 49"/>
                  <a:gd name="T7" fmla="*/ 3803 h 166"/>
                  <a:gd name="T8" fmla="*/ 472 w 49"/>
                  <a:gd name="T9" fmla="*/ 5591 h 166"/>
                  <a:gd name="T10" fmla="*/ 284 w 49"/>
                  <a:gd name="T11" fmla="*/ 6688 h 166"/>
                  <a:gd name="T12" fmla="*/ 83 w 49"/>
                  <a:gd name="T13" fmla="*/ 7414 h 166"/>
                  <a:gd name="T14" fmla="*/ 0 w 49"/>
                  <a:gd name="T15" fmla="*/ 8417 h 166"/>
                  <a:gd name="T16" fmla="*/ 951 w 49"/>
                  <a:gd name="T17" fmla="*/ 5775 h 166"/>
                  <a:gd name="T18" fmla="*/ 1632 w 49"/>
                  <a:gd name="T19" fmla="*/ 3896 h 166"/>
                  <a:gd name="T20" fmla="*/ 1268 w 49"/>
                  <a:gd name="T21" fmla="*/ 3290 h 166"/>
                  <a:gd name="T22" fmla="*/ 1185 w 49"/>
                  <a:gd name="T23" fmla="*/ 2335 h 166"/>
                  <a:gd name="T24" fmla="*/ 1185 w 49"/>
                  <a:gd name="T25" fmla="*/ 363 h 1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" h="166">
                    <a:moveTo>
                      <a:pt x="32" y="0"/>
                    </a:moveTo>
                    <a:cubicBezTo>
                      <a:pt x="30" y="7"/>
                      <a:pt x="26" y="13"/>
                      <a:pt x="25" y="20"/>
                    </a:cubicBezTo>
                    <a:cubicBezTo>
                      <a:pt x="23" y="26"/>
                      <a:pt x="21" y="32"/>
                      <a:pt x="20" y="38"/>
                    </a:cubicBezTo>
                    <a:cubicBezTo>
                      <a:pt x="17" y="51"/>
                      <a:pt x="16" y="63"/>
                      <a:pt x="14" y="75"/>
                    </a:cubicBezTo>
                    <a:cubicBezTo>
                      <a:pt x="12" y="87"/>
                      <a:pt x="12" y="99"/>
                      <a:pt x="12" y="110"/>
                    </a:cubicBezTo>
                    <a:cubicBezTo>
                      <a:pt x="11" y="118"/>
                      <a:pt x="10" y="124"/>
                      <a:pt x="7" y="132"/>
                    </a:cubicBezTo>
                    <a:cubicBezTo>
                      <a:pt x="6" y="137"/>
                      <a:pt x="4" y="142"/>
                      <a:pt x="2" y="146"/>
                    </a:cubicBezTo>
                    <a:cubicBezTo>
                      <a:pt x="0" y="153"/>
                      <a:pt x="1" y="159"/>
                      <a:pt x="0" y="166"/>
                    </a:cubicBezTo>
                    <a:cubicBezTo>
                      <a:pt x="0" y="149"/>
                      <a:pt x="14" y="128"/>
                      <a:pt x="24" y="114"/>
                    </a:cubicBezTo>
                    <a:cubicBezTo>
                      <a:pt x="29" y="106"/>
                      <a:pt x="49" y="88"/>
                      <a:pt x="41" y="77"/>
                    </a:cubicBezTo>
                    <a:cubicBezTo>
                      <a:pt x="38" y="73"/>
                      <a:pt x="34" y="71"/>
                      <a:pt x="32" y="65"/>
                    </a:cubicBezTo>
                    <a:cubicBezTo>
                      <a:pt x="30" y="59"/>
                      <a:pt x="30" y="53"/>
                      <a:pt x="30" y="46"/>
                    </a:cubicBezTo>
                    <a:cubicBezTo>
                      <a:pt x="28" y="36"/>
                      <a:pt x="26" y="17"/>
                      <a:pt x="30" y="7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Freeform 70">
                <a:extLst>
                  <a:ext uri="{FF2B5EF4-FFF2-40B4-BE49-F238E27FC236}">
                    <a16:creationId xmlns:a16="http://schemas.microsoft.com/office/drawing/2014/main" id="{874E06F5-80A7-467D-97C6-3DE6606D8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875"/>
                <a:ext cx="197" cy="197"/>
              </a:xfrm>
              <a:custGeom>
                <a:avLst/>
                <a:gdLst>
                  <a:gd name="T0" fmla="*/ 1319 w 79"/>
                  <a:gd name="T1" fmla="*/ 0 h 74"/>
                  <a:gd name="T2" fmla="*/ 387 w 79"/>
                  <a:gd name="T3" fmla="*/ 3019 h 74"/>
                  <a:gd name="T4" fmla="*/ 1424 w 79"/>
                  <a:gd name="T5" fmla="*/ 3658 h 74"/>
                  <a:gd name="T6" fmla="*/ 2439 w 79"/>
                  <a:gd name="T7" fmla="*/ 3658 h 74"/>
                  <a:gd name="T8" fmla="*/ 3052 w 79"/>
                  <a:gd name="T9" fmla="*/ 3621 h 74"/>
                  <a:gd name="T10" fmla="*/ 1269 w 79"/>
                  <a:gd name="T11" fmla="*/ 2657 h 74"/>
                  <a:gd name="T12" fmla="*/ 1319 w 79"/>
                  <a:gd name="T13" fmla="*/ 9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74">
                    <a:moveTo>
                      <a:pt x="34" y="0"/>
                    </a:moveTo>
                    <a:cubicBezTo>
                      <a:pt x="18" y="11"/>
                      <a:pt x="0" y="41"/>
                      <a:pt x="10" y="60"/>
                    </a:cubicBezTo>
                    <a:cubicBezTo>
                      <a:pt x="16" y="71"/>
                      <a:pt x="25" y="73"/>
                      <a:pt x="37" y="73"/>
                    </a:cubicBezTo>
                    <a:cubicBezTo>
                      <a:pt x="46" y="73"/>
                      <a:pt x="54" y="72"/>
                      <a:pt x="63" y="73"/>
                    </a:cubicBezTo>
                    <a:cubicBezTo>
                      <a:pt x="69" y="73"/>
                      <a:pt x="74" y="74"/>
                      <a:pt x="79" y="72"/>
                    </a:cubicBezTo>
                    <a:cubicBezTo>
                      <a:pt x="65" y="64"/>
                      <a:pt x="45" y="67"/>
                      <a:pt x="33" y="53"/>
                    </a:cubicBezTo>
                    <a:cubicBezTo>
                      <a:pt x="24" y="44"/>
                      <a:pt x="24" y="11"/>
                      <a:pt x="34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Freeform 71">
                <a:extLst>
                  <a:ext uri="{FF2B5EF4-FFF2-40B4-BE49-F238E27FC236}">
                    <a16:creationId xmlns:a16="http://schemas.microsoft.com/office/drawing/2014/main" id="{A37018FD-CA54-498F-AD2E-CA63D744B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2448"/>
                <a:ext cx="60" cy="75"/>
              </a:xfrm>
              <a:custGeom>
                <a:avLst/>
                <a:gdLst>
                  <a:gd name="T0" fmla="*/ 0 w 24"/>
                  <a:gd name="T1" fmla="*/ 209 h 28"/>
                  <a:gd name="T2" fmla="*/ 708 w 24"/>
                  <a:gd name="T3" fmla="*/ 1441 h 28"/>
                  <a:gd name="T4" fmla="*/ 595 w 24"/>
                  <a:gd name="T5" fmla="*/ 94 h 28"/>
                  <a:gd name="T6" fmla="*/ 50 w 24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4"/>
                    </a:moveTo>
                    <a:cubicBezTo>
                      <a:pt x="14" y="3"/>
                      <a:pt x="21" y="16"/>
                      <a:pt x="18" y="28"/>
                    </a:cubicBezTo>
                    <a:cubicBezTo>
                      <a:pt x="23" y="21"/>
                      <a:pt x="24" y="7"/>
                      <a:pt x="15" y="2"/>
                    </a:cubicBezTo>
                    <a:cubicBezTo>
                      <a:pt x="10" y="0"/>
                      <a:pt x="5" y="2"/>
                      <a:pt x="1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5" name="Freeform 72">
                <a:extLst>
                  <a:ext uri="{FF2B5EF4-FFF2-40B4-BE49-F238E27FC236}">
                    <a16:creationId xmlns:a16="http://schemas.microsoft.com/office/drawing/2014/main" id="{B47AB135-AC50-41E9-BE53-F7E4F59FA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2029"/>
                <a:ext cx="65" cy="198"/>
              </a:xfrm>
              <a:custGeom>
                <a:avLst/>
                <a:gdLst>
                  <a:gd name="T0" fmla="*/ 0 w 26"/>
                  <a:gd name="T1" fmla="*/ 0 h 74"/>
                  <a:gd name="T2" fmla="*/ 313 w 26"/>
                  <a:gd name="T3" fmla="*/ 1953 h 74"/>
                  <a:gd name="T4" fmla="*/ 625 w 26"/>
                  <a:gd name="T5" fmla="*/ 2871 h 74"/>
                  <a:gd name="T6" fmla="*/ 1020 w 26"/>
                  <a:gd name="T7" fmla="*/ 3794 h 74"/>
                  <a:gd name="T8" fmla="*/ 863 w 26"/>
                  <a:gd name="T9" fmla="*/ 3123 h 74"/>
                  <a:gd name="T10" fmla="*/ 675 w 26"/>
                  <a:gd name="T11" fmla="*/ 1991 h 74"/>
                  <a:gd name="T12" fmla="*/ 363 w 26"/>
                  <a:gd name="T13" fmla="*/ 1188 h 74"/>
                  <a:gd name="T14" fmla="*/ 208 w 26"/>
                  <a:gd name="T15" fmla="*/ 709 h 74"/>
                  <a:gd name="T16" fmla="*/ 158 w 26"/>
                  <a:gd name="T17" fmla="*/ 458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4">
                    <a:moveTo>
                      <a:pt x="0" y="0"/>
                    </a:moveTo>
                    <a:cubicBezTo>
                      <a:pt x="0" y="13"/>
                      <a:pt x="4" y="26"/>
                      <a:pt x="8" y="38"/>
                    </a:cubicBezTo>
                    <a:cubicBezTo>
                      <a:pt x="10" y="44"/>
                      <a:pt x="13" y="50"/>
                      <a:pt x="16" y="56"/>
                    </a:cubicBezTo>
                    <a:cubicBezTo>
                      <a:pt x="18" y="62"/>
                      <a:pt x="22" y="69"/>
                      <a:pt x="26" y="74"/>
                    </a:cubicBezTo>
                    <a:cubicBezTo>
                      <a:pt x="25" y="70"/>
                      <a:pt x="22" y="66"/>
                      <a:pt x="22" y="61"/>
                    </a:cubicBezTo>
                    <a:cubicBezTo>
                      <a:pt x="21" y="53"/>
                      <a:pt x="21" y="46"/>
                      <a:pt x="17" y="39"/>
                    </a:cubicBezTo>
                    <a:cubicBezTo>
                      <a:pt x="14" y="34"/>
                      <a:pt x="12" y="28"/>
                      <a:pt x="9" y="23"/>
                    </a:cubicBezTo>
                    <a:cubicBezTo>
                      <a:pt x="8" y="20"/>
                      <a:pt x="6" y="17"/>
                      <a:pt x="5" y="14"/>
                    </a:cubicBezTo>
                    <a:cubicBezTo>
                      <a:pt x="4" y="12"/>
                      <a:pt x="5" y="11"/>
                      <a:pt x="4" y="9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6" name="Freeform 73">
                <a:extLst>
                  <a:ext uri="{FF2B5EF4-FFF2-40B4-BE49-F238E27FC236}">
                    <a16:creationId xmlns:a16="http://schemas.microsoft.com/office/drawing/2014/main" id="{8CCD8131-11F4-4E85-98AF-1D6D3887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229"/>
                <a:ext cx="67" cy="323"/>
              </a:xfrm>
              <a:custGeom>
                <a:avLst/>
                <a:gdLst>
                  <a:gd name="T0" fmla="*/ 74 w 27"/>
                  <a:gd name="T1" fmla="*/ 0 h 121"/>
                  <a:gd name="T2" fmla="*/ 154 w 27"/>
                  <a:gd name="T3" fmla="*/ 2037 h 121"/>
                  <a:gd name="T4" fmla="*/ 337 w 27"/>
                  <a:gd name="T5" fmla="*/ 3863 h 121"/>
                  <a:gd name="T6" fmla="*/ 640 w 27"/>
                  <a:gd name="T7" fmla="*/ 5323 h 121"/>
                  <a:gd name="T8" fmla="*/ 720 w 27"/>
                  <a:gd name="T9" fmla="*/ 6142 h 121"/>
                  <a:gd name="T10" fmla="*/ 1022 w 27"/>
                  <a:gd name="T11" fmla="*/ 5745 h 121"/>
                  <a:gd name="T12" fmla="*/ 610 w 27"/>
                  <a:gd name="T13" fmla="*/ 3919 h 121"/>
                  <a:gd name="T14" fmla="*/ 382 w 27"/>
                  <a:gd name="T15" fmla="*/ 1823 h 121"/>
                  <a:gd name="T16" fmla="*/ 74 w 27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121">
                    <a:moveTo>
                      <a:pt x="2" y="0"/>
                    </a:moveTo>
                    <a:cubicBezTo>
                      <a:pt x="0" y="13"/>
                      <a:pt x="2" y="28"/>
                      <a:pt x="4" y="40"/>
                    </a:cubicBezTo>
                    <a:cubicBezTo>
                      <a:pt x="7" y="52"/>
                      <a:pt x="7" y="64"/>
                      <a:pt x="9" y="76"/>
                    </a:cubicBezTo>
                    <a:cubicBezTo>
                      <a:pt x="11" y="86"/>
                      <a:pt x="16" y="95"/>
                      <a:pt x="17" y="105"/>
                    </a:cubicBezTo>
                    <a:cubicBezTo>
                      <a:pt x="18" y="109"/>
                      <a:pt x="16" y="118"/>
                      <a:pt x="19" y="121"/>
                    </a:cubicBezTo>
                    <a:cubicBezTo>
                      <a:pt x="21" y="118"/>
                      <a:pt x="24" y="115"/>
                      <a:pt x="27" y="113"/>
                    </a:cubicBezTo>
                    <a:cubicBezTo>
                      <a:pt x="20" y="105"/>
                      <a:pt x="18" y="88"/>
                      <a:pt x="16" y="77"/>
                    </a:cubicBezTo>
                    <a:cubicBezTo>
                      <a:pt x="14" y="64"/>
                      <a:pt x="14" y="50"/>
                      <a:pt x="10" y="36"/>
                    </a:cubicBezTo>
                    <a:cubicBezTo>
                      <a:pt x="7" y="24"/>
                      <a:pt x="4" y="12"/>
                      <a:pt x="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7" name="Freeform 74">
                <a:extLst>
                  <a:ext uri="{FF2B5EF4-FFF2-40B4-BE49-F238E27FC236}">
                    <a16:creationId xmlns:a16="http://schemas.microsoft.com/office/drawing/2014/main" id="{ED7D504D-C025-4A51-9AA6-7377FF24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555"/>
                <a:ext cx="67" cy="221"/>
              </a:xfrm>
              <a:custGeom>
                <a:avLst/>
                <a:gdLst>
                  <a:gd name="T0" fmla="*/ 536 w 27"/>
                  <a:gd name="T1" fmla="*/ 546 h 83"/>
                  <a:gd name="T2" fmla="*/ 337 w 27"/>
                  <a:gd name="T3" fmla="*/ 1057 h 83"/>
                  <a:gd name="T4" fmla="*/ 154 w 27"/>
                  <a:gd name="T5" fmla="*/ 1566 h 83"/>
                  <a:gd name="T6" fmla="*/ 30 w 27"/>
                  <a:gd name="T7" fmla="*/ 2154 h 83"/>
                  <a:gd name="T8" fmla="*/ 258 w 27"/>
                  <a:gd name="T9" fmla="*/ 2362 h 83"/>
                  <a:gd name="T10" fmla="*/ 337 w 27"/>
                  <a:gd name="T11" fmla="*/ 2716 h 83"/>
                  <a:gd name="T12" fmla="*/ 486 w 27"/>
                  <a:gd name="T13" fmla="*/ 3019 h 83"/>
                  <a:gd name="T14" fmla="*/ 536 w 27"/>
                  <a:gd name="T15" fmla="*/ 4170 h 83"/>
                  <a:gd name="T16" fmla="*/ 764 w 27"/>
                  <a:gd name="T17" fmla="*/ 2814 h 83"/>
                  <a:gd name="T18" fmla="*/ 566 w 27"/>
                  <a:gd name="T19" fmla="*/ 2154 h 83"/>
                  <a:gd name="T20" fmla="*/ 610 w 27"/>
                  <a:gd name="T21" fmla="*/ 1361 h 83"/>
                  <a:gd name="T22" fmla="*/ 764 w 27"/>
                  <a:gd name="T23" fmla="*/ 660 h 83"/>
                  <a:gd name="T24" fmla="*/ 1022 w 27"/>
                  <a:gd name="T25" fmla="*/ 304 h 83"/>
                  <a:gd name="T26" fmla="*/ 566 w 27"/>
                  <a:gd name="T27" fmla="*/ 453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83">
                    <a:moveTo>
                      <a:pt x="14" y="11"/>
                    </a:moveTo>
                    <a:cubicBezTo>
                      <a:pt x="14" y="15"/>
                      <a:pt x="10" y="18"/>
                      <a:pt x="9" y="21"/>
                    </a:cubicBezTo>
                    <a:cubicBezTo>
                      <a:pt x="7" y="25"/>
                      <a:pt x="6" y="28"/>
                      <a:pt x="4" y="31"/>
                    </a:cubicBezTo>
                    <a:cubicBezTo>
                      <a:pt x="3" y="33"/>
                      <a:pt x="0" y="39"/>
                      <a:pt x="1" y="43"/>
                    </a:cubicBezTo>
                    <a:cubicBezTo>
                      <a:pt x="2" y="44"/>
                      <a:pt x="6" y="45"/>
                      <a:pt x="7" y="47"/>
                    </a:cubicBezTo>
                    <a:cubicBezTo>
                      <a:pt x="8" y="49"/>
                      <a:pt x="8" y="52"/>
                      <a:pt x="9" y="54"/>
                    </a:cubicBezTo>
                    <a:cubicBezTo>
                      <a:pt x="10" y="56"/>
                      <a:pt x="12" y="58"/>
                      <a:pt x="13" y="60"/>
                    </a:cubicBezTo>
                    <a:cubicBezTo>
                      <a:pt x="15" y="68"/>
                      <a:pt x="11" y="76"/>
                      <a:pt x="14" y="83"/>
                    </a:cubicBezTo>
                    <a:cubicBezTo>
                      <a:pt x="19" y="81"/>
                      <a:pt x="20" y="62"/>
                      <a:pt x="20" y="56"/>
                    </a:cubicBezTo>
                    <a:cubicBezTo>
                      <a:pt x="19" y="52"/>
                      <a:pt x="16" y="48"/>
                      <a:pt x="15" y="43"/>
                    </a:cubicBezTo>
                    <a:cubicBezTo>
                      <a:pt x="14" y="38"/>
                      <a:pt x="15" y="33"/>
                      <a:pt x="16" y="27"/>
                    </a:cubicBezTo>
                    <a:cubicBezTo>
                      <a:pt x="17" y="23"/>
                      <a:pt x="18" y="17"/>
                      <a:pt x="20" y="13"/>
                    </a:cubicBezTo>
                    <a:cubicBezTo>
                      <a:pt x="21" y="12"/>
                      <a:pt x="27" y="8"/>
                      <a:pt x="27" y="6"/>
                    </a:cubicBezTo>
                    <a:cubicBezTo>
                      <a:pt x="27" y="0"/>
                      <a:pt x="17" y="5"/>
                      <a:pt x="15" y="9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8" name="Freeform 75">
                <a:extLst>
                  <a:ext uri="{FF2B5EF4-FFF2-40B4-BE49-F238E27FC236}">
                    <a16:creationId xmlns:a16="http://schemas.microsoft.com/office/drawing/2014/main" id="{144F1F69-B484-4DB0-BB5F-96DCA5063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752"/>
                <a:ext cx="18" cy="64"/>
              </a:xfrm>
              <a:custGeom>
                <a:avLst/>
                <a:gdLst>
                  <a:gd name="T0" fmla="*/ 54 w 7"/>
                  <a:gd name="T1" fmla="*/ 0 h 24"/>
                  <a:gd name="T2" fmla="*/ 85 w 7"/>
                  <a:gd name="T3" fmla="*/ 1160 h 24"/>
                  <a:gd name="T4" fmla="*/ 303 w 7"/>
                  <a:gd name="T5" fmla="*/ 704 h 24"/>
                  <a:gd name="T6" fmla="*/ 85 w 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1" y="0"/>
                    </a:moveTo>
                    <a:cubicBezTo>
                      <a:pt x="1" y="4"/>
                      <a:pt x="0" y="23"/>
                      <a:pt x="2" y="23"/>
                    </a:cubicBezTo>
                    <a:cubicBezTo>
                      <a:pt x="6" y="24"/>
                      <a:pt x="7" y="17"/>
                      <a:pt x="7" y="14"/>
                    </a:cubicBezTo>
                    <a:cubicBezTo>
                      <a:pt x="7" y="10"/>
                      <a:pt x="4" y="4"/>
                      <a:pt x="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9" name="Freeform 76">
                <a:extLst>
                  <a:ext uri="{FF2B5EF4-FFF2-40B4-BE49-F238E27FC236}">
                    <a16:creationId xmlns:a16="http://schemas.microsoft.com/office/drawing/2014/main" id="{BB48C5CE-6CFB-4B93-818C-D034DC88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747"/>
                <a:ext cx="25" cy="50"/>
              </a:xfrm>
              <a:custGeom>
                <a:avLst/>
                <a:gdLst>
                  <a:gd name="T0" fmla="*/ 0 w 10"/>
                  <a:gd name="T1" fmla="*/ 89 h 19"/>
                  <a:gd name="T2" fmla="*/ 83 w 10"/>
                  <a:gd name="T3" fmla="*/ 913 h 19"/>
                  <a:gd name="T4" fmla="*/ 0 w 10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2"/>
                    </a:moveTo>
                    <a:cubicBezTo>
                      <a:pt x="0" y="7"/>
                      <a:pt x="0" y="14"/>
                      <a:pt x="2" y="19"/>
                    </a:cubicBezTo>
                    <a:cubicBezTo>
                      <a:pt x="10" y="14"/>
                      <a:pt x="0" y="6"/>
                      <a:pt x="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Freeform 77">
                <a:extLst>
                  <a:ext uri="{FF2B5EF4-FFF2-40B4-BE49-F238E27FC236}">
                    <a16:creationId xmlns:a16="http://schemas.microsoft.com/office/drawing/2014/main" id="{AB81C8B1-F1C4-4893-B8BE-AB55B4EB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904"/>
                <a:ext cx="35" cy="21"/>
              </a:xfrm>
              <a:custGeom>
                <a:avLst/>
                <a:gdLst>
                  <a:gd name="T0" fmla="*/ 238 w 14"/>
                  <a:gd name="T1" fmla="*/ 0 h 8"/>
                  <a:gd name="T2" fmla="*/ 395 w 14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cubicBezTo>
                      <a:pt x="0" y="5"/>
                      <a:pt x="14" y="8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Freeform 78">
                <a:extLst>
                  <a:ext uri="{FF2B5EF4-FFF2-40B4-BE49-F238E27FC236}">
                    <a16:creationId xmlns:a16="http://schemas.microsoft.com/office/drawing/2014/main" id="{0C2E7560-7F1E-4085-B897-103E02FB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893"/>
                <a:ext cx="15" cy="14"/>
              </a:xfrm>
              <a:custGeom>
                <a:avLst/>
                <a:gdLst>
                  <a:gd name="T0" fmla="*/ 158 w 6"/>
                  <a:gd name="T1" fmla="*/ 62 h 5"/>
                  <a:gd name="T2" fmla="*/ 0 w 6"/>
                  <a:gd name="T3" fmla="*/ 134 h 5"/>
                  <a:gd name="T4" fmla="*/ 238 w 6"/>
                  <a:gd name="T5" fmla="*/ 6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4"/>
                      <a:pt x="5" y="5"/>
                      <a:pt x="6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Freeform 79">
                <a:extLst>
                  <a:ext uri="{FF2B5EF4-FFF2-40B4-BE49-F238E27FC236}">
                    <a16:creationId xmlns:a16="http://schemas.microsoft.com/office/drawing/2014/main" id="{4607494D-1CA4-4B8D-B5F9-F44653A58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872"/>
                <a:ext cx="27" cy="19"/>
              </a:xfrm>
              <a:custGeom>
                <a:avLst/>
                <a:gdLst>
                  <a:gd name="T0" fmla="*/ 223 w 11"/>
                  <a:gd name="T1" fmla="*/ 0 h 7"/>
                  <a:gd name="T2" fmla="*/ 368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0" y="1"/>
                      <a:pt x="11" y="7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Freeform 80">
                <a:extLst>
                  <a:ext uri="{FF2B5EF4-FFF2-40B4-BE49-F238E27FC236}">
                    <a16:creationId xmlns:a16="http://schemas.microsoft.com/office/drawing/2014/main" id="{50B7AD8F-2F8D-4468-B9F1-69650BD65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787"/>
                <a:ext cx="10" cy="29"/>
              </a:xfrm>
              <a:custGeom>
                <a:avLst/>
                <a:gdLst>
                  <a:gd name="T0" fmla="*/ 0 w 4"/>
                  <a:gd name="T1" fmla="*/ 55 h 11"/>
                  <a:gd name="T2" fmla="*/ 83 w 4"/>
                  <a:gd name="T3" fmla="*/ 0 h 11"/>
                  <a:gd name="T4" fmla="*/ 50 w 4"/>
                  <a:gd name="T5" fmla="*/ 52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4" y="4"/>
                      <a:pt x="3" y="8"/>
                      <a:pt x="1" y="1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Freeform 81">
                <a:extLst>
                  <a:ext uri="{FF2B5EF4-FFF2-40B4-BE49-F238E27FC236}">
                    <a16:creationId xmlns:a16="http://schemas.microsoft.com/office/drawing/2014/main" id="{37046E7C-4631-4E67-AF7B-D2BDC520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061"/>
                <a:ext cx="28" cy="38"/>
              </a:xfrm>
              <a:custGeom>
                <a:avLst/>
                <a:gdLst>
                  <a:gd name="T0" fmla="*/ 163 w 11"/>
                  <a:gd name="T1" fmla="*/ 220 h 14"/>
                  <a:gd name="T2" fmla="*/ 298 w 11"/>
                  <a:gd name="T3" fmla="*/ 478 h 14"/>
                  <a:gd name="T4" fmla="*/ 247 w 11"/>
                  <a:gd name="T5" fmla="*/ 163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4"/>
                    </a:moveTo>
                    <a:cubicBezTo>
                      <a:pt x="0" y="4"/>
                      <a:pt x="0" y="14"/>
                      <a:pt x="7" y="9"/>
                    </a:cubicBezTo>
                    <a:cubicBezTo>
                      <a:pt x="10" y="7"/>
                      <a:pt x="11" y="0"/>
                      <a:pt x="6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Freeform 82">
                <a:extLst>
                  <a:ext uri="{FF2B5EF4-FFF2-40B4-BE49-F238E27FC236}">
                    <a16:creationId xmlns:a16="http://schemas.microsoft.com/office/drawing/2014/main" id="{24F32B1B-49E4-43A2-9129-DE587F91D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909"/>
                <a:ext cx="130" cy="136"/>
              </a:xfrm>
              <a:custGeom>
                <a:avLst/>
                <a:gdLst>
                  <a:gd name="T0" fmla="*/ 0 w 52"/>
                  <a:gd name="T1" fmla="*/ 2581 h 51"/>
                  <a:gd name="T2" fmla="*/ 313 w 52"/>
                  <a:gd name="T3" fmla="*/ 1459 h 51"/>
                  <a:gd name="T4" fmla="*/ 625 w 52"/>
                  <a:gd name="T5" fmla="*/ 397 h 51"/>
                  <a:gd name="T6" fmla="*/ 2033 w 52"/>
                  <a:gd name="T7" fmla="*/ 1160 h 51"/>
                  <a:gd name="T8" fmla="*/ 783 w 52"/>
                  <a:gd name="T9" fmla="*/ 1421 h 51"/>
                  <a:gd name="T10" fmla="*/ 125 w 52"/>
                  <a:gd name="T11" fmla="*/ 252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51">
                    <a:moveTo>
                      <a:pt x="0" y="51"/>
                    </a:moveTo>
                    <a:cubicBezTo>
                      <a:pt x="4" y="44"/>
                      <a:pt x="5" y="36"/>
                      <a:pt x="8" y="29"/>
                    </a:cubicBezTo>
                    <a:cubicBezTo>
                      <a:pt x="9" y="24"/>
                      <a:pt x="12" y="12"/>
                      <a:pt x="16" y="8"/>
                    </a:cubicBezTo>
                    <a:cubicBezTo>
                      <a:pt x="25" y="0"/>
                      <a:pt x="47" y="16"/>
                      <a:pt x="52" y="23"/>
                    </a:cubicBezTo>
                    <a:cubicBezTo>
                      <a:pt x="40" y="22"/>
                      <a:pt x="30" y="21"/>
                      <a:pt x="20" y="28"/>
                    </a:cubicBezTo>
                    <a:cubicBezTo>
                      <a:pt x="13" y="33"/>
                      <a:pt x="5" y="43"/>
                      <a:pt x="3" y="5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Freeform 83">
                <a:extLst>
                  <a:ext uri="{FF2B5EF4-FFF2-40B4-BE49-F238E27FC236}">
                    <a16:creationId xmlns:a16="http://schemas.microsoft.com/office/drawing/2014/main" id="{3A8577BF-7B71-4108-84AD-0FE148C9F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947"/>
                <a:ext cx="110" cy="112"/>
              </a:xfrm>
              <a:custGeom>
                <a:avLst/>
                <a:gdLst>
                  <a:gd name="T0" fmla="*/ 0 w 44"/>
                  <a:gd name="T1" fmla="*/ 1971 h 42"/>
                  <a:gd name="T2" fmla="*/ 313 w 44"/>
                  <a:gd name="T3" fmla="*/ 1459 h 42"/>
                  <a:gd name="T4" fmla="*/ 708 w 44"/>
                  <a:gd name="T5" fmla="*/ 1059 h 42"/>
                  <a:gd name="T6" fmla="*/ 1720 w 44"/>
                  <a:gd name="T7" fmla="*/ 0 h 42"/>
                  <a:gd name="T8" fmla="*/ 1175 w 44"/>
                  <a:gd name="T9" fmla="*/ 760 h 42"/>
                  <a:gd name="T10" fmla="*/ 908 w 44"/>
                  <a:gd name="T11" fmla="*/ 1971 h 42"/>
                  <a:gd name="T12" fmla="*/ 50 w 44"/>
                  <a:gd name="T13" fmla="*/ 206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0" y="39"/>
                    </a:moveTo>
                    <a:cubicBezTo>
                      <a:pt x="3" y="36"/>
                      <a:pt x="5" y="32"/>
                      <a:pt x="8" y="29"/>
                    </a:cubicBezTo>
                    <a:cubicBezTo>
                      <a:pt x="10" y="27"/>
                      <a:pt x="15" y="25"/>
                      <a:pt x="18" y="21"/>
                    </a:cubicBezTo>
                    <a:cubicBezTo>
                      <a:pt x="25" y="13"/>
                      <a:pt x="31" y="0"/>
                      <a:pt x="44" y="0"/>
                    </a:cubicBezTo>
                    <a:cubicBezTo>
                      <a:pt x="43" y="5"/>
                      <a:pt x="33" y="11"/>
                      <a:pt x="30" y="15"/>
                    </a:cubicBezTo>
                    <a:cubicBezTo>
                      <a:pt x="26" y="22"/>
                      <a:pt x="24" y="31"/>
                      <a:pt x="23" y="39"/>
                    </a:cubicBezTo>
                    <a:cubicBezTo>
                      <a:pt x="15" y="42"/>
                      <a:pt x="8" y="37"/>
                      <a:pt x="1" y="4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Freeform 84">
                <a:extLst>
                  <a:ext uri="{FF2B5EF4-FFF2-40B4-BE49-F238E27FC236}">
                    <a16:creationId xmlns:a16="http://schemas.microsoft.com/office/drawing/2014/main" id="{3668FA83-721E-4C8D-8691-6EE76D4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936"/>
                <a:ext cx="50" cy="197"/>
              </a:xfrm>
              <a:custGeom>
                <a:avLst/>
                <a:gdLst>
                  <a:gd name="T0" fmla="*/ 363 w 20"/>
                  <a:gd name="T1" fmla="*/ 0 h 74"/>
                  <a:gd name="T2" fmla="*/ 283 w 20"/>
                  <a:gd name="T3" fmla="*/ 1714 h 74"/>
                  <a:gd name="T4" fmla="*/ 283 w 20"/>
                  <a:gd name="T5" fmla="*/ 2508 h 74"/>
                  <a:gd name="T6" fmla="*/ 125 w 20"/>
                  <a:gd name="T7" fmla="*/ 3714 h 74"/>
                  <a:gd name="T8" fmla="*/ 363 w 20"/>
                  <a:gd name="T9" fmla="*/ 2814 h 74"/>
                  <a:gd name="T10" fmla="*/ 625 w 20"/>
                  <a:gd name="T11" fmla="*/ 2260 h 74"/>
                  <a:gd name="T12" fmla="*/ 395 w 20"/>
                  <a:gd name="T13" fmla="*/ 70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74">
                    <a:moveTo>
                      <a:pt x="9" y="0"/>
                    </a:moveTo>
                    <a:cubicBezTo>
                      <a:pt x="6" y="10"/>
                      <a:pt x="5" y="24"/>
                      <a:pt x="7" y="34"/>
                    </a:cubicBezTo>
                    <a:cubicBezTo>
                      <a:pt x="8" y="40"/>
                      <a:pt x="9" y="43"/>
                      <a:pt x="7" y="50"/>
                    </a:cubicBezTo>
                    <a:cubicBezTo>
                      <a:pt x="5" y="56"/>
                      <a:pt x="0" y="68"/>
                      <a:pt x="3" y="74"/>
                    </a:cubicBezTo>
                    <a:cubicBezTo>
                      <a:pt x="5" y="68"/>
                      <a:pt x="7" y="62"/>
                      <a:pt x="9" y="56"/>
                    </a:cubicBezTo>
                    <a:cubicBezTo>
                      <a:pt x="11" y="53"/>
                      <a:pt x="15" y="49"/>
                      <a:pt x="16" y="45"/>
                    </a:cubicBezTo>
                    <a:cubicBezTo>
                      <a:pt x="20" y="35"/>
                      <a:pt x="9" y="25"/>
                      <a:pt x="10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Freeform 85">
                <a:extLst>
                  <a:ext uri="{FF2B5EF4-FFF2-40B4-BE49-F238E27FC236}">
                    <a16:creationId xmlns:a16="http://schemas.microsoft.com/office/drawing/2014/main" id="{B925F138-9A12-4DBF-849B-5BCD2A300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1925"/>
                <a:ext cx="28" cy="110"/>
              </a:xfrm>
              <a:custGeom>
                <a:avLst/>
                <a:gdLst>
                  <a:gd name="T0" fmla="*/ 298 w 11"/>
                  <a:gd name="T1" fmla="*/ 0 h 41"/>
                  <a:gd name="T2" fmla="*/ 382 w 11"/>
                  <a:gd name="T3" fmla="*/ 2122 h 41"/>
                  <a:gd name="T4" fmla="*/ 331 w 11"/>
                  <a:gd name="T5" fmla="*/ 94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41">
                    <a:moveTo>
                      <a:pt x="7" y="0"/>
                    </a:moveTo>
                    <a:cubicBezTo>
                      <a:pt x="0" y="14"/>
                      <a:pt x="3" y="26"/>
                      <a:pt x="9" y="41"/>
                    </a:cubicBezTo>
                    <a:cubicBezTo>
                      <a:pt x="11" y="29"/>
                      <a:pt x="0" y="1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Freeform 86">
                <a:extLst>
                  <a:ext uri="{FF2B5EF4-FFF2-40B4-BE49-F238E27FC236}">
                    <a16:creationId xmlns:a16="http://schemas.microsoft.com/office/drawing/2014/main" id="{377103E6-33FC-4930-B3E4-A0F1CA42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1477"/>
                <a:ext cx="53" cy="112"/>
              </a:xfrm>
              <a:custGeom>
                <a:avLst/>
                <a:gdLst>
                  <a:gd name="T0" fmla="*/ 694 w 21"/>
                  <a:gd name="T1" fmla="*/ 56 h 42"/>
                  <a:gd name="T2" fmla="*/ 83 w 21"/>
                  <a:gd name="T3" fmla="*/ 661 h 42"/>
                  <a:gd name="T4" fmla="*/ 288 w 21"/>
                  <a:gd name="T5" fmla="*/ 2125 h 42"/>
                  <a:gd name="T6" fmla="*/ 853 w 21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2">
                    <a:moveTo>
                      <a:pt x="17" y="1"/>
                    </a:moveTo>
                    <a:cubicBezTo>
                      <a:pt x="11" y="3"/>
                      <a:pt x="5" y="7"/>
                      <a:pt x="2" y="13"/>
                    </a:cubicBezTo>
                    <a:cubicBezTo>
                      <a:pt x="0" y="19"/>
                      <a:pt x="1" y="40"/>
                      <a:pt x="7" y="42"/>
                    </a:cubicBezTo>
                    <a:cubicBezTo>
                      <a:pt x="5" y="31"/>
                      <a:pt x="8" y="5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Freeform 87">
                <a:extLst>
                  <a:ext uri="{FF2B5EF4-FFF2-40B4-BE49-F238E27FC236}">
                    <a16:creationId xmlns:a16="http://schemas.microsoft.com/office/drawing/2014/main" id="{8455DFAE-2593-4DE3-8130-D9673B90E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488"/>
                <a:ext cx="40" cy="64"/>
              </a:xfrm>
              <a:custGeom>
                <a:avLst/>
                <a:gdLst>
                  <a:gd name="T0" fmla="*/ 395 w 16"/>
                  <a:gd name="T1" fmla="*/ 205 h 24"/>
                  <a:gd name="T2" fmla="*/ 50 w 16"/>
                  <a:gd name="T3" fmla="*/ 456 h 24"/>
                  <a:gd name="T4" fmla="*/ 238 w 16"/>
                  <a:gd name="T5" fmla="*/ 1216 h 24"/>
                  <a:gd name="T6" fmla="*/ 625 w 16"/>
                  <a:gd name="T7" fmla="*/ 24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0" y="4"/>
                    </a:moveTo>
                    <a:cubicBezTo>
                      <a:pt x="6" y="0"/>
                      <a:pt x="2" y="5"/>
                      <a:pt x="1" y="9"/>
                    </a:cubicBezTo>
                    <a:cubicBezTo>
                      <a:pt x="0" y="14"/>
                      <a:pt x="4" y="20"/>
                      <a:pt x="6" y="24"/>
                    </a:cubicBezTo>
                    <a:cubicBezTo>
                      <a:pt x="0" y="16"/>
                      <a:pt x="9" y="7"/>
                      <a:pt x="1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Freeform 88">
                <a:extLst>
                  <a:ext uri="{FF2B5EF4-FFF2-40B4-BE49-F238E27FC236}">
                    <a16:creationId xmlns:a16="http://schemas.microsoft.com/office/drawing/2014/main" id="{DAF730CC-DA74-470D-885F-C5ABC6F72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189"/>
                <a:ext cx="45" cy="91"/>
              </a:xfrm>
              <a:custGeom>
                <a:avLst/>
                <a:gdLst>
                  <a:gd name="T0" fmla="*/ 708 w 18"/>
                  <a:gd name="T1" fmla="*/ 0 h 34"/>
                  <a:gd name="T2" fmla="*/ 50 w 18"/>
                  <a:gd name="T3" fmla="*/ 1748 h 34"/>
                  <a:gd name="T4" fmla="*/ 708 w 18"/>
                  <a:gd name="T5" fmla="*/ 15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4">
                    <a:moveTo>
                      <a:pt x="18" y="0"/>
                    </a:moveTo>
                    <a:cubicBezTo>
                      <a:pt x="9" y="7"/>
                      <a:pt x="0" y="22"/>
                      <a:pt x="1" y="34"/>
                    </a:cubicBezTo>
                    <a:cubicBezTo>
                      <a:pt x="7" y="25"/>
                      <a:pt x="11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Freeform 89">
                <a:extLst>
                  <a:ext uri="{FF2B5EF4-FFF2-40B4-BE49-F238E27FC236}">
                    <a16:creationId xmlns:a16="http://schemas.microsoft.com/office/drawing/2014/main" id="{6D315969-8E6A-4643-8E7C-56EC7E99F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1501"/>
                <a:ext cx="15" cy="27"/>
              </a:xfrm>
              <a:custGeom>
                <a:avLst/>
                <a:gdLst>
                  <a:gd name="T0" fmla="*/ 208 w 6"/>
                  <a:gd name="T1" fmla="*/ 0 h 10"/>
                  <a:gd name="T2" fmla="*/ 83 w 6"/>
                  <a:gd name="T3" fmla="*/ 532 h 10"/>
                  <a:gd name="T4" fmla="*/ 238 w 6"/>
                  <a:gd name="T5" fmla="*/ 475 h 10"/>
                  <a:gd name="T6" fmla="*/ 208 w 6"/>
                  <a:gd name="T7" fmla="*/ 1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1" y="2"/>
                      <a:pt x="0" y="6"/>
                      <a:pt x="2" y="10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5" y="7"/>
                      <a:pt x="6" y="5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Freeform 90">
                <a:extLst>
                  <a:ext uri="{FF2B5EF4-FFF2-40B4-BE49-F238E27FC236}">
                    <a16:creationId xmlns:a16="http://schemas.microsoft.com/office/drawing/2014/main" id="{9EBB911E-BEFA-422D-BED6-B9D8516F0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456"/>
                <a:ext cx="15" cy="43"/>
              </a:xfrm>
              <a:custGeom>
                <a:avLst/>
                <a:gdLst>
                  <a:gd name="T0" fmla="*/ 0 w 6"/>
                  <a:gd name="T1" fmla="*/ 0 h 16"/>
                  <a:gd name="T2" fmla="*/ 208 w 6"/>
                  <a:gd name="T3" fmla="*/ 839 h 16"/>
                  <a:gd name="T4" fmla="*/ 83 w 6"/>
                  <a:gd name="T5" fmla="*/ 3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cubicBezTo>
                      <a:pt x="6" y="2"/>
                      <a:pt x="4" y="11"/>
                      <a:pt x="5" y="16"/>
                    </a:cubicBezTo>
                    <a:cubicBezTo>
                      <a:pt x="5" y="13"/>
                      <a:pt x="5" y="10"/>
                      <a:pt x="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Freeform 91">
                <a:extLst>
                  <a:ext uri="{FF2B5EF4-FFF2-40B4-BE49-F238E27FC236}">
                    <a16:creationId xmlns:a16="http://schemas.microsoft.com/office/drawing/2014/main" id="{6093515D-C775-4270-BA0F-BEE26D66D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613"/>
                <a:ext cx="22" cy="83"/>
              </a:xfrm>
              <a:custGeom>
                <a:avLst/>
                <a:gdLst>
                  <a:gd name="T0" fmla="*/ 252 w 9"/>
                  <a:gd name="T1" fmla="*/ 0 h 31"/>
                  <a:gd name="T2" fmla="*/ 0 w 9"/>
                  <a:gd name="T3" fmla="*/ 710 h 31"/>
                  <a:gd name="T4" fmla="*/ 293 w 9"/>
                  <a:gd name="T5" fmla="*/ 1590 h 31"/>
                  <a:gd name="T6" fmla="*/ 174 w 9"/>
                  <a:gd name="T7" fmla="*/ 766 h 31"/>
                  <a:gd name="T8" fmla="*/ 323 w 9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1">
                    <a:moveTo>
                      <a:pt x="7" y="0"/>
                    </a:moveTo>
                    <a:cubicBezTo>
                      <a:pt x="4" y="5"/>
                      <a:pt x="0" y="9"/>
                      <a:pt x="0" y="14"/>
                    </a:cubicBezTo>
                    <a:cubicBezTo>
                      <a:pt x="1" y="19"/>
                      <a:pt x="5" y="29"/>
                      <a:pt x="8" y="31"/>
                    </a:cubicBezTo>
                    <a:cubicBezTo>
                      <a:pt x="8" y="26"/>
                      <a:pt x="4" y="20"/>
                      <a:pt x="5" y="15"/>
                    </a:cubicBezTo>
                    <a:cubicBezTo>
                      <a:pt x="5" y="10"/>
                      <a:pt x="8" y="5"/>
                      <a:pt x="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Freeform 92">
                <a:extLst>
                  <a:ext uri="{FF2B5EF4-FFF2-40B4-BE49-F238E27FC236}">
                    <a16:creationId xmlns:a16="http://schemas.microsoft.com/office/drawing/2014/main" id="{0BFAD1A1-DF2C-4B88-9122-B0609F68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928"/>
                <a:ext cx="42" cy="61"/>
              </a:xfrm>
              <a:custGeom>
                <a:avLst/>
                <a:gdLst>
                  <a:gd name="T0" fmla="*/ 30 w 17"/>
                  <a:gd name="T1" fmla="*/ 1140 h 23"/>
                  <a:gd name="T2" fmla="*/ 635 w 17"/>
                  <a:gd name="T3" fmla="*/ 507 h 23"/>
                  <a:gd name="T4" fmla="*/ 104 w 17"/>
                  <a:gd name="T5" fmla="*/ 894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cubicBezTo>
                      <a:pt x="0" y="14"/>
                      <a:pt x="8" y="0"/>
                      <a:pt x="17" y="10"/>
                    </a:cubicBezTo>
                    <a:cubicBezTo>
                      <a:pt x="11" y="8"/>
                      <a:pt x="5" y="13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Freeform 93">
                <a:extLst>
                  <a:ext uri="{FF2B5EF4-FFF2-40B4-BE49-F238E27FC236}">
                    <a16:creationId xmlns:a16="http://schemas.microsoft.com/office/drawing/2014/main" id="{F3282404-0AC0-4EC4-B476-EB4529C0E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685"/>
                <a:ext cx="210" cy="75"/>
              </a:xfrm>
              <a:custGeom>
                <a:avLst/>
                <a:gdLst>
                  <a:gd name="T0" fmla="*/ 0 w 84"/>
                  <a:gd name="T1" fmla="*/ 209 h 28"/>
                  <a:gd name="T2" fmla="*/ 1645 w 84"/>
                  <a:gd name="T3" fmla="*/ 56 h 28"/>
                  <a:gd name="T4" fmla="*/ 3283 w 84"/>
                  <a:gd name="T5" fmla="*/ 1039 h 28"/>
                  <a:gd name="T6" fmla="*/ 2113 w 84"/>
                  <a:gd name="T7" fmla="*/ 560 h 28"/>
                  <a:gd name="T8" fmla="*/ 1645 w 84"/>
                  <a:gd name="T9" fmla="*/ 1441 h 28"/>
                  <a:gd name="T10" fmla="*/ 1220 w 84"/>
                  <a:gd name="T11" fmla="*/ 517 h 28"/>
                  <a:gd name="T12" fmla="*/ 750 w 84"/>
                  <a:gd name="T13" fmla="*/ 458 h 28"/>
                  <a:gd name="T14" fmla="*/ 208 w 84"/>
                  <a:gd name="T15" fmla="*/ 40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8">
                    <a:moveTo>
                      <a:pt x="0" y="4"/>
                    </a:moveTo>
                    <a:cubicBezTo>
                      <a:pt x="14" y="6"/>
                      <a:pt x="28" y="0"/>
                      <a:pt x="42" y="1"/>
                    </a:cubicBezTo>
                    <a:cubicBezTo>
                      <a:pt x="55" y="2"/>
                      <a:pt x="78" y="8"/>
                      <a:pt x="84" y="20"/>
                    </a:cubicBezTo>
                    <a:cubicBezTo>
                      <a:pt x="77" y="15"/>
                      <a:pt x="64" y="9"/>
                      <a:pt x="54" y="11"/>
                    </a:cubicBezTo>
                    <a:cubicBezTo>
                      <a:pt x="47" y="13"/>
                      <a:pt x="46" y="23"/>
                      <a:pt x="42" y="28"/>
                    </a:cubicBezTo>
                    <a:cubicBezTo>
                      <a:pt x="40" y="21"/>
                      <a:pt x="39" y="12"/>
                      <a:pt x="31" y="10"/>
                    </a:cubicBezTo>
                    <a:cubicBezTo>
                      <a:pt x="28" y="9"/>
                      <a:pt x="23" y="10"/>
                      <a:pt x="19" y="9"/>
                    </a:cubicBezTo>
                    <a:cubicBezTo>
                      <a:pt x="14" y="8"/>
                      <a:pt x="10" y="5"/>
                      <a:pt x="5" y="8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Freeform 94">
                <a:extLst>
                  <a:ext uri="{FF2B5EF4-FFF2-40B4-BE49-F238E27FC236}">
                    <a16:creationId xmlns:a16="http://schemas.microsoft.com/office/drawing/2014/main" id="{2E84D159-BB32-4160-ADB9-5E4871539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1285"/>
                <a:ext cx="80" cy="400"/>
              </a:xfrm>
              <a:custGeom>
                <a:avLst/>
                <a:gdLst>
                  <a:gd name="T0" fmla="*/ 1175 w 32"/>
                  <a:gd name="T1" fmla="*/ 0 h 150"/>
                  <a:gd name="T2" fmla="*/ 863 w 32"/>
                  <a:gd name="T3" fmla="*/ 1309 h 150"/>
                  <a:gd name="T4" fmla="*/ 625 w 32"/>
                  <a:gd name="T5" fmla="*/ 3037 h 150"/>
                  <a:gd name="T6" fmla="*/ 470 w 32"/>
                  <a:gd name="T7" fmla="*/ 7587 h 150"/>
                  <a:gd name="T8" fmla="*/ 1095 w 32"/>
                  <a:gd name="T9" fmla="*/ 2824 h 150"/>
                  <a:gd name="T10" fmla="*/ 1175 w 32"/>
                  <a:gd name="T11" fmla="*/ 149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0">
                    <a:moveTo>
                      <a:pt x="30" y="0"/>
                    </a:moveTo>
                    <a:cubicBezTo>
                      <a:pt x="24" y="7"/>
                      <a:pt x="24" y="18"/>
                      <a:pt x="22" y="26"/>
                    </a:cubicBezTo>
                    <a:cubicBezTo>
                      <a:pt x="20" y="38"/>
                      <a:pt x="18" y="48"/>
                      <a:pt x="16" y="60"/>
                    </a:cubicBezTo>
                    <a:cubicBezTo>
                      <a:pt x="11" y="88"/>
                      <a:pt x="0" y="123"/>
                      <a:pt x="12" y="150"/>
                    </a:cubicBezTo>
                    <a:cubicBezTo>
                      <a:pt x="7" y="118"/>
                      <a:pt x="22" y="87"/>
                      <a:pt x="28" y="56"/>
                    </a:cubicBezTo>
                    <a:cubicBezTo>
                      <a:pt x="32" y="38"/>
                      <a:pt x="27" y="20"/>
                      <a:pt x="30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Freeform 95">
                <a:extLst>
                  <a:ext uri="{FF2B5EF4-FFF2-40B4-BE49-F238E27FC236}">
                    <a16:creationId xmlns:a16="http://schemas.microsoft.com/office/drawing/2014/main" id="{2BBBA630-09F9-4105-B1D0-776500D3B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179"/>
                <a:ext cx="50" cy="82"/>
              </a:xfrm>
              <a:custGeom>
                <a:avLst/>
                <a:gdLst>
                  <a:gd name="T0" fmla="*/ 283 w 20"/>
                  <a:gd name="T1" fmla="*/ 90 h 31"/>
                  <a:gd name="T2" fmla="*/ 125 w 20"/>
                  <a:gd name="T3" fmla="*/ 1315 h 31"/>
                  <a:gd name="T4" fmla="*/ 783 w 20"/>
                  <a:gd name="T5" fmla="*/ 1280 h 31"/>
                  <a:gd name="T6" fmla="*/ 708 w 20"/>
                  <a:gd name="T7" fmla="*/ 90 h 31"/>
                  <a:gd name="T8" fmla="*/ 470 w 2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7" y="2"/>
                    </a:moveTo>
                    <a:cubicBezTo>
                      <a:pt x="5" y="6"/>
                      <a:pt x="0" y="23"/>
                      <a:pt x="3" y="27"/>
                    </a:cubicBezTo>
                    <a:cubicBezTo>
                      <a:pt x="6" y="31"/>
                      <a:pt x="16" y="26"/>
                      <a:pt x="20" y="26"/>
                    </a:cubicBezTo>
                    <a:cubicBezTo>
                      <a:pt x="7" y="21"/>
                      <a:pt x="14" y="10"/>
                      <a:pt x="18" y="2"/>
                    </a:cubicBezTo>
                    <a:cubicBezTo>
                      <a:pt x="16" y="1"/>
                      <a:pt x="14" y="1"/>
                      <a:pt x="1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Freeform 96">
                <a:extLst>
                  <a:ext uri="{FF2B5EF4-FFF2-40B4-BE49-F238E27FC236}">
                    <a16:creationId xmlns:a16="http://schemas.microsoft.com/office/drawing/2014/main" id="{A66E3A88-BE5A-4335-B811-D76E7570E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160"/>
                <a:ext cx="53" cy="51"/>
              </a:xfrm>
              <a:custGeom>
                <a:avLst/>
                <a:gdLst>
                  <a:gd name="T0" fmla="*/ 0 w 21"/>
                  <a:gd name="T1" fmla="*/ 988 h 19"/>
                  <a:gd name="T2" fmla="*/ 803 w 21"/>
                  <a:gd name="T3" fmla="*/ 0 h 19"/>
                  <a:gd name="T4" fmla="*/ 803 w 21"/>
                  <a:gd name="T5" fmla="*/ 518 h 19"/>
                  <a:gd name="T6" fmla="*/ 209 w 21"/>
                  <a:gd name="T7" fmla="*/ 92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cubicBezTo>
                      <a:pt x="3" y="11"/>
                      <a:pt x="11" y="2"/>
                      <a:pt x="20" y="0"/>
                    </a:cubicBezTo>
                    <a:cubicBezTo>
                      <a:pt x="20" y="3"/>
                      <a:pt x="21" y="7"/>
                      <a:pt x="20" y="10"/>
                    </a:cubicBezTo>
                    <a:cubicBezTo>
                      <a:pt x="15" y="7"/>
                      <a:pt x="8" y="14"/>
                      <a:pt x="5" y="18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Freeform 97">
                <a:extLst>
                  <a:ext uri="{FF2B5EF4-FFF2-40B4-BE49-F238E27FC236}">
                    <a16:creationId xmlns:a16="http://schemas.microsoft.com/office/drawing/2014/main" id="{8094A7CC-9DBE-4AC6-A1C5-8CC789CF5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976"/>
                <a:ext cx="17" cy="35"/>
              </a:xfrm>
              <a:custGeom>
                <a:avLst/>
                <a:gdLst>
                  <a:gd name="T0" fmla="*/ 100 w 7"/>
                  <a:gd name="T1" fmla="*/ 0 h 13"/>
                  <a:gd name="T2" fmla="*/ 70 w 7"/>
                  <a:gd name="T3" fmla="*/ 681 h 13"/>
                  <a:gd name="T4" fmla="*/ 141 w 7"/>
                  <a:gd name="T5" fmla="*/ 15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3" y="0"/>
                    </a:moveTo>
                    <a:cubicBezTo>
                      <a:pt x="2" y="4"/>
                      <a:pt x="0" y="9"/>
                      <a:pt x="2" y="13"/>
                    </a:cubicBezTo>
                    <a:cubicBezTo>
                      <a:pt x="7" y="10"/>
                      <a:pt x="4" y="8"/>
                      <a:pt x="4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Freeform 98">
                <a:extLst>
                  <a:ext uri="{FF2B5EF4-FFF2-40B4-BE49-F238E27FC236}">
                    <a16:creationId xmlns:a16="http://schemas.microsoft.com/office/drawing/2014/main" id="{A337320D-F093-4F53-8C80-B3E05812F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000"/>
                <a:ext cx="15" cy="29"/>
              </a:xfrm>
              <a:custGeom>
                <a:avLst/>
                <a:gdLst>
                  <a:gd name="T0" fmla="*/ 208 w 6"/>
                  <a:gd name="T1" fmla="*/ 0 h 11"/>
                  <a:gd name="T2" fmla="*/ 83 w 6"/>
                  <a:gd name="T3" fmla="*/ 527 h 11"/>
                  <a:gd name="T4" fmla="*/ 238 w 6"/>
                  <a:gd name="T5" fmla="*/ 5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3" y="3"/>
                      <a:pt x="0" y="8"/>
                      <a:pt x="2" y="11"/>
                    </a:cubicBezTo>
                    <a:cubicBezTo>
                      <a:pt x="6" y="9"/>
                      <a:pt x="5" y="4"/>
                      <a:pt x="6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Freeform 99">
                <a:extLst>
                  <a:ext uri="{FF2B5EF4-FFF2-40B4-BE49-F238E27FC236}">
                    <a16:creationId xmlns:a16="http://schemas.microsoft.com/office/drawing/2014/main" id="{9D35673B-982B-499A-8BDD-5DC6BF05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1005"/>
                <a:ext cx="15" cy="30"/>
              </a:xfrm>
              <a:custGeom>
                <a:avLst/>
                <a:gdLst>
                  <a:gd name="T0" fmla="*/ 83 w 6"/>
                  <a:gd name="T1" fmla="*/ 0 h 11"/>
                  <a:gd name="T2" fmla="*/ 125 w 6"/>
                  <a:gd name="T3" fmla="*/ 611 h 11"/>
                  <a:gd name="T4" fmla="*/ 158 w 6"/>
                  <a:gd name="T5" fmla="*/ 104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4"/>
                      <a:pt x="0" y="8"/>
                      <a:pt x="3" y="11"/>
                    </a:cubicBezTo>
                    <a:cubicBezTo>
                      <a:pt x="6" y="10"/>
                      <a:pt x="5" y="5"/>
                      <a:pt x="4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Freeform 100">
                <a:extLst>
                  <a:ext uri="{FF2B5EF4-FFF2-40B4-BE49-F238E27FC236}">
                    <a16:creationId xmlns:a16="http://schemas.microsoft.com/office/drawing/2014/main" id="{5052C224-444E-4219-A621-4280A9A74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173"/>
                <a:ext cx="22" cy="70"/>
              </a:xfrm>
              <a:custGeom>
                <a:avLst/>
                <a:gdLst>
                  <a:gd name="T0" fmla="*/ 323 w 9"/>
                  <a:gd name="T1" fmla="*/ 253 h 26"/>
                  <a:gd name="T2" fmla="*/ 103 w 9"/>
                  <a:gd name="T3" fmla="*/ 1362 h 26"/>
                  <a:gd name="T4" fmla="*/ 174 w 9"/>
                  <a:gd name="T5" fmla="*/ 840 h 26"/>
                  <a:gd name="T6" fmla="*/ 293 w 9"/>
                  <a:gd name="T7" fmla="*/ 21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6">
                    <a:moveTo>
                      <a:pt x="9" y="5"/>
                    </a:moveTo>
                    <a:cubicBezTo>
                      <a:pt x="3" y="0"/>
                      <a:pt x="0" y="24"/>
                      <a:pt x="3" y="26"/>
                    </a:cubicBezTo>
                    <a:cubicBezTo>
                      <a:pt x="5" y="24"/>
                      <a:pt x="4" y="19"/>
                      <a:pt x="5" y="16"/>
                    </a:cubicBezTo>
                    <a:cubicBezTo>
                      <a:pt x="5" y="13"/>
                      <a:pt x="5" y="6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Freeform 101">
                <a:extLst>
                  <a:ext uri="{FF2B5EF4-FFF2-40B4-BE49-F238E27FC236}">
                    <a16:creationId xmlns:a16="http://schemas.microsoft.com/office/drawing/2014/main" id="{0220F950-56E5-48C0-9F06-4F10E483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1165"/>
                <a:ext cx="30" cy="27"/>
              </a:xfrm>
              <a:custGeom>
                <a:avLst/>
                <a:gdLst>
                  <a:gd name="T0" fmla="*/ 0 w 12"/>
                  <a:gd name="T1" fmla="*/ 532 h 10"/>
                  <a:gd name="T2" fmla="*/ 283 w 12"/>
                  <a:gd name="T3" fmla="*/ 103 h 10"/>
                  <a:gd name="T4" fmla="*/ 470 w 12"/>
                  <a:gd name="T5" fmla="*/ 159 h 10"/>
                  <a:gd name="T6" fmla="*/ 125 w 12"/>
                  <a:gd name="T7" fmla="*/ 37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1" y="6"/>
                      <a:pt x="4" y="4"/>
                      <a:pt x="7" y="2"/>
                    </a:cubicBezTo>
                    <a:cubicBezTo>
                      <a:pt x="9" y="2"/>
                      <a:pt x="12" y="0"/>
                      <a:pt x="12" y="3"/>
                    </a:cubicBezTo>
                    <a:cubicBezTo>
                      <a:pt x="9" y="3"/>
                      <a:pt x="5" y="4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Freeform 102">
                <a:extLst>
                  <a:ext uri="{FF2B5EF4-FFF2-40B4-BE49-F238E27FC236}">
                    <a16:creationId xmlns:a16="http://schemas.microsoft.com/office/drawing/2014/main" id="{A993E13C-8F10-451E-B891-3F1AE3FAB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355"/>
                <a:ext cx="40" cy="240"/>
              </a:xfrm>
              <a:custGeom>
                <a:avLst/>
                <a:gdLst>
                  <a:gd name="T0" fmla="*/ 625 w 16"/>
                  <a:gd name="T1" fmla="*/ 0 h 90"/>
                  <a:gd name="T2" fmla="*/ 208 w 16"/>
                  <a:gd name="T3" fmla="*/ 1821 h 90"/>
                  <a:gd name="T4" fmla="*/ 50 w 16"/>
                  <a:gd name="T5" fmla="*/ 3392 h 90"/>
                  <a:gd name="T6" fmla="*/ 0 w 16"/>
                  <a:gd name="T7" fmla="*/ 4003 h 90"/>
                  <a:gd name="T8" fmla="*/ 50 w 16"/>
                  <a:gd name="T9" fmla="*/ 4552 h 90"/>
                  <a:gd name="T10" fmla="*/ 208 w 16"/>
                  <a:gd name="T11" fmla="*/ 3037 h 90"/>
                  <a:gd name="T12" fmla="*/ 438 w 16"/>
                  <a:gd name="T13" fmla="*/ 116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90">
                    <a:moveTo>
                      <a:pt x="16" y="0"/>
                    </a:moveTo>
                    <a:cubicBezTo>
                      <a:pt x="12" y="12"/>
                      <a:pt x="8" y="24"/>
                      <a:pt x="5" y="36"/>
                    </a:cubicBezTo>
                    <a:cubicBezTo>
                      <a:pt x="3" y="46"/>
                      <a:pt x="2" y="56"/>
                      <a:pt x="1" y="67"/>
                    </a:cubicBezTo>
                    <a:cubicBezTo>
                      <a:pt x="0" y="71"/>
                      <a:pt x="0" y="75"/>
                      <a:pt x="0" y="79"/>
                    </a:cubicBezTo>
                    <a:cubicBezTo>
                      <a:pt x="0" y="83"/>
                      <a:pt x="1" y="86"/>
                      <a:pt x="1" y="90"/>
                    </a:cubicBezTo>
                    <a:cubicBezTo>
                      <a:pt x="1" y="80"/>
                      <a:pt x="4" y="70"/>
                      <a:pt x="5" y="60"/>
                    </a:cubicBezTo>
                    <a:cubicBezTo>
                      <a:pt x="7" y="48"/>
                      <a:pt x="9" y="35"/>
                      <a:pt x="11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Freeform 103">
                <a:extLst>
                  <a:ext uri="{FF2B5EF4-FFF2-40B4-BE49-F238E27FC236}">
                    <a16:creationId xmlns:a16="http://schemas.microsoft.com/office/drawing/2014/main" id="{5960079A-4084-4FD6-A5B7-311157121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683"/>
                <a:ext cx="60" cy="21"/>
              </a:xfrm>
              <a:custGeom>
                <a:avLst/>
                <a:gdLst>
                  <a:gd name="T0" fmla="*/ 0 w 24"/>
                  <a:gd name="T1" fmla="*/ 144 h 8"/>
                  <a:gd name="T2" fmla="*/ 938 w 24"/>
                  <a:gd name="T3" fmla="*/ 234 h 8"/>
                  <a:gd name="T4" fmla="*/ 625 w 24"/>
                  <a:gd name="T5" fmla="*/ 378 h 8"/>
                  <a:gd name="T6" fmla="*/ 438 w 24"/>
                  <a:gd name="T7" fmla="*/ 20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3"/>
                    </a:moveTo>
                    <a:cubicBezTo>
                      <a:pt x="8" y="2"/>
                      <a:pt x="17" y="0"/>
                      <a:pt x="24" y="5"/>
                    </a:cubicBezTo>
                    <a:cubicBezTo>
                      <a:pt x="21" y="5"/>
                      <a:pt x="18" y="6"/>
                      <a:pt x="16" y="8"/>
                    </a:cubicBezTo>
                    <a:cubicBezTo>
                      <a:pt x="17" y="6"/>
                      <a:pt x="13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Freeform 104">
                <a:extLst>
                  <a:ext uri="{FF2B5EF4-FFF2-40B4-BE49-F238E27FC236}">
                    <a16:creationId xmlns:a16="http://schemas.microsoft.com/office/drawing/2014/main" id="{3662FA59-05A1-40A8-A556-1DE064A65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1280"/>
                <a:ext cx="62" cy="165"/>
              </a:xfrm>
              <a:custGeom>
                <a:avLst/>
                <a:gdLst>
                  <a:gd name="T0" fmla="*/ 184 w 25"/>
                  <a:gd name="T1" fmla="*/ 963 h 62"/>
                  <a:gd name="T2" fmla="*/ 74 w 25"/>
                  <a:gd name="T3" fmla="*/ 1509 h 62"/>
                  <a:gd name="T4" fmla="*/ 30 w 25"/>
                  <a:gd name="T5" fmla="*/ 1905 h 62"/>
                  <a:gd name="T6" fmla="*/ 154 w 25"/>
                  <a:gd name="T7" fmla="*/ 2903 h 62"/>
                  <a:gd name="T8" fmla="*/ 382 w 25"/>
                  <a:gd name="T9" fmla="*/ 2712 h 62"/>
                  <a:gd name="T10" fmla="*/ 536 w 25"/>
                  <a:gd name="T11" fmla="*/ 2959 h 62"/>
                  <a:gd name="T12" fmla="*/ 868 w 25"/>
                  <a:gd name="T13" fmla="*/ 2813 h 62"/>
                  <a:gd name="T14" fmla="*/ 918 w 25"/>
                  <a:gd name="T15" fmla="*/ 1756 h 62"/>
                  <a:gd name="T16" fmla="*/ 947 w 25"/>
                  <a:gd name="T17" fmla="*/ 1658 h 62"/>
                  <a:gd name="T18" fmla="*/ 794 w 25"/>
                  <a:gd name="T19" fmla="*/ 0 h 62"/>
                  <a:gd name="T20" fmla="*/ 536 w 25"/>
                  <a:gd name="T21" fmla="*/ 1261 h 62"/>
                  <a:gd name="T22" fmla="*/ 412 w 25"/>
                  <a:gd name="T23" fmla="*/ 1416 h 62"/>
                  <a:gd name="T24" fmla="*/ 456 w 25"/>
                  <a:gd name="T25" fmla="*/ 1599 h 62"/>
                  <a:gd name="T26" fmla="*/ 228 w 25"/>
                  <a:gd name="T27" fmla="*/ 185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" h="62">
                    <a:moveTo>
                      <a:pt x="5" y="19"/>
                    </a:moveTo>
                    <a:cubicBezTo>
                      <a:pt x="6" y="24"/>
                      <a:pt x="4" y="26"/>
                      <a:pt x="2" y="30"/>
                    </a:cubicBezTo>
                    <a:cubicBezTo>
                      <a:pt x="0" y="34"/>
                      <a:pt x="0" y="33"/>
                      <a:pt x="1" y="38"/>
                    </a:cubicBezTo>
                    <a:cubicBezTo>
                      <a:pt x="2" y="44"/>
                      <a:pt x="3" y="51"/>
                      <a:pt x="4" y="58"/>
                    </a:cubicBezTo>
                    <a:cubicBezTo>
                      <a:pt x="5" y="57"/>
                      <a:pt x="8" y="54"/>
                      <a:pt x="10" y="54"/>
                    </a:cubicBezTo>
                    <a:cubicBezTo>
                      <a:pt x="13" y="54"/>
                      <a:pt x="12" y="58"/>
                      <a:pt x="14" y="59"/>
                    </a:cubicBezTo>
                    <a:cubicBezTo>
                      <a:pt x="18" y="62"/>
                      <a:pt x="20" y="59"/>
                      <a:pt x="23" y="56"/>
                    </a:cubicBezTo>
                    <a:cubicBezTo>
                      <a:pt x="16" y="55"/>
                      <a:pt x="16" y="30"/>
                      <a:pt x="24" y="35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15" y="33"/>
                      <a:pt x="21" y="5"/>
                      <a:pt x="21" y="0"/>
                    </a:cubicBezTo>
                    <a:cubicBezTo>
                      <a:pt x="17" y="7"/>
                      <a:pt x="18" y="17"/>
                      <a:pt x="14" y="25"/>
                    </a:cubicBezTo>
                    <a:cubicBezTo>
                      <a:pt x="14" y="26"/>
                      <a:pt x="11" y="26"/>
                      <a:pt x="11" y="28"/>
                    </a:cubicBezTo>
                    <a:cubicBezTo>
                      <a:pt x="11" y="29"/>
                      <a:pt x="13" y="30"/>
                      <a:pt x="12" y="32"/>
                    </a:cubicBezTo>
                    <a:cubicBezTo>
                      <a:pt x="12" y="35"/>
                      <a:pt x="10" y="38"/>
                      <a:pt x="6" y="37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Freeform 105">
                <a:extLst>
                  <a:ext uri="{FF2B5EF4-FFF2-40B4-BE49-F238E27FC236}">
                    <a16:creationId xmlns:a16="http://schemas.microsoft.com/office/drawing/2014/main" id="{367FAC59-265C-48EF-A3BB-363517BB2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115"/>
                <a:ext cx="38" cy="141"/>
              </a:xfrm>
              <a:custGeom>
                <a:avLst/>
                <a:gdLst>
                  <a:gd name="T0" fmla="*/ 84 w 15"/>
                  <a:gd name="T1" fmla="*/ 205 h 53"/>
                  <a:gd name="T2" fmla="*/ 405 w 15"/>
                  <a:gd name="T3" fmla="*/ 750 h 53"/>
                  <a:gd name="T4" fmla="*/ 616 w 15"/>
                  <a:gd name="T5" fmla="*/ 1846 h 53"/>
                  <a:gd name="T6" fmla="*/ 456 w 15"/>
                  <a:gd name="T7" fmla="*/ 2655 h 53"/>
                  <a:gd name="T8" fmla="*/ 0 w 15"/>
                  <a:gd name="T9" fmla="*/ 1202 h 53"/>
                  <a:gd name="T10" fmla="*/ 0 w 15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53">
                    <a:moveTo>
                      <a:pt x="2" y="4"/>
                    </a:moveTo>
                    <a:cubicBezTo>
                      <a:pt x="3" y="9"/>
                      <a:pt x="6" y="12"/>
                      <a:pt x="10" y="15"/>
                    </a:cubicBezTo>
                    <a:cubicBezTo>
                      <a:pt x="6" y="19"/>
                      <a:pt x="12" y="34"/>
                      <a:pt x="15" y="37"/>
                    </a:cubicBezTo>
                    <a:cubicBezTo>
                      <a:pt x="8" y="35"/>
                      <a:pt x="11" y="49"/>
                      <a:pt x="11" y="53"/>
                    </a:cubicBezTo>
                    <a:cubicBezTo>
                      <a:pt x="7" y="43"/>
                      <a:pt x="8" y="32"/>
                      <a:pt x="0" y="24"/>
                    </a:cubicBezTo>
                    <a:cubicBezTo>
                      <a:pt x="6" y="17"/>
                      <a:pt x="4" y="8"/>
                      <a:pt x="0" y="0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Freeform 106">
                <a:extLst>
                  <a:ext uri="{FF2B5EF4-FFF2-40B4-BE49-F238E27FC236}">
                    <a16:creationId xmlns:a16="http://schemas.microsoft.com/office/drawing/2014/main" id="{C201FBC2-33B3-46D2-870C-07B014FE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288"/>
                <a:ext cx="67" cy="96"/>
              </a:xfrm>
              <a:custGeom>
                <a:avLst/>
                <a:gdLst>
                  <a:gd name="T0" fmla="*/ 258 w 27"/>
                  <a:gd name="T1" fmla="*/ 661 h 36"/>
                  <a:gd name="T2" fmla="*/ 104 w 27"/>
                  <a:gd name="T3" fmla="*/ 1421 h 36"/>
                  <a:gd name="T4" fmla="*/ 610 w 27"/>
                  <a:gd name="T5" fmla="*/ 1272 h 36"/>
                  <a:gd name="T6" fmla="*/ 918 w 27"/>
                  <a:gd name="T7" fmla="*/ 1421 h 36"/>
                  <a:gd name="T8" fmla="*/ 1022 w 27"/>
                  <a:gd name="T9" fmla="*/ 819 h 36"/>
                  <a:gd name="T10" fmla="*/ 457 w 27"/>
                  <a:gd name="T11" fmla="*/ 1003 h 36"/>
                  <a:gd name="T12" fmla="*/ 337 w 27"/>
                  <a:gd name="T13" fmla="*/ 0 h 36"/>
                  <a:gd name="T14" fmla="*/ 382 w 27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36">
                    <a:moveTo>
                      <a:pt x="7" y="13"/>
                    </a:moveTo>
                    <a:cubicBezTo>
                      <a:pt x="6" y="16"/>
                      <a:pt x="0" y="26"/>
                      <a:pt x="3" y="28"/>
                    </a:cubicBezTo>
                    <a:cubicBezTo>
                      <a:pt x="6" y="29"/>
                      <a:pt x="11" y="22"/>
                      <a:pt x="16" y="25"/>
                    </a:cubicBezTo>
                    <a:cubicBezTo>
                      <a:pt x="20" y="28"/>
                      <a:pt x="21" y="36"/>
                      <a:pt x="24" y="28"/>
                    </a:cubicBezTo>
                    <a:cubicBezTo>
                      <a:pt x="26" y="24"/>
                      <a:pt x="23" y="19"/>
                      <a:pt x="27" y="16"/>
                    </a:cubicBezTo>
                    <a:cubicBezTo>
                      <a:pt x="21" y="16"/>
                      <a:pt x="19" y="29"/>
                      <a:pt x="12" y="20"/>
                    </a:cubicBezTo>
                    <a:cubicBezTo>
                      <a:pt x="6" y="14"/>
                      <a:pt x="15" y="6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Freeform 107">
                <a:extLst>
                  <a:ext uri="{FF2B5EF4-FFF2-40B4-BE49-F238E27FC236}">
                    <a16:creationId xmlns:a16="http://schemas.microsoft.com/office/drawing/2014/main" id="{25D71FD9-16A8-41BD-85E8-3007492E6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981"/>
                <a:ext cx="133" cy="115"/>
              </a:xfrm>
              <a:custGeom>
                <a:avLst/>
                <a:gdLst>
                  <a:gd name="T0" fmla="*/ 0 w 53"/>
                  <a:gd name="T1" fmla="*/ 457 h 43"/>
                  <a:gd name="T2" fmla="*/ 472 w 53"/>
                  <a:gd name="T3" fmla="*/ 94 h 43"/>
                  <a:gd name="T4" fmla="*/ 918 w 53"/>
                  <a:gd name="T5" fmla="*/ 150 h 43"/>
                  <a:gd name="T6" fmla="*/ 1656 w 53"/>
                  <a:gd name="T7" fmla="*/ 401 h 43"/>
                  <a:gd name="T8" fmla="*/ 2103 w 53"/>
                  <a:gd name="T9" fmla="*/ 559 h 43"/>
                  <a:gd name="T10" fmla="*/ 1184 w 53"/>
                  <a:gd name="T11" fmla="*/ 709 h 43"/>
                  <a:gd name="T12" fmla="*/ 1423 w 53"/>
                  <a:gd name="T13" fmla="*/ 915 h 43"/>
                  <a:gd name="T14" fmla="*/ 1265 w 53"/>
                  <a:gd name="T15" fmla="*/ 2204 h 43"/>
                  <a:gd name="T16" fmla="*/ 868 w 53"/>
                  <a:gd name="T17" fmla="*/ 2145 h 43"/>
                  <a:gd name="T18" fmla="*/ 838 w 53"/>
                  <a:gd name="T19" fmla="*/ 1495 h 43"/>
                  <a:gd name="T20" fmla="*/ 838 w 53"/>
                  <a:gd name="T21" fmla="*/ 858 h 43"/>
                  <a:gd name="T22" fmla="*/ 597 w 53"/>
                  <a:gd name="T23" fmla="*/ 559 h 43"/>
                  <a:gd name="T24" fmla="*/ 238 w 53"/>
                  <a:gd name="T25" fmla="*/ 45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43">
                    <a:moveTo>
                      <a:pt x="0" y="9"/>
                    </a:moveTo>
                    <a:cubicBezTo>
                      <a:pt x="6" y="10"/>
                      <a:pt x="7" y="5"/>
                      <a:pt x="12" y="2"/>
                    </a:cubicBezTo>
                    <a:cubicBezTo>
                      <a:pt x="16" y="0"/>
                      <a:pt x="19" y="1"/>
                      <a:pt x="23" y="3"/>
                    </a:cubicBezTo>
                    <a:cubicBezTo>
                      <a:pt x="30" y="6"/>
                      <a:pt x="34" y="8"/>
                      <a:pt x="42" y="8"/>
                    </a:cubicBezTo>
                    <a:cubicBezTo>
                      <a:pt x="45" y="9"/>
                      <a:pt x="50" y="8"/>
                      <a:pt x="53" y="11"/>
                    </a:cubicBezTo>
                    <a:cubicBezTo>
                      <a:pt x="46" y="9"/>
                      <a:pt x="35" y="9"/>
                      <a:pt x="30" y="14"/>
                    </a:cubicBezTo>
                    <a:cubicBezTo>
                      <a:pt x="32" y="16"/>
                      <a:pt x="34" y="17"/>
                      <a:pt x="36" y="18"/>
                    </a:cubicBezTo>
                    <a:cubicBezTo>
                      <a:pt x="21" y="17"/>
                      <a:pt x="24" y="35"/>
                      <a:pt x="32" y="43"/>
                    </a:cubicBezTo>
                    <a:cubicBezTo>
                      <a:pt x="29" y="41"/>
                      <a:pt x="26" y="41"/>
                      <a:pt x="22" y="42"/>
                    </a:cubicBezTo>
                    <a:cubicBezTo>
                      <a:pt x="23" y="37"/>
                      <a:pt x="21" y="33"/>
                      <a:pt x="21" y="29"/>
                    </a:cubicBezTo>
                    <a:cubicBezTo>
                      <a:pt x="22" y="23"/>
                      <a:pt x="24" y="22"/>
                      <a:pt x="21" y="17"/>
                    </a:cubicBezTo>
                    <a:cubicBezTo>
                      <a:pt x="19" y="14"/>
                      <a:pt x="18" y="12"/>
                      <a:pt x="15" y="11"/>
                    </a:cubicBezTo>
                    <a:cubicBezTo>
                      <a:pt x="12" y="10"/>
                      <a:pt x="8" y="12"/>
                      <a:pt x="6" y="9"/>
                    </a:cubicBezTo>
                  </a:path>
                </a:pathLst>
              </a:custGeom>
              <a:solidFill>
                <a:srgbClr val="FEE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Freeform 108">
                <a:extLst>
                  <a:ext uri="{FF2B5EF4-FFF2-40B4-BE49-F238E27FC236}">
                    <a16:creationId xmlns:a16="http://schemas.microsoft.com/office/drawing/2014/main" id="{EDBE153B-D6FF-4E77-8966-04DD86802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008"/>
                <a:ext cx="82" cy="107"/>
              </a:xfrm>
              <a:custGeom>
                <a:avLst/>
                <a:gdLst>
                  <a:gd name="T0" fmla="*/ 0 w 33"/>
                  <a:gd name="T1" fmla="*/ 94 h 40"/>
                  <a:gd name="T2" fmla="*/ 1024 w 33"/>
                  <a:gd name="T3" fmla="*/ 364 h 40"/>
                  <a:gd name="T4" fmla="*/ 1106 w 33"/>
                  <a:gd name="T5" fmla="*/ 2046 h 40"/>
                  <a:gd name="T6" fmla="*/ 723 w 33"/>
                  <a:gd name="T7" fmla="*/ 1739 h 40"/>
                  <a:gd name="T8" fmla="*/ 30 w 33"/>
                  <a:gd name="T9" fmla="*/ 1739 h 40"/>
                  <a:gd name="T10" fmla="*/ 383 w 33"/>
                  <a:gd name="T11" fmla="*/ 1439 h 40"/>
                  <a:gd name="T12" fmla="*/ 641 w 33"/>
                  <a:gd name="T13" fmla="*/ 1439 h 40"/>
                  <a:gd name="T14" fmla="*/ 1001 w 33"/>
                  <a:gd name="T15" fmla="*/ 1281 h 40"/>
                  <a:gd name="T16" fmla="*/ 952 w 33"/>
                  <a:gd name="T17" fmla="*/ 615 h 40"/>
                  <a:gd name="T18" fmla="*/ 611 w 33"/>
                  <a:gd name="T19" fmla="*/ 401 h 40"/>
                  <a:gd name="T20" fmla="*/ 537 w 33"/>
                  <a:gd name="T21" fmla="*/ 15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40">
                    <a:moveTo>
                      <a:pt x="0" y="2"/>
                    </a:moveTo>
                    <a:cubicBezTo>
                      <a:pt x="8" y="0"/>
                      <a:pt x="22" y="0"/>
                      <a:pt x="27" y="7"/>
                    </a:cubicBezTo>
                    <a:cubicBezTo>
                      <a:pt x="33" y="15"/>
                      <a:pt x="32" y="32"/>
                      <a:pt x="29" y="40"/>
                    </a:cubicBezTo>
                    <a:cubicBezTo>
                      <a:pt x="25" y="35"/>
                      <a:pt x="27" y="31"/>
                      <a:pt x="19" y="34"/>
                    </a:cubicBezTo>
                    <a:cubicBezTo>
                      <a:pt x="20" y="25"/>
                      <a:pt x="4" y="32"/>
                      <a:pt x="1" y="34"/>
                    </a:cubicBezTo>
                    <a:cubicBezTo>
                      <a:pt x="4" y="32"/>
                      <a:pt x="7" y="29"/>
                      <a:pt x="10" y="28"/>
                    </a:cubicBezTo>
                    <a:cubicBezTo>
                      <a:pt x="14" y="27"/>
                      <a:pt x="13" y="28"/>
                      <a:pt x="17" y="28"/>
                    </a:cubicBezTo>
                    <a:cubicBezTo>
                      <a:pt x="20" y="28"/>
                      <a:pt x="24" y="28"/>
                      <a:pt x="26" y="25"/>
                    </a:cubicBezTo>
                    <a:cubicBezTo>
                      <a:pt x="27" y="23"/>
                      <a:pt x="25" y="14"/>
                      <a:pt x="25" y="12"/>
                    </a:cubicBezTo>
                    <a:cubicBezTo>
                      <a:pt x="23" y="8"/>
                      <a:pt x="20" y="8"/>
                      <a:pt x="16" y="8"/>
                    </a:cubicBezTo>
                    <a:cubicBezTo>
                      <a:pt x="16" y="6"/>
                      <a:pt x="15" y="5"/>
                      <a:pt x="14" y="3"/>
                    </a:cubicBezTo>
                  </a:path>
                </a:pathLst>
              </a:custGeom>
              <a:solidFill>
                <a:srgbClr val="F6C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Freeform 109">
                <a:extLst>
                  <a:ext uri="{FF2B5EF4-FFF2-40B4-BE49-F238E27FC236}">
                    <a16:creationId xmlns:a16="http://schemas.microsoft.com/office/drawing/2014/main" id="{0B89B4DD-CA7C-4384-A6FC-C396371E9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2203"/>
                <a:ext cx="215" cy="405"/>
              </a:xfrm>
              <a:custGeom>
                <a:avLst/>
                <a:gdLst>
                  <a:gd name="T0" fmla="*/ 3283 w 86"/>
                  <a:gd name="T1" fmla="*/ 2273 h 152"/>
                  <a:gd name="T2" fmla="*/ 2970 w 86"/>
                  <a:gd name="T3" fmla="*/ 5033 h 152"/>
                  <a:gd name="T4" fmla="*/ 2738 w 86"/>
                  <a:gd name="T5" fmla="*/ 7263 h 152"/>
                  <a:gd name="T6" fmla="*/ 1720 w 86"/>
                  <a:gd name="T7" fmla="*/ 7455 h 152"/>
                  <a:gd name="T8" fmla="*/ 0 w 86"/>
                  <a:gd name="T9" fmla="*/ 7000 h 152"/>
                  <a:gd name="T10" fmla="*/ 1925 w 86"/>
                  <a:gd name="T11" fmla="*/ 6547 h 152"/>
                  <a:gd name="T12" fmla="*/ 2708 w 86"/>
                  <a:gd name="T13" fmla="*/ 4031 h 152"/>
                  <a:gd name="T14" fmla="*/ 3095 w 86"/>
                  <a:gd name="T15" fmla="*/ 2363 h 152"/>
                  <a:gd name="T16" fmla="*/ 3250 w 86"/>
                  <a:gd name="T17" fmla="*/ 0 h 152"/>
                  <a:gd name="T18" fmla="*/ 3283 w 86"/>
                  <a:gd name="T19" fmla="*/ 2172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152">
                    <a:moveTo>
                      <a:pt x="84" y="45"/>
                    </a:moveTo>
                    <a:cubicBezTo>
                      <a:pt x="85" y="62"/>
                      <a:pt x="81" y="84"/>
                      <a:pt x="76" y="100"/>
                    </a:cubicBezTo>
                    <a:cubicBezTo>
                      <a:pt x="72" y="113"/>
                      <a:pt x="72" y="131"/>
                      <a:pt x="70" y="144"/>
                    </a:cubicBezTo>
                    <a:cubicBezTo>
                      <a:pt x="69" y="152"/>
                      <a:pt x="56" y="150"/>
                      <a:pt x="44" y="148"/>
                    </a:cubicBezTo>
                    <a:cubicBezTo>
                      <a:pt x="32" y="146"/>
                      <a:pt x="11" y="144"/>
                      <a:pt x="0" y="139"/>
                    </a:cubicBezTo>
                    <a:cubicBezTo>
                      <a:pt x="17" y="141"/>
                      <a:pt x="33" y="140"/>
                      <a:pt x="49" y="130"/>
                    </a:cubicBezTo>
                    <a:cubicBezTo>
                      <a:pt x="67" y="119"/>
                      <a:pt x="65" y="99"/>
                      <a:pt x="69" y="80"/>
                    </a:cubicBezTo>
                    <a:cubicBezTo>
                      <a:pt x="73" y="66"/>
                      <a:pt x="77" y="62"/>
                      <a:pt x="79" y="47"/>
                    </a:cubicBezTo>
                    <a:cubicBezTo>
                      <a:pt x="80" y="37"/>
                      <a:pt x="82" y="22"/>
                      <a:pt x="83" y="0"/>
                    </a:cubicBezTo>
                    <a:cubicBezTo>
                      <a:pt x="82" y="9"/>
                      <a:pt x="86" y="24"/>
                      <a:pt x="84" y="4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Freeform 110">
                <a:extLst>
                  <a:ext uri="{FF2B5EF4-FFF2-40B4-BE49-F238E27FC236}">
                    <a16:creationId xmlns:a16="http://schemas.microsoft.com/office/drawing/2014/main" id="{F2257A2A-2FAB-4988-816C-4BF95DA9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029"/>
                <a:ext cx="30" cy="120"/>
              </a:xfrm>
              <a:custGeom>
                <a:avLst/>
                <a:gdLst>
                  <a:gd name="T0" fmla="*/ 395 w 12"/>
                  <a:gd name="T1" fmla="*/ 0 h 45"/>
                  <a:gd name="T2" fmla="*/ 395 w 12"/>
                  <a:gd name="T3" fmla="*/ 1117 h 45"/>
                  <a:gd name="T4" fmla="*/ 395 w 12"/>
                  <a:gd name="T5" fmla="*/ 2275 h 45"/>
                  <a:gd name="T6" fmla="*/ 158 w 12"/>
                  <a:gd name="T7" fmla="*/ 1216 h 45"/>
                  <a:gd name="T8" fmla="*/ 438 w 12"/>
                  <a:gd name="T9" fmla="*/ 24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10" y="0"/>
                    </a:moveTo>
                    <a:cubicBezTo>
                      <a:pt x="12" y="8"/>
                      <a:pt x="10" y="15"/>
                      <a:pt x="10" y="22"/>
                    </a:cubicBezTo>
                    <a:cubicBezTo>
                      <a:pt x="9" y="30"/>
                      <a:pt x="10" y="37"/>
                      <a:pt x="10" y="45"/>
                    </a:cubicBezTo>
                    <a:cubicBezTo>
                      <a:pt x="5" y="36"/>
                      <a:pt x="0" y="33"/>
                      <a:pt x="4" y="24"/>
                    </a:cubicBezTo>
                    <a:cubicBezTo>
                      <a:pt x="8" y="18"/>
                      <a:pt x="8" y="11"/>
                      <a:pt x="11" y="5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Freeform 111">
                <a:extLst>
                  <a:ext uri="{FF2B5EF4-FFF2-40B4-BE49-F238E27FC236}">
                    <a16:creationId xmlns:a16="http://schemas.microsoft.com/office/drawing/2014/main" id="{5F8D2543-2076-4516-92E9-8EC0E55D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75"/>
                <a:ext cx="32" cy="154"/>
              </a:xfrm>
              <a:custGeom>
                <a:avLst/>
                <a:gdLst>
                  <a:gd name="T0" fmla="*/ 327 w 13"/>
                  <a:gd name="T1" fmla="*/ 0 h 58"/>
                  <a:gd name="T2" fmla="*/ 327 w 13"/>
                  <a:gd name="T3" fmla="*/ 1346 h 58"/>
                  <a:gd name="T4" fmla="*/ 399 w 13"/>
                  <a:gd name="T5" fmla="*/ 2884 h 58"/>
                  <a:gd name="T6" fmla="*/ 30 w 13"/>
                  <a:gd name="T7" fmla="*/ 1686 h 58"/>
                  <a:gd name="T8" fmla="*/ 254 w 13"/>
                  <a:gd name="T9" fmla="*/ 1086 h 58"/>
                  <a:gd name="T10" fmla="*/ 377 w 13"/>
                  <a:gd name="T11" fmla="*/ 93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8">
                    <a:moveTo>
                      <a:pt x="9" y="0"/>
                    </a:moveTo>
                    <a:cubicBezTo>
                      <a:pt x="13" y="7"/>
                      <a:pt x="10" y="19"/>
                      <a:pt x="9" y="27"/>
                    </a:cubicBezTo>
                    <a:cubicBezTo>
                      <a:pt x="7" y="37"/>
                      <a:pt x="7" y="46"/>
                      <a:pt x="11" y="58"/>
                    </a:cubicBezTo>
                    <a:cubicBezTo>
                      <a:pt x="8" y="52"/>
                      <a:pt x="0" y="41"/>
                      <a:pt x="1" y="34"/>
                    </a:cubicBezTo>
                    <a:cubicBezTo>
                      <a:pt x="2" y="30"/>
                      <a:pt x="5" y="26"/>
                      <a:pt x="7" y="22"/>
                    </a:cubicBezTo>
                    <a:cubicBezTo>
                      <a:pt x="9" y="16"/>
                      <a:pt x="10" y="9"/>
                      <a:pt x="10" y="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Freeform 112">
                <a:extLst>
                  <a:ext uri="{FF2B5EF4-FFF2-40B4-BE49-F238E27FC236}">
                    <a16:creationId xmlns:a16="http://schemas.microsoft.com/office/drawing/2014/main" id="{40EA2FD0-80A3-4F13-B334-8C57D8E94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1563"/>
                <a:ext cx="160" cy="181"/>
              </a:xfrm>
              <a:custGeom>
                <a:avLst/>
                <a:gdLst>
                  <a:gd name="T0" fmla="*/ 938 w 64"/>
                  <a:gd name="T1" fmla="*/ 2813 h 68"/>
                  <a:gd name="T2" fmla="*/ 2500 w 64"/>
                  <a:gd name="T3" fmla="*/ 0 h 68"/>
                  <a:gd name="T4" fmla="*/ 1563 w 64"/>
                  <a:gd name="T5" fmla="*/ 2111 h 68"/>
                  <a:gd name="T6" fmla="*/ 0 w 64"/>
                  <a:gd name="T7" fmla="*/ 3415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68">
                    <a:moveTo>
                      <a:pt x="24" y="56"/>
                    </a:moveTo>
                    <a:cubicBezTo>
                      <a:pt x="48" y="46"/>
                      <a:pt x="62" y="26"/>
                      <a:pt x="64" y="0"/>
                    </a:cubicBezTo>
                    <a:cubicBezTo>
                      <a:pt x="60" y="14"/>
                      <a:pt x="51" y="31"/>
                      <a:pt x="40" y="42"/>
                    </a:cubicBezTo>
                    <a:cubicBezTo>
                      <a:pt x="29" y="53"/>
                      <a:pt x="14" y="62"/>
                      <a:pt x="0" y="68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Freeform 113">
                <a:extLst>
                  <a:ext uri="{FF2B5EF4-FFF2-40B4-BE49-F238E27FC236}">
                    <a16:creationId xmlns:a16="http://schemas.microsoft.com/office/drawing/2014/main" id="{E6C98407-FFB3-4097-8A9E-B8407ABF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355"/>
                <a:ext cx="58" cy="85"/>
              </a:xfrm>
              <a:custGeom>
                <a:avLst/>
                <a:gdLst>
                  <a:gd name="T0" fmla="*/ 368 w 23"/>
                  <a:gd name="T1" fmla="*/ 247 h 32"/>
                  <a:gd name="T2" fmla="*/ 802 w 23"/>
                  <a:gd name="T3" fmla="*/ 691 h 32"/>
                  <a:gd name="T4" fmla="*/ 451 w 23"/>
                  <a:gd name="T5" fmla="*/ 1594 h 32"/>
                  <a:gd name="T6" fmla="*/ 0 w 23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2">
                    <a:moveTo>
                      <a:pt x="9" y="5"/>
                    </a:moveTo>
                    <a:cubicBezTo>
                      <a:pt x="12" y="7"/>
                      <a:pt x="19" y="10"/>
                      <a:pt x="20" y="14"/>
                    </a:cubicBezTo>
                    <a:cubicBezTo>
                      <a:pt x="23" y="20"/>
                      <a:pt x="16" y="29"/>
                      <a:pt x="11" y="32"/>
                    </a:cubicBezTo>
                    <a:cubicBezTo>
                      <a:pt x="22" y="21"/>
                      <a:pt x="12" y="3"/>
                      <a:pt x="0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Freeform 114">
                <a:extLst>
                  <a:ext uri="{FF2B5EF4-FFF2-40B4-BE49-F238E27FC236}">
                    <a16:creationId xmlns:a16="http://schemas.microsoft.com/office/drawing/2014/main" id="{871D2E9E-02FD-4F87-B73E-CD3BB4C2B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387"/>
                <a:ext cx="55" cy="66"/>
              </a:xfrm>
              <a:custGeom>
                <a:avLst/>
                <a:gdLst>
                  <a:gd name="T0" fmla="*/ 863 w 22"/>
                  <a:gd name="T1" fmla="*/ 55 h 25"/>
                  <a:gd name="T2" fmla="*/ 470 w 22"/>
                  <a:gd name="T3" fmla="*/ 1212 h 25"/>
                  <a:gd name="T4" fmla="*/ 863 w 22"/>
                  <a:gd name="T5" fmla="*/ 5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5">
                    <a:moveTo>
                      <a:pt x="22" y="1"/>
                    </a:moveTo>
                    <a:cubicBezTo>
                      <a:pt x="10" y="0"/>
                      <a:pt x="0" y="18"/>
                      <a:pt x="12" y="25"/>
                    </a:cubicBezTo>
                    <a:cubicBezTo>
                      <a:pt x="7" y="17"/>
                      <a:pt x="15" y="5"/>
                      <a:pt x="22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Freeform 115">
                <a:extLst>
                  <a:ext uri="{FF2B5EF4-FFF2-40B4-BE49-F238E27FC236}">
                    <a16:creationId xmlns:a16="http://schemas.microsoft.com/office/drawing/2014/main" id="{F7FBD8DF-59BE-41A3-A654-CD5C4DFE0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36"/>
                <a:ext cx="65" cy="45"/>
              </a:xfrm>
              <a:custGeom>
                <a:avLst/>
                <a:gdLst>
                  <a:gd name="T0" fmla="*/ 208 w 26"/>
                  <a:gd name="T1" fmla="*/ 0 h 17"/>
                  <a:gd name="T2" fmla="*/ 0 w 26"/>
                  <a:gd name="T3" fmla="*/ 148 h 17"/>
                  <a:gd name="T4" fmla="*/ 395 w 26"/>
                  <a:gd name="T5" fmla="*/ 834 h 17"/>
                  <a:gd name="T6" fmla="*/ 550 w 26"/>
                  <a:gd name="T7" fmla="*/ 349 h 17"/>
                  <a:gd name="T8" fmla="*/ 1020 w 26"/>
                  <a:gd name="T9" fmla="*/ 294 h 17"/>
                  <a:gd name="T10" fmla="*/ 988 w 26"/>
                  <a:gd name="T11" fmla="*/ 204 h 17"/>
                  <a:gd name="T12" fmla="*/ 208 w 26"/>
                  <a:gd name="T13" fmla="*/ 5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7">
                    <a:moveTo>
                      <a:pt x="5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10" y="5"/>
                      <a:pt x="9" y="8"/>
                      <a:pt x="10" y="17"/>
                    </a:cubicBezTo>
                    <a:cubicBezTo>
                      <a:pt x="12" y="14"/>
                      <a:pt x="9" y="10"/>
                      <a:pt x="14" y="7"/>
                    </a:cubicBezTo>
                    <a:cubicBezTo>
                      <a:pt x="17" y="6"/>
                      <a:pt x="23" y="7"/>
                      <a:pt x="26" y="6"/>
                    </a:cubicBezTo>
                    <a:cubicBezTo>
                      <a:pt x="26" y="6"/>
                      <a:pt x="26" y="5"/>
                      <a:pt x="25" y="4"/>
                    </a:cubicBezTo>
                    <a:cubicBezTo>
                      <a:pt x="19" y="6"/>
                      <a:pt x="12" y="4"/>
                      <a:pt x="5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Freeform 116">
                <a:extLst>
                  <a:ext uri="{FF2B5EF4-FFF2-40B4-BE49-F238E27FC236}">
                    <a16:creationId xmlns:a16="http://schemas.microsoft.com/office/drawing/2014/main" id="{A9916F25-F9FC-4BE5-93D0-ED3085BC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512"/>
                <a:ext cx="25" cy="27"/>
              </a:xfrm>
              <a:custGeom>
                <a:avLst/>
                <a:gdLst>
                  <a:gd name="T0" fmla="*/ 395 w 10"/>
                  <a:gd name="T1" fmla="*/ 0 h 10"/>
                  <a:gd name="T2" fmla="*/ 0 w 10"/>
                  <a:gd name="T3" fmla="*/ 532 h 10"/>
                  <a:gd name="T4" fmla="*/ 395 w 10"/>
                  <a:gd name="T5" fmla="*/ 373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6" y="3"/>
                      <a:pt x="1" y="5"/>
                      <a:pt x="0" y="10"/>
                    </a:cubicBezTo>
                    <a:cubicBezTo>
                      <a:pt x="3" y="7"/>
                      <a:pt x="6" y="7"/>
                      <a:pt x="10" y="7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Freeform 117">
                <a:extLst>
                  <a:ext uri="{FF2B5EF4-FFF2-40B4-BE49-F238E27FC236}">
                    <a16:creationId xmlns:a16="http://schemas.microsoft.com/office/drawing/2014/main" id="{88FD6E5F-0A08-4995-A0D7-1D74B6FC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867"/>
                <a:ext cx="80" cy="106"/>
              </a:xfrm>
              <a:custGeom>
                <a:avLst/>
                <a:gdLst>
                  <a:gd name="T0" fmla="*/ 83 w 32"/>
                  <a:gd name="T1" fmla="*/ 1081 h 40"/>
                  <a:gd name="T2" fmla="*/ 863 w 32"/>
                  <a:gd name="T3" fmla="*/ 1974 h 40"/>
                  <a:gd name="T4" fmla="*/ 1250 w 32"/>
                  <a:gd name="T5" fmla="*/ 0 h 40"/>
                  <a:gd name="T6" fmla="*/ 708 w 32"/>
                  <a:gd name="T7" fmla="*/ 1039 h 40"/>
                  <a:gd name="T8" fmla="*/ 0 w 32"/>
                  <a:gd name="T9" fmla="*/ 108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2" y="22"/>
                    </a:moveTo>
                    <a:cubicBezTo>
                      <a:pt x="11" y="25"/>
                      <a:pt x="19" y="30"/>
                      <a:pt x="22" y="40"/>
                    </a:cubicBezTo>
                    <a:cubicBezTo>
                      <a:pt x="21" y="27"/>
                      <a:pt x="29" y="12"/>
                      <a:pt x="32" y="0"/>
                    </a:cubicBezTo>
                    <a:cubicBezTo>
                      <a:pt x="27" y="6"/>
                      <a:pt x="26" y="17"/>
                      <a:pt x="18" y="21"/>
                    </a:cubicBezTo>
                    <a:cubicBezTo>
                      <a:pt x="14" y="23"/>
                      <a:pt x="4" y="23"/>
                      <a:pt x="0" y="2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Freeform 118">
                <a:extLst>
                  <a:ext uri="{FF2B5EF4-FFF2-40B4-BE49-F238E27FC236}">
                    <a16:creationId xmlns:a16="http://schemas.microsoft.com/office/drawing/2014/main" id="{3AF07A4B-3B59-4D1A-8216-F0BD4342A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677"/>
                <a:ext cx="118" cy="227"/>
              </a:xfrm>
              <a:custGeom>
                <a:avLst/>
                <a:gdLst>
                  <a:gd name="T0" fmla="*/ 239 w 47"/>
                  <a:gd name="T1" fmla="*/ 4017 h 85"/>
                  <a:gd name="T2" fmla="*/ 952 w 47"/>
                  <a:gd name="T3" fmla="*/ 3103 h 85"/>
                  <a:gd name="T4" fmla="*/ 1506 w 47"/>
                  <a:gd name="T5" fmla="*/ 1925 h 85"/>
                  <a:gd name="T6" fmla="*/ 1823 w 47"/>
                  <a:gd name="T7" fmla="*/ 550 h 85"/>
                  <a:gd name="T8" fmla="*/ 1424 w 47"/>
                  <a:gd name="T9" fmla="*/ 56 h 85"/>
                  <a:gd name="T10" fmla="*/ 1152 w 47"/>
                  <a:gd name="T11" fmla="*/ 363 h 85"/>
                  <a:gd name="T12" fmla="*/ 0 w 47"/>
                  <a:gd name="T13" fmla="*/ 2438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85">
                    <a:moveTo>
                      <a:pt x="6" y="79"/>
                    </a:moveTo>
                    <a:cubicBezTo>
                      <a:pt x="15" y="85"/>
                      <a:pt x="21" y="67"/>
                      <a:pt x="24" y="61"/>
                    </a:cubicBezTo>
                    <a:cubicBezTo>
                      <a:pt x="29" y="54"/>
                      <a:pt x="33" y="45"/>
                      <a:pt x="38" y="38"/>
                    </a:cubicBezTo>
                    <a:cubicBezTo>
                      <a:pt x="42" y="32"/>
                      <a:pt x="47" y="19"/>
                      <a:pt x="46" y="11"/>
                    </a:cubicBezTo>
                    <a:cubicBezTo>
                      <a:pt x="45" y="8"/>
                      <a:pt x="40" y="3"/>
                      <a:pt x="36" y="1"/>
                    </a:cubicBezTo>
                    <a:cubicBezTo>
                      <a:pt x="32" y="0"/>
                      <a:pt x="33" y="4"/>
                      <a:pt x="29" y="7"/>
                    </a:cubicBezTo>
                    <a:cubicBezTo>
                      <a:pt x="17" y="16"/>
                      <a:pt x="6" y="34"/>
                      <a:pt x="0" y="48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Freeform 119">
                <a:extLst>
                  <a:ext uri="{FF2B5EF4-FFF2-40B4-BE49-F238E27FC236}">
                    <a16:creationId xmlns:a16="http://schemas.microsoft.com/office/drawing/2014/main" id="{5C6C9D09-02AA-4A19-958B-23DF1FDFE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659"/>
                <a:ext cx="125" cy="117"/>
              </a:xfrm>
              <a:custGeom>
                <a:avLst/>
                <a:gdLst>
                  <a:gd name="T0" fmla="*/ 675 w 50"/>
                  <a:gd name="T1" fmla="*/ 93 h 44"/>
                  <a:gd name="T2" fmla="*/ 1063 w 50"/>
                  <a:gd name="T3" fmla="*/ 396 h 44"/>
                  <a:gd name="T4" fmla="*/ 1875 w 50"/>
                  <a:gd name="T5" fmla="*/ 601 h 44"/>
                  <a:gd name="T6" fmla="*/ 0 w 50"/>
                  <a:gd name="T7" fmla="*/ 2199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44">
                    <a:moveTo>
                      <a:pt x="17" y="2"/>
                    </a:moveTo>
                    <a:cubicBezTo>
                      <a:pt x="21" y="0"/>
                      <a:pt x="25" y="4"/>
                      <a:pt x="27" y="8"/>
                    </a:cubicBezTo>
                    <a:cubicBezTo>
                      <a:pt x="34" y="2"/>
                      <a:pt x="48" y="6"/>
                      <a:pt x="48" y="12"/>
                    </a:cubicBezTo>
                    <a:cubicBezTo>
                      <a:pt x="50" y="32"/>
                      <a:pt x="13" y="33"/>
                      <a:pt x="0" y="44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Freeform 120">
                <a:extLst>
                  <a:ext uri="{FF2B5EF4-FFF2-40B4-BE49-F238E27FC236}">
                    <a16:creationId xmlns:a16="http://schemas.microsoft.com/office/drawing/2014/main" id="{B6552CE2-5430-4380-9EAF-98E25395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1659"/>
                <a:ext cx="138" cy="128"/>
              </a:xfrm>
              <a:custGeom>
                <a:avLst/>
                <a:gdLst>
                  <a:gd name="T0" fmla="*/ 0 w 55"/>
                  <a:gd name="T1" fmla="*/ 2424 h 48"/>
                  <a:gd name="T2" fmla="*/ 2178 w 55"/>
                  <a:gd name="T3" fmla="*/ 547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48">
                    <a:moveTo>
                      <a:pt x="0" y="48"/>
                    </a:moveTo>
                    <a:cubicBezTo>
                      <a:pt x="7" y="31"/>
                      <a:pt x="37" y="0"/>
                      <a:pt x="55" y="1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Freeform 121">
                <a:extLst>
                  <a:ext uri="{FF2B5EF4-FFF2-40B4-BE49-F238E27FC236}">
                    <a16:creationId xmlns:a16="http://schemas.microsoft.com/office/drawing/2014/main" id="{1FF06ADF-7819-481A-8990-F3BDC27E9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301"/>
                <a:ext cx="38" cy="136"/>
              </a:xfrm>
              <a:custGeom>
                <a:avLst/>
                <a:gdLst>
                  <a:gd name="T0" fmla="*/ 0 w 15"/>
                  <a:gd name="T1" fmla="*/ 0 h 51"/>
                  <a:gd name="T2" fmla="*/ 616 w 15"/>
                  <a:gd name="T3" fmla="*/ 704 h 51"/>
                  <a:gd name="T4" fmla="*/ 405 w 15"/>
                  <a:gd name="T5" fmla="*/ 2581 h 51"/>
                  <a:gd name="T6" fmla="*/ 489 w 15"/>
                  <a:gd name="T7" fmla="*/ 760 h 51"/>
                  <a:gd name="T8" fmla="*/ 160 w 1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0"/>
                    </a:moveTo>
                    <a:cubicBezTo>
                      <a:pt x="11" y="0"/>
                      <a:pt x="15" y="2"/>
                      <a:pt x="15" y="14"/>
                    </a:cubicBezTo>
                    <a:cubicBezTo>
                      <a:pt x="15" y="26"/>
                      <a:pt x="12" y="39"/>
                      <a:pt x="10" y="51"/>
                    </a:cubicBezTo>
                    <a:cubicBezTo>
                      <a:pt x="7" y="38"/>
                      <a:pt x="12" y="28"/>
                      <a:pt x="12" y="15"/>
                    </a:cubicBezTo>
                    <a:cubicBezTo>
                      <a:pt x="12" y="9"/>
                      <a:pt x="10" y="2"/>
                      <a:pt x="4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" name="Freeform 122">
                <a:extLst>
                  <a:ext uri="{FF2B5EF4-FFF2-40B4-BE49-F238E27FC236}">
                    <a16:creationId xmlns:a16="http://schemas.microsoft.com/office/drawing/2014/main" id="{F8DBDECF-A88E-46D8-B910-437494495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117"/>
                <a:ext cx="32" cy="30"/>
              </a:xfrm>
              <a:custGeom>
                <a:avLst/>
                <a:gdLst>
                  <a:gd name="T0" fmla="*/ 74 w 13"/>
                  <a:gd name="T1" fmla="*/ 60 h 11"/>
                  <a:gd name="T2" fmla="*/ 478 w 13"/>
                  <a:gd name="T3" fmla="*/ 0 h 11"/>
                  <a:gd name="T4" fmla="*/ 327 w 13"/>
                  <a:gd name="T5" fmla="*/ 505 h 11"/>
                  <a:gd name="T6" fmla="*/ 0 w 13"/>
                  <a:gd name="T7" fmla="*/ 611 h 11"/>
                  <a:gd name="T8" fmla="*/ 153 w 1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2" y="1"/>
                    </a:moveTo>
                    <a:cubicBezTo>
                      <a:pt x="6" y="1"/>
                      <a:pt x="9" y="0"/>
                      <a:pt x="13" y="0"/>
                    </a:cubicBezTo>
                    <a:cubicBezTo>
                      <a:pt x="10" y="3"/>
                      <a:pt x="10" y="6"/>
                      <a:pt x="9" y="9"/>
                    </a:cubicBezTo>
                    <a:cubicBezTo>
                      <a:pt x="6" y="8"/>
                      <a:pt x="2" y="8"/>
                      <a:pt x="0" y="11"/>
                    </a:cubicBezTo>
                    <a:cubicBezTo>
                      <a:pt x="2" y="8"/>
                      <a:pt x="6" y="4"/>
                      <a:pt x="4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Freeform 123">
                <a:extLst>
                  <a:ext uri="{FF2B5EF4-FFF2-40B4-BE49-F238E27FC236}">
                    <a16:creationId xmlns:a16="http://schemas.microsoft.com/office/drawing/2014/main" id="{85D25EDC-067A-4AEA-A6AA-66EF80AC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155"/>
                <a:ext cx="20" cy="77"/>
              </a:xfrm>
              <a:custGeom>
                <a:avLst/>
                <a:gdLst>
                  <a:gd name="T0" fmla="*/ 283 w 8"/>
                  <a:gd name="T1" fmla="*/ 0 h 29"/>
                  <a:gd name="T2" fmla="*/ 0 w 8"/>
                  <a:gd name="T3" fmla="*/ 1439 h 29"/>
                  <a:gd name="T4" fmla="*/ 125 w 8"/>
                  <a:gd name="T5" fmla="*/ 1051 h 29"/>
                  <a:gd name="T6" fmla="*/ 208 w 8"/>
                  <a:gd name="T7" fmla="*/ 56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9">
                    <a:moveTo>
                      <a:pt x="7" y="0"/>
                    </a:moveTo>
                    <a:cubicBezTo>
                      <a:pt x="5" y="7"/>
                      <a:pt x="8" y="27"/>
                      <a:pt x="0" y="29"/>
                    </a:cubicBezTo>
                    <a:cubicBezTo>
                      <a:pt x="0" y="27"/>
                      <a:pt x="2" y="24"/>
                      <a:pt x="3" y="21"/>
                    </a:cubicBezTo>
                    <a:cubicBezTo>
                      <a:pt x="4" y="14"/>
                      <a:pt x="2" y="7"/>
                      <a:pt x="5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Freeform 124">
                <a:extLst>
                  <a:ext uri="{FF2B5EF4-FFF2-40B4-BE49-F238E27FC236}">
                    <a16:creationId xmlns:a16="http://schemas.microsoft.com/office/drawing/2014/main" id="{1EE553CC-F82A-4AED-99F1-2CA313DB7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507"/>
                <a:ext cx="102" cy="117"/>
              </a:xfrm>
              <a:custGeom>
                <a:avLst/>
                <a:gdLst>
                  <a:gd name="T0" fmla="*/ 30 w 41"/>
                  <a:gd name="T1" fmla="*/ 247 h 44"/>
                  <a:gd name="T2" fmla="*/ 570 w 41"/>
                  <a:gd name="T3" fmla="*/ 2199 h 44"/>
                  <a:gd name="T4" fmla="*/ 1572 w 41"/>
                  <a:gd name="T5" fmla="*/ 1654 h 44"/>
                  <a:gd name="T6" fmla="*/ 415 w 41"/>
                  <a:gd name="T7" fmla="*/ 1393 h 44"/>
                  <a:gd name="T8" fmla="*/ 229 w 41"/>
                  <a:gd name="T9" fmla="*/ 694 h 44"/>
                  <a:gd name="T10" fmla="*/ 0 w 4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1" y="5"/>
                    </a:moveTo>
                    <a:cubicBezTo>
                      <a:pt x="4" y="16"/>
                      <a:pt x="2" y="39"/>
                      <a:pt x="15" y="44"/>
                    </a:cubicBezTo>
                    <a:cubicBezTo>
                      <a:pt x="17" y="31"/>
                      <a:pt x="33" y="38"/>
                      <a:pt x="41" y="33"/>
                    </a:cubicBezTo>
                    <a:cubicBezTo>
                      <a:pt x="31" y="31"/>
                      <a:pt x="18" y="36"/>
                      <a:pt x="11" y="28"/>
                    </a:cubicBezTo>
                    <a:cubicBezTo>
                      <a:pt x="8" y="24"/>
                      <a:pt x="8" y="19"/>
                      <a:pt x="6" y="14"/>
                    </a:cubicBezTo>
                    <a:cubicBezTo>
                      <a:pt x="4" y="10"/>
                      <a:pt x="1" y="6"/>
                      <a:pt x="0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Freeform 125">
                <a:extLst>
                  <a:ext uri="{FF2B5EF4-FFF2-40B4-BE49-F238E27FC236}">
                    <a16:creationId xmlns:a16="http://schemas.microsoft.com/office/drawing/2014/main" id="{6FCC1326-01E4-4788-A126-573F8554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0"/>
                <a:ext cx="10" cy="8"/>
              </a:xfrm>
              <a:custGeom>
                <a:avLst/>
                <a:gdLst>
                  <a:gd name="T0" fmla="*/ 158 w 4"/>
                  <a:gd name="T1" fmla="*/ 0 h 3"/>
                  <a:gd name="T2" fmla="*/ 0 w 4"/>
                  <a:gd name="T3" fmla="*/ 93 h 3"/>
                  <a:gd name="T4" fmla="*/ 125 w 4"/>
                  <a:gd name="T5" fmla="*/ 149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Freeform 126">
                <a:extLst>
                  <a:ext uri="{FF2B5EF4-FFF2-40B4-BE49-F238E27FC236}">
                    <a16:creationId xmlns:a16="http://schemas.microsoft.com/office/drawing/2014/main" id="{30B3CF68-A3D7-4EC5-B663-EBE270D74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411"/>
                <a:ext cx="7" cy="10"/>
              </a:xfrm>
              <a:custGeom>
                <a:avLst/>
                <a:gdLst>
                  <a:gd name="T0" fmla="*/ 86 w 3"/>
                  <a:gd name="T1" fmla="*/ 125 h 4"/>
                  <a:gd name="T2" fmla="*/ 0 w 3"/>
                  <a:gd name="T3" fmla="*/ 50 h 4"/>
                  <a:gd name="T4" fmla="*/ 86 w 3"/>
                  <a:gd name="T5" fmla="*/ 158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2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Freeform 127">
                <a:extLst>
                  <a:ext uri="{FF2B5EF4-FFF2-40B4-BE49-F238E27FC236}">
                    <a16:creationId xmlns:a16="http://schemas.microsoft.com/office/drawing/2014/main" id="{684BD113-3DC5-4682-9A3A-072D7C603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419"/>
                <a:ext cx="3" cy="5"/>
              </a:xfrm>
              <a:custGeom>
                <a:avLst/>
                <a:gdLst>
                  <a:gd name="T0" fmla="*/ 81 w 1"/>
                  <a:gd name="T1" fmla="*/ 50 h 2"/>
                  <a:gd name="T2" fmla="*/ 0 w 1"/>
                  <a:gd name="T3" fmla="*/ 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Freeform 128">
                <a:extLst>
                  <a:ext uri="{FF2B5EF4-FFF2-40B4-BE49-F238E27FC236}">
                    <a16:creationId xmlns:a16="http://schemas.microsoft.com/office/drawing/2014/main" id="{88828EA8-2F32-4AB2-BD4F-C92920C7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419"/>
                <a:ext cx="3" cy="5"/>
              </a:xfrm>
              <a:custGeom>
                <a:avLst/>
                <a:gdLst>
                  <a:gd name="T0" fmla="*/ 0 w 1"/>
                  <a:gd name="T1" fmla="*/ 50 h 2"/>
                  <a:gd name="T2" fmla="*/ 81 w 1"/>
                  <a:gd name="T3" fmla="*/ 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Freeform 129">
                <a:extLst>
                  <a:ext uri="{FF2B5EF4-FFF2-40B4-BE49-F238E27FC236}">
                    <a16:creationId xmlns:a16="http://schemas.microsoft.com/office/drawing/2014/main" id="{D85845DB-5D5E-4909-AEF1-F28BDC01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416"/>
                <a:ext cx="7" cy="5"/>
              </a:xfrm>
              <a:custGeom>
                <a:avLst/>
                <a:gdLst>
                  <a:gd name="T0" fmla="*/ 0 w 3"/>
                  <a:gd name="T1" fmla="*/ 50 h 2"/>
                  <a:gd name="T2" fmla="*/ 86 w 3"/>
                  <a:gd name="T3" fmla="*/ 0 h 2"/>
                  <a:gd name="T4" fmla="*/ 65 w 3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1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Freeform 130">
                <a:extLst>
                  <a:ext uri="{FF2B5EF4-FFF2-40B4-BE49-F238E27FC236}">
                    <a16:creationId xmlns:a16="http://schemas.microsoft.com/office/drawing/2014/main" id="{7C0840B2-60AB-4807-A683-5D0AEC3F3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408"/>
                <a:ext cx="10" cy="5"/>
              </a:xfrm>
              <a:custGeom>
                <a:avLst/>
                <a:gdLst>
                  <a:gd name="T0" fmla="*/ 0 w 4"/>
                  <a:gd name="T1" fmla="*/ 83 h 2"/>
                  <a:gd name="T2" fmla="*/ 158 w 4"/>
                  <a:gd name="T3" fmla="*/ 83 h 2"/>
                  <a:gd name="T4" fmla="*/ 0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4" y="2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Freeform 131">
                <a:extLst>
                  <a:ext uri="{FF2B5EF4-FFF2-40B4-BE49-F238E27FC236}">
                    <a16:creationId xmlns:a16="http://schemas.microsoft.com/office/drawing/2014/main" id="{59A29076-C4E3-4362-B4A1-824CB89B8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400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83 w 2"/>
                  <a:gd name="T3" fmla="*/ 50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Freeform 132">
                <a:extLst>
                  <a:ext uri="{FF2B5EF4-FFF2-40B4-BE49-F238E27FC236}">
                    <a16:creationId xmlns:a16="http://schemas.microsoft.com/office/drawing/2014/main" id="{B81BAC40-F42A-4E06-8873-4133349F2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38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8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Freeform 133">
                <a:extLst>
                  <a:ext uri="{FF2B5EF4-FFF2-40B4-BE49-F238E27FC236}">
                    <a16:creationId xmlns:a16="http://schemas.microsoft.com/office/drawing/2014/main" id="{166AC491-819F-4029-80B8-ED1A7E20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392"/>
                <a:ext cx="8" cy="5"/>
              </a:xfrm>
              <a:custGeom>
                <a:avLst/>
                <a:gdLst>
                  <a:gd name="T0" fmla="*/ 56 w 3"/>
                  <a:gd name="T1" fmla="*/ 0 h 2"/>
                  <a:gd name="T2" fmla="*/ 0 w 3"/>
                  <a:gd name="T3" fmla="*/ 83 h 2"/>
                  <a:gd name="T4" fmla="*/ 149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Freeform 134">
                <a:extLst>
                  <a:ext uri="{FF2B5EF4-FFF2-40B4-BE49-F238E27FC236}">
                    <a16:creationId xmlns:a16="http://schemas.microsoft.com/office/drawing/2014/main" id="{BAA953BA-80B9-4764-B960-FBF3A4C46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395"/>
                <a:ext cx="7" cy="5"/>
              </a:xfrm>
              <a:custGeom>
                <a:avLst/>
                <a:gdLst>
                  <a:gd name="T0" fmla="*/ 65 w 3"/>
                  <a:gd name="T1" fmla="*/ 0 h 2"/>
                  <a:gd name="T2" fmla="*/ 0 w 3"/>
                  <a:gd name="T3" fmla="*/ 83 h 2"/>
                  <a:gd name="T4" fmla="*/ 86 w 3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Freeform 135">
                <a:extLst>
                  <a:ext uri="{FF2B5EF4-FFF2-40B4-BE49-F238E27FC236}">
                    <a16:creationId xmlns:a16="http://schemas.microsoft.com/office/drawing/2014/main" id="{6296A81D-5D9C-4402-8922-E5FB77D0E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1421"/>
                <a:ext cx="10" cy="8"/>
              </a:xfrm>
              <a:custGeom>
                <a:avLst/>
                <a:gdLst>
                  <a:gd name="T0" fmla="*/ 50 w 4"/>
                  <a:gd name="T1" fmla="*/ 56 h 3"/>
                  <a:gd name="T2" fmla="*/ 83 w 4"/>
                  <a:gd name="T3" fmla="*/ 93 h 3"/>
                  <a:gd name="T4" fmla="*/ 158 w 4"/>
                  <a:gd name="T5" fmla="*/ 56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0" y="2"/>
                      <a:pt x="0" y="3"/>
                      <a:pt x="2" y="2"/>
                    </a:cubicBezTo>
                    <a:cubicBezTo>
                      <a:pt x="3" y="2"/>
                      <a:pt x="3" y="0"/>
                      <a:pt x="4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Freeform 136">
                <a:extLst>
                  <a:ext uri="{FF2B5EF4-FFF2-40B4-BE49-F238E27FC236}">
                    <a16:creationId xmlns:a16="http://schemas.microsoft.com/office/drawing/2014/main" id="{5E7E0809-70BA-48B1-A521-23D414E2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32"/>
                <a:ext cx="13" cy="8"/>
              </a:xfrm>
              <a:custGeom>
                <a:avLst/>
                <a:gdLst>
                  <a:gd name="T0" fmla="*/ 229 w 5"/>
                  <a:gd name="T1" fmla="*/ 0 h 3"/>
                  <a:gd name="T2" fmla="*/ 0 w 5"/>
                  <a:gd name="T3" fmla="*/ 56 h 3"/>
                  <a:gd name="T4" fmla="*/ 229 w 5"/>
                  <a:gd name="T5" fmla="*/ 149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2" y="2"/>
                      <a:pt x="4" y="2"/>
                      <a:pt x="5" y="3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Freeform 137">
                <a:extLst>
                  <a:ext uri="{FF2B5EF4-FFF2-40B4-BE49-F238E27FC236}">
                    <a16:creationId xmlns:a16="http://schemas.microsoft.com/office/drawing/2014/main" id="{357737D1-EEE7-4B3B-A247-08388B81B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43"/>
                <a:ext cx="8" cy="5"/>
              </a:xfrm>
              <a:custGeom>
                <a:avLst/>
                <a:gdLst>
                  <a:gd name="T0" fmla="*/ 149 w 3"/>
                  <a:gd name="T1" fmla="*/ 50 h 2"/>
                  <a:gd name="T2" fmla="*/ 0 w 3"/>
                  <a:gd name="T3" fmla="*/ 0 h 2"/>
                  <a:gd name="T4" fmla="*/ 93 w 3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Freeform 138">
                <a:extLst>
                  <a:ext uri="{FF2B5EF4-FFF2-40B4-BE49-F238E27FC236}">
                    <a16:creationId xmlns:a16="http://schemas.microsoft.com/office/drawing/2014/main" id="{6D6A6F49-1265-401F-B4AC-F0E80A3AD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445"/>
                <a:ext cx="5" cy="6"/>
              </a:xfrm>
              <a:custGeom>
                <a:avLst/>
                <a:gdLst>
                  <a:gd name="T0" fmla="*/ 83 w 2"/>
                  <a:gd name="T1" fmla="*/ 162 h 2"/>
                  <a:gd name="T2" fmla="*/ 0 w 2"/>
                  <a:gd name="T3" fmla="*/ 0 h 2"/>
                  <a:gd name="T4" fmla="*/ 83 w 2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Freeform 139">
                <a:extLst>
                  <a:ext uri="{FF2B5EF4-FFF2-40B4-BE49-F238E27FC236}">
                    <a16:creationId xmlns:a16="http://schemas.microsoft.com/office/drawing/2014/main" id="{DCD98196-D984-426F-A42D-9FDDCC6D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48"/>
                <a:ext cx="3" cy="8"/>
              </a:xfrm>
              <a:custGeom>
                <a:avLst/>
                <a:gdLst>
                  <a:gd name="T0" fmla="*/ 81 w 1"/>
                  <a:gd name="T1" fmla="*/ 149 h 3"/>
                  <a:gd name="T2" fmla="*/ 81 w 1"/>
                  <a:gd name="T3" fmla="*/ 0 h 3"/>
                  <a:gd name="T4" fmla="*/ 0 w 1"/>
                  <a:gd name="T5" fmla="*/ 9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Freeform 140">
                <a:extLst>
                  <a:ext uri="{FF2B5EF4-FFF2-40B4-BE49-F238E27FC236}">
                    <a16:creationId xmlns:a16="http://schemas.microsoft.com/office/drawing/2014/main" id="{28C6FD43-20CA-489B-91B1-6957F481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445"/>
                <a:ext cx="5" cy="6"/>
              </a:xfrm>
              <a:custGeom>
                <a:avLst/>
                <a:gdLst>
                  <a:gd name="T0" fmla="*/ 0 w 2"/>
                  <a:gd name="T1" fmla="*/ 162 h 2"/>
                  <a:gd name="T2" fmla="*/ 83 w 2"/>
                  <a:gd name="T3" fmla="*/ 0 h 2"/>
                  <a:gd name="T4" fmla="*/ 50 w 2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Freeform 141">
                <a:extLst>
                  <a:ext uri="{FF2B5EF4-FFF2-40B4-BE49-F238E27FC236}">
                    <a16:creationId xmlns:a16="http://schemas.microsoft.com/office/drawing/2014/main" id="{D2756FFF-85B7-498F-9874-1A3177C28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443"/>
                <a:ext cx="5" cy="1"/>
              </a:xfrm>
              <a:custGeom>
                <a:avLst/>
                <a:gdLst>
                  <a:gd name="T0" fmla="*/ 0 w 2"/>
                  <a:gd name="T1" fmla="*/ 0 h 1"/>
                  <a:gd name="T2" fmla="*/ 50 w 2"/>
                  <a:gd name="T3" fmla="*/ 0 h 1"/>
                  <a:gd name="T4" fmla="*/ 5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Freeform 142">
                <a:extLst>
                  <a:ext uri="{FF2B5EF4-FFF2-40B4-BE49-F238E27FC236}">
                    <a16:creationId xmlns:a16="http://schemas.microsoft.com/office/drawing/2014/main" id="{65608FB7-A924-4CE7-ADC6-585E9F23D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437"/>
                <a:ext cx="13" cy="3"/>
              </a:xfrm>
              <a:custGeom>
                <a:avLst/>
                <a:gdLst>
                  <a:gd name="T0" fmla="*/ 0 w 5"/>
                  <a:gd name="T1" fmla="*/ 0 h 1"/>
                  <a:gd name="T2" fmla="*/ 229 w 5"/>
                  <a:gd name="T3" fmla="*/ 0 h 1"/>
                  <a:gd name="T4" fmla="*/ 0 w 5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Freeform 143">
                <a:extLst>
                  <a:ext uri="{FF2B5EF4-FFF2-40B4-BE49-F238E27FC236}">
                    <a16:creationId xmlns:a16="http://schemas.microsoft.com/office/drawing/2014/main" id="{818B594F-9D90-42DD-8279-E5878CDD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429"/>
                <a:ext cx="8" cy="3"/>
              </a:xfrm>
              <a:custGeom>
                <a:avLst/>
                <a:gdLst>
                  <a:gd name="T0" fmla="*/ 0 w 3"/>
                  <a:gd name="T1" fmla="*/ 81 h 1"/>
                  <a:gd name="T2" fmla="*/ 149 w 3"/>
                  <a:gd name="T3" fmla="*/ 81 h 1"/>
                  <a:gd name="T4" fmla="*/ 56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Freeform 144">
                <a:extLst>
                  <a:ext uri="{FF2B5EF4-FFF2-40B4-BE49-F238E27FC236}">
                    <a16:creationId xmlns:a16="http://schemas.microsoft.com/office/drawing/2014/main" id="{FB9567C8-83EF-43ED-A0FA-4B777355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21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86 w 3"/>
                  <a:gd name="T3" fmla="*/ 81 h 1"/>
                  <a:gd name="T4" fmla="*/ 65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8" name="Freeform 145">
                <a:extLst>
                  <a:ext uri="{FF2B5EF4-FFF2-40B4-BE49-F238E27FC236}">
                    <a16:creationId xmlns:a16="http://schemas.microsoft.com/office/drawing/2014/main" id="{C6A4F572-3CBD-45CF-B186-34F8BA2A7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141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65 w 3"/>
                  <a:gd name="T3" fmla="*/ 83 h 2"/>
                  <a:gd name="T4" fmla="*/ 86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1"/>
                      <a:pt x="3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9" name="Freeform 146">
                <a:extLst>
                  <a:ext uri="{FF2B5EF4-FFF2-40B4-BE49-F238E27FC236}">
                    <a16:creationId xmlns:a16="http://schemas.microsoft.com/office/drawing/2014/main" id="{07A31AEB-547E-43C9-820F-4996E1518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35"/>
                <a:ext cx="8" cy="2"/>
              </a:xfrm>
              <a:custGeom>
                <a:avLst/>
                <a:gdLst>
                  <a:gd name="T0" fmla="*/ 149 w 3"/>
                  <a:gd name="T1" fmla="*/ 0 h 1"/>
                  <a:gd name="T2" fmla="*/ 0 w 3"/>
                  <a:gd name="T3" fmla="*/ 0 h 1"/>
                  <a:gd name="T4" fmla="*/ 149 w 3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0" name="Freeform 147">
                <a:extLst>
                  <a:ext uri="{FF2B5EF4-FFF2-40B4-BE49-F238E27FC236}">
                    <a16:creationId xmlns:a16="http://schemas.microsoft.com/office/drawing/2014/main" id="{B2DA1D00-C04A-4976-B1DF-D7B5ECEF4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43"/>
                <a:ext cx="3" cy="2"/>
              </a:xfrm>
              <a:custGeom>
                <a:avLst/>
                <a:gdLst>
                  <a:gd name="T0" fmla="*/ 81 w 1"/>
                  <a:gd name="T1" fmla="*/ 0 h 1"/>
                  <a:gd name="T2" fmla="*/ 81 w 1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1" name="Freeform 148">
                <a:extLst>
                  <a:ext uri="{FF2B5EF4-FFF2-40B4-BE49-F238E27FC236}">
                    <a16:creationId xmlns:a16="http://schemas.microsoft.com/office/drawing/2014/main" id="{ADEFED92-E34C-42CA-9A4E-C8D6FF197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48"/>
                <a:ext cx="3" cy="3"/>
              </a:xfrm>
              <a:custGeom>
                <a:avLst/>
                <a:gdLst>
                  <a:gd name="T0" fmla="*/ 0 w 1"/>
                  <a:gd name="T1" fmla="*/ 81 h 1"/>
                  <a:gd name="T2" fmla="*/ 0 w 1"/>
                  <a:gd name="T3" fmla="*/ 0 h 1"/>
                  <a:gd name="T4" fmla="*/ 81 w 1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" name="Freeform 149">
                <a:extLst>
                  <a:ext uri="{FF2B5EF4-FFF2-40B4-BE49-F238E27FC236}">
                    <a16:creationId xmlns:a16="http://schemas.microsoft.com/office/drawing/2014/main" id="{B9035D88-4B7A-49D3-BF7F-AC5F46E2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2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81 h 1"/>
                  <a:gd name="T4" fmla="*/ 8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" name="Freeform 150">
                <a:extLst>
                  <a:ext uri="{FF2B5EF4-FFF2-40B4-BE49-F238E27FC236}">
                    <a16:creationId xmlns:a16="http://schemas.microsoft.com/office/drawing/2014/main" id="{1111B973-6CA0-43CD-92EF-A4B7854B4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0 h 1"/>
                  <a:gd name="T4" fmla="*/ 50 w 2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" name="Freeform 151">
                <a:extLst>
                  <a:ext uri="{FF2B5EF4-FFF2-40B4-BE49-F238E27FC236}">
                    <a16:creationId xmlns:a16="http://schemas.microsoft.com/office/drawing/2014/main" id="{1A026224-9D7D-4883-9D0F-71F961BA0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3"/>
                <a:ext cx="5" cy="2"/>
              </a:xfrm>
              <a:custGeom>
                <a:avLst/>
                <a:gdLst>
                  <a:gd name="T0" fmla="*/ 50 w 2"/>
                  <a:gd name="T1" fmla="*/ 0 h 1"/>
                  <a:gd name="T2" fmla="*/ 0 w 2"/>
                  <a:gd name="T3" fmla="*/ 16 h 1"/>
                  <a:gd name="T4" fmla="*/ 83 w 2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" name="Freeform 152">
                <a:extLst>
                  <a:ext uri="{FF2B5EF4-FFF2-40B4-BE49-F238E27FC236}">
                    <a16:creationId xmlns:a16="http://schemas.microsoft.com/office/drawing/2014/main" id="{51C5BCC6-C17A-4C15-A1C2-4A5F64783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11"/>
                <a:ext cx="3" cy="5"/>
              </a:xfrm>
              <a:custGeom>
                <a:avLst/>
                <a:gdLst>
                  <a:gd name="T0" fmla="*/ 81 w 1"/>
                  <a:gd name="T1" fmla="*/ 83 h 2"/>
                  <a:gd name="T2" fmla="*/ 0 w 1"/>
                  <a:gd name="T3" fmla="*/ 5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" name="Freeform 153">
                <a:extLst>
                  <a:ext uri="{FF2B5EF4-FFF2-40B4-BE49-F238E27FC236}">
                    <a16:creationId xmlns:a16="http://schemas.microsoft.com/office/drawing/2014/main" id="{2FCE7416-752B-42FD-9E7B-024C60E16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40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81 w 1"/>
                  <a:gd name="T3" fmla="*/ 83 h 2"/>
                  <a:gd name="T4" fmla="*/ 0 w 1"/>
                  <a:gd name="T5" fmla="*/ 8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" name="Freeform 154">
                <a:extLst>
                  <a:ext uri="{FF2B5EF4-FFF2-40B4-BE49-F238E27FC236}">
                    <a16:creationId xmlns:a16="http://schemas.microsoft.com/office/drawing/2014/main" id="{34F70A34-FB31-4534-8C1F-3ABBD09CA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395"/>
                <a:ext cx="3" cy="2"/>
              </a:xfrm>
              <a:custGeom>
                <a:avLst/>
                <a:gdLst>
                  <a:gd name="T0" fmla="*/ 81 w 1"/>
                  <a:gd name="T1" fmla="*/ 0 h 1"/>
                  <a:gd name="T2" fmla="*/ 0 w 1"/>
                  <a:gd name="T3" fmla="*/ 16 h 1"/>
                  <a:gd name="T4" fmla="*/ 81 w 1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" name="Freeform 155">
                <a:extLst>
                  <a:ext uri="{FF2B5EF4-FFF2-40B4-BE49-F238E27FC236}">
                    <a16:creationId xmlns:a16="http://schemas.microsoft.com/office/drawing/2014/main" id="{23A5DE3A-93C5-462A-8D31-A0F3E67E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27"/>
                <a:ext cx="8" cy="2"/>
              </a:xfrm>
              <a:custGeom>
                <a:avLst/>
                <a:gdLst>
                  <a:gd name="T0" fmla="*/ 149 w 3"/>
                  <a:gd name="T1" fmla="*/ 0 h 1"/>
                  <a:gd name="T2" fmla="*/ 0 w 3"/>
                  <a:gd name="T3" fmla="*/ 16 h 1"/>
                  <a:gd name="T4" fmla="*/ 149 w 3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" name="Freeform 156">
                <a:extLst>
                  <a:ext uri="{FF2B5EF4-FFF2-40B4-BE49-F238E27FC236}">
                    <a16:creationId xmlns:a16="http://schemas.microsoft.com/office/drawing/2014/main" id="{0E93791C-0288-4BDC-AAEA-942276A33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0"/>
                <a:ext cx="5" cy="5"/>
              </a:xfrm>
              <a:custGeom>
                <a:avLst/>
                <a:gdLst>
                  <a:gd name="T0" fmla="*/ 83 w 2"/>
                  <a:gd name="T1" fmla="*/ 0 h 2"/>
                  <a:gd name="T2" fmla="*/ 0 w 2"/>
                  <a:gd name="T3" fmla="*/ 0 h 2"/>
                  <a:gd name="T4" fmla="*/ 83 w 2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" name="Freeform 157">
                <a:extLst>
                  <a:ext uri="{FF2B5EF4-FFF2-40B4-BE49-F238E27FC236}">
                    <a16:creationId xmlns:a16="http://schemas.microsoft.com/office/drawing/2014/main" id="{BEACFA61-C685-4BD1-9C8B-9A61EA20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445"/>
                <a:ext cx="3" cy="6"/>
              </a:xfrm>
              <a:custGeom>
                <a:avLst/>
                <a:gdLst>
                  <a:gd name="T0" fmla="*/ 0 w 1"/>
                  <a:gd name="T1" fmla="*/ 162 h 2"/>
                  <a:gd name="T2" fmla="*/ 81 w 1"/>
                  <a:gd name="T3" fmla="*/ 0 h 2"/>
                  <a:gd name="T4" fmla="*/ 81 w 1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1" name="Freeform 158">
                <a:extLst>
                  <a:ext uri="{FF2B5EF4-FFF2-40B4-BE49-F238E27FC236}">
                    <a16:creationId xmlns:a16="http://schemas.microsoft.com/office/drawing/2014/main" id="{AE08FBD1-5BB8-4BB3-8642-9D79AB23C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45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50 w 2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2" name="Freeform 159">
                <a:extLst>
                  <a:ext uri="{FF2B5EF4-FFF2-40B4-BE49-F238E27FC236}">
                    <a16:creationId xmlns:a16="http://schemas.microsoft.com/office/drawing/2014/main" id="{D8C5E11D-75AF-415E-B519-BF1CC53F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2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16 h 1"/>
                  <a:gd name="T4" fmla="*/ 5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3" name="Freeform 160">
                <a:extLst>
                  <a:ext uri="{FF2B5EF4-FFF2-40B4-BE49-F238E27FC236}">
                    <a16:creationId xmlns:a16="http://schemas.microsoft.com/office/drawing/2014/main" id="{8DC75788-BFB1-41CB-AFEE-59A4A8F4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149 w 3"/>
                  <a:gd name="T3" fmla="*/ 83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4" name="Freeform 161">
                <a:extLst>
                  <a:ext uri="{FF2B5EF4-FFF2-40B4-BE49-F238E27FC236}">
                    <a16:creationId xmlns:a16="http://schemas.microsoft.com/office/drawing/2014/main" id="{723C874F-F61B-460F-8856-5B7B96F34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416"/>
                <a:ext cx="2" cy="8"/>
              </a:xfrm>
              <a:custGeom>
                <a:avLst/>
                <a:gdLst>
                  <a:gd name="T0" fmla="*/ 16 w 1"/>
                  <a:gd name="T1" fmla="*/ 149 h 3"/>
                  <a:gd name="T2" fmla="*/ 0 w 1"/>
                  <a:gd name="T3" fmla="*/ 0 h 3"/>
                  <a:gd name="T4" fmla="*/ 0 w 1"/>
                  <a:gd name="T5" fmla="*/ 56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5" name="Freeform 162">
                <a:extLst>
                  <a:ext uri="{FF2B5EF4-FFF2-40B4-BE49-F238E27FC236}">
                    <a16:creationId xmlns:a16="http://schemas.microsoft.com/office/drawing/2014/main" id="{1E16E1A8-909F-4AEE-87BC-5440D431F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419"/>
                <a:ext cx="2" cy="5"/>
              </a:xfrm>
              <a:custGeom>
                <a:avLst/>
                <a:gdLst>
                  <a:gd name="T0" fmla="*/ 16 w 1"/>
                  <a:gd name="T1" fmla="*/ 83 h 2"/>
                  <a:gd name="T2" fmla="*/ 0 w 1"/>
                  <a:gd name="T3" fmla="*/ 0 h 2"/>
                  <a:gd name="T4" fmla="*/ 0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6" name="Freeform 163">
                <a:extLst>
                  <a:ext uri="{FF2B5EF4-FFF2-40B4-BE49-F238E27FC236}">
                    <a16:creationId xmlns:a16="http://schemas.microsoft.com/office/drawing/2014/main" id="{0284F957-5107-4708-BF97-9020405B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1419"/>
                <a:ext cx="3" cy="5"/>
              </a:xfrm>
              <a:custGeom>
                <a:avLst/>
                <a:gdLst>
                  <a:gd name="T0" fmla="*/ 0 w 1"/>
                  <a:gd name="T1" fmla="*/ 83 h 2"/>
                  <a:gd name="T2" fmla="*/ 81 w 1"/>
                  <a:gd name="T3" fmla="*/ 0 h 2"/>
                  <a:gd name="T4" fmla="*/ 81 w 1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7" name="Freeform 164">
                <a:extLst>
                  <a:ext uri="{FF2B5EF4-FFF2-40B4-BE49-F238E27FC236}">
                    <a16:creationId xmlns:a16="http://schemas.microsoft.com/office/drawing/2014/main" id="{A8BB8463-2976-44E6-83C5-116C27C95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408"/>
                <a:ext cx="8" cy="1"/>
              </a:xfrm>
              <a:custGeom>
                <a:avLst/>
                <a:gdLst>
                  <a:gd name="T0" fmla="*/ 0 w 3"/>
                  <a:gd name="T1" fmla="*/ 0 h 1"/>
                  <a:gd name="T2" fmla="*/ 149 w 3"/>
                  <a:gd name="T3" fmla="*/ 0 h 1"/>
                  <a:gd name="T4" fmla="*/ 93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8" name="Freeform 165">
                <a:extLst>
                  <a:ext uri="{FF2B5EF4-FFF2-40B4-BE49-F238E27FC236}">
                    <a16:creationId xmlns:a16="http://schemas.microsoft.com/office/drawing/2014/main" id="{C09BD19F-3C6B-4EBA-8D98-C3BACAB20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39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6 w 1"/>
                  <a:gd name="T3" fmla="*/ 50 h 2"/>
                  <a:gd name="T4" fmla="*/ 16 w 1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9" name="Freeform 166">
                <a:extLst>
                  <a:ext uri="{FF2B5EF4-FFF2-40B4-BE49-F238E27FC236}">
                    <a16:creationId xmlns:a16="http://schemas.microsoft.com/office/drawing/2014/main" id="{CD2AC2FF-4A9C-4290-AFEC-A3E8E26FD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392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0" name="Freeform 167">
                <a:extLst>
                  <a:ext uri="{FF2B5EF4-FFF2-40B4-BE49-F238E27FC236}">
                    <a16:creationId xmlns:a16="http://schemas.microsoft.com/office/drawing/2014/main" id="{B442CBB6-20B3-4CBE-B563-A6B78A51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1651"/>
                <a:ext cx="25" cy="10"/>
              </a:xfrm>
              <a:custGeom>
                <a:avLst/>
                <a:gdLst>
                  <a:gd name="T0" fmla="*/ 395 w 10"/>
                  <a:gd name="T1" fmla="*/ 158 h 4"/>
                  <a:gd name="T2" fmla="*/ 0 w 10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1"/>
                      <a:pt x="0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1" name="Freeform 168">
                <a:extLst>
                  <a:ext uri="{FF2B5EF4-FFF2-40B4-BE49-F238E27FC236}">
                    <a16:creationId xmlns:a16="http://schemas.microsoft.com/office/drawing/2014/main" id="{06B3F3EB-2516-411E-B57E-BF4DBBD31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1464"/>
                <a:ext cx="90" cy="37"/>
              </a:xfrm>
              <a:custGeom>
                <a:avLst/>
                <a:gdLst>
                  <a:gd name="T0" fmla="*/ 1408 w 36"/>
                  <a:gd name="T1" fmla="*/ 685 h 14"/>
                  <a:gd name="T2" fmla="*/ 0 w 36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14">
                    <a:moveTo>
                      <a:pt x="36" y="14"/>
                    </a:moveTo>
                    <a:cubicBezTo>
                      <a:pt x="27" y="6"/>
                      <a:pt x="12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2" name="Freeform 169">
                <a:extLst>
                  <a:ext uri="{FF2B5EF4-FFF2-40B4-BE49-F238E27FC236}">
                    <a16:creationId xmlns:a16="http://schemas.microsoft.com/office/drawing/2014/main" id="{3C1FED04-6880-4CEB-A60D-A1B2E3336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512"/>
                <a:ext cx="38" cy="83"/>
              </a:xfrm>
              <a:custGeom>
                <a:avLst/>
                <a:gdLst>
                  <a:gd name="T0" fmla="*/ 0 w 15"/>
                  <a:gd name="T1" fmla="*/ 0 h 31"/>
                  <a:gd name="T2" fmla="*/ 616 w 15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cubicBezTo>
                      <a:pt x="9" y="7"/>
                      <a:pt x="13" y="20"/>
                      <a:pt x="15" y="3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3" name="Freeform 170">
                <a:extLst>
                  <a:ext uri="{FF2B5EF4-FFF2-40B4-BE49-F238E27FC236}">
                    <a16:creationId xmlns:a16="http://schemas.microsoft.com/office/drawing/2014/main" id="{2F158E10-2027-4857-AEEE-FD86F4265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136"/>
                <a:ext cx="103" cy="40"/>
              </a:xfrm>
              <a:custGeom>
                <a:avLst/>
                <a:gdLst>
                  <a:gd name="T0" fmla="*/ 1635 w 41"/>
                  <a:gd name="T1" fmla="*/ 0 h 15"/>
                  <a:gd name="T2" fmla="*/ 839 w 41"/>
                  <a:gd name="T3" fmla="*/ 456 h 15"/>
                  <a:gd name="T4" fmla="*/ 0 w 41"/>
                  <a:gd name="T5" fmla="*/ 76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5">
                    <a:moveTo>
                      <a:pt x="41" y="0"/>
                    </a:moveTo>
                    <a:cubicBezTo>
                      <a:pt x="35" y="4"/>
                      <a:pt x="28" y="8"/>
                      <a:pt x="21" y="9"/>
                    </a:cubicBezTo>
                    <a:cubicBezTo>
                      <a:pt x="14" y="10"/>
                      <a:pt x="3" y="11"/>
                      <a:pt x="0" y="15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4" name="Freeform 171">
                <a:extLst>
                  <a:ext uri="{FF2B5EF4-FFF2-40B4-BE49-F238E27FC236}">
                    <a16:creationId xmlns:a16="http://schemas.microsoft.com/office/drawing/2014/main" id="{CDC09D73-8DF0-47AC-925D-1A6DDA6A9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123"/>
                <a:ext cx="15" cy="10"/>
              </a:xfrm>
              <a:custGeom>
                <a:avLst/>
                <a:gdLst>
                  <a:gd name="T0" fmla="*/ 238 w 6"/>
                  <a:gd name="T1" fmla="*/ 50 h 4"/>
                  <a:gd name="T2" fmla="*/ 0 w 6"/>
                  <a:gd name="T3" fmla="*/ 15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0"/>
                      <a:pt x="2" y="3"/>
                      <a:pt x="0" y="4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5" name="Freeform 172">
                <a:extLst>
                  <a:ext uri="{FF2B5EF4-FFF2-40B4-BE49-F238E27FC236}">
                    <a16:creationId xmlns:a16="http://schemas.microsoft.com/office/drawing/2014/main" id="{35E9EA56-16E4-41D7-90EB-CF8C7755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101"/>
                <a:ext cx="13" cy="8"/>
              </a:xfrm>
              <a:custGeom>
                <a:avLst/>
                <a:gdLst>
                  <a:gd name="T0" fmla="*/ 229 w 5"/>
                  <a:gd name="T1" fmla="*/ 0 h 3"/>
                  <a:gd name="T2" fmla="*/ 0 w 5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1"/>
                      <a:pt x="2" y="1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6" name="Freeform 173">
                <a:extLst>
                  <a:ext uri="{FF2B5EF4-FFF2-40B4-BE49-F238E27FC236}">
                    <a16:creationId xmlns:a16="http://schemas.microsoft.com/office/drawing/2014/main" id="{5D864D89-773E-4E2B-A1B4-D7D6663D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088"/>
                <a:ext cx="25" cy="5"/>
              </a:xfrm>
              <a:custGeom>
                <a:avLst/>
                <a:gdLst>
                  <a:gd name="T0" fmla="*/ 395 w 10"/>
                  <a:gd name="T1" fmla="*/ 50 h 2"/>
                  <a:gd name="T2" fmla="*/ 238 w 10"/>
                  <a:gd name="T3" fmla="*/ 0 h 2"/>
                  <a:gd name="T4" fmla="*/ 0 w 10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9" y="0"/>
                      <a:pt x="8" y="0"/>
                      <a:pt x="6" y="0"/>
                    </a:cubicBezTo>
                    <a:cubicBezTo>
                      <a:pt x="4" y="1"/>
                      <a:pt x="1" y="1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7" name="Freeform 174">
                <a:extLst>
                  <a:ext uri="{FF2B5EF4-FFF2-40B4-BE49-F238E27FC236}">
                    <a16:creationId xmlns:a16="http://schemas.microsoft.com/office/drawing/2014/main" id="{3868F8FE-1CC3-47B9-B54D-FB7D9EB50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083"/>
                <a:ext cx="7" cy="2"/>
              </a:xfrm>
              <a:custGeom>
                <a:avLst/>
                <a:gdLst>
                  <a:gd name="T0" fmla="*/ 86 w 3"/>
                  <a:gd name="T1" fmla="*/ 0 h 1"/>
                  <a:gd name="T2" fmla="*/ 0 w 3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8" name="Freeform 175">
                <a:extLst>
                  <a:ext uri="{FF2B5EF4-FFF2-40B4-BE49-F238E27FC236}">
                    <a16:creationId xmlns:a16="http://schemas.microsoft.com/office/drawing/2014/main" id="{232E0CEB-0139-4CBE-B1A9-4A340983F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043"/>
                <a:ext cx="13" cy="2"/>
              </a:xfrm>
              <a:custGeom>
                <a:avLst/>
                <a:gdLst>
                  <a:gd name="T0" fmla="*/ 229 w 5"/>
                  <a:gd name="T1" fmla="*/ 0 h 1"/>
                  <a:gd name="T2" fmla="*/ 0 w 5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9" name="Freeform 176">
                <a:extLst>
                  <a:ext uri="{FF2B5EF4-FFF2-40B4-BE49-F238E27FC236}">
                    <a16:creationId xmlns:a16="http://schemas.microsoft.com/office/drawing/2014/main" id="{63581875-23D3-4E37-8623-B8778022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1069"/>
                <a:ext cx="20" cy="3"/>
              </a:xfrm>
              <a:custGeom>
                <a:avLst/>
                <a:gdLst>
                  <a:gd name="T0" fmla="*/ 313 w 8"/>
                  <a:gd name="T1" fmla="*/ 0 h 1"/>
                  <a:gd name="T2" fmla="*/ 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5" y="1"/>
                      <a:pt x="3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0" name="Freeform 177">
                <a:extLst>
                  <a:ext uri="{FF2B5EF4-FFF2-40B4-BE49-F238E27FC236}">
                    <a16:creationId xmlns:a16="http://schemas.microsoft.com/office/drawing/2014/main" id="{86ED6FBE-8AA6-4853-8A3F-5AE69488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059"/>
                <a:ext cx="18" cy="2"/>
              </a:xfrm>
              <a:custGeom>
                <a:avLst/>
                <a:gdLst>
                  <a:gd name="T0" fmla="*/ 303 w 7"/>
                  <a:gd name="T1" fmla="*/ 16 h 1"/>
                  <a:gd name="T2" fmla="*/ 0 w 7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1" name="Freeform 178">
                <a:extLst>
                  <a:ext uri="{FF2B5EF4-FFF2-40B4-BE49-F238E27FC236}">
                    <a16:creationId xmlns:a16="http://schemas.microsoft.com/office/drawing/2014/main" id="{E32BDB83-0AB1-4F0A-80CD-775300B25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1016"/>
                <a:ext cx="15" cy="3"/>
              </a:xfrm>
              <a:custGeom>
                <a:avLst/>
                <a:gdLst>
                  <a:gd name="T0" fmla="*/ 238 w 6"/>
                  <a:gd name="T1" fmla="*/ 0 h 1"/>
                  <a:gd name="T2" fmla="*/ 0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2" name="Freeform 179">
                <a:extLst>
                  <a:ext uri="{FF2B5EF4-FFF2-40B4-BE49-F238E27FC236}">
                    <a16:creationId xmlns:a16="http://schemas.microsoft.com/office/drawing/2014/main" id="{736D7A61-FDB8-49A2-B539-8D658A023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1035"/>
                <a:ext cx="13" cy="1"/>
              </a:xfrm>
              <a:custGeom>
                <a:avLst/>
                <a:gdLst>
                  <a:gd name="T0" fmla="*/ 229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1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3" name="Freeform 180">
                <a:extLst>
                  <a:ext uri="{FF2B5EF4-FFF2-40B4-BE49-F238E27FC236}">
                    <a16:creationId xmlns:a16="http://schemas.microsoft.com/office/drawing/2014/main" id="{BF674C8C-7181-4B6A-AE5D-BC1F516F3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069"/>
                <a:ext cx="5" cy="1"/>
              </a:xfrm>
              <a:custGeom>
                <a:avLst/>
                <a:gdLst>
                  <a:gd name="T0" fmla="*/ 83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4" name="Freeform 181">
                <a:extLst>
                  <a:ext uri="{FF2B5EF4-FFF2-40B4-BE49-F238E27FC236}">
                    <a16:creationId xmlns:a16="http://schemas.microsoft.com/office/drawing/2014/main" id="{8ACE2E83-6518-46BF-B175-2E569FAF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067"/>
                <a:ext cx="30" cy="26"/>
              </a:xfrm>
              <a:custGeom>
                <a:avLst/>
                <a:gdLst>
                  <a:gd name="T0" fmla="*/ 283 w 12"/>
                  <a:gd name="T1" fmla="*/ 460 h 10"/>
                  <a:gd name="T2" fmla="*/ 50 w 12"/>
                  <a:gd name="T3" fmla="*/ 372 h 10"/>
                  <a:gd name="T4" fmla="*/ 208 w 12"/>
                  <a:gd name="T5" fmla="*/ 55 h 10"/>
                  <a:gd name="T6" fmla="*/ 470 w 12"/>
                  <a:gd name="T7" fmla="*/ 88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10"/>
                    </a:moveTo>
                    <a:cubicBezTo>
                      <a:pt x="5" y="10"/>
                      <a:pt x="2" y="10"/>
                      <a:pt x="1" y="8"/>
                    </a:cubicBezTo>
                    <a:cubicBezTo>
                      <a:pt x="0" y="6"/>
                      <a:pt x="3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5" name="Freeform 182">
                <a:extLst>
                  <a:ext uri="{FF2B5EF4-FFF2-40B4-BE49-F238E27FC236}">
                    <a16:creationId xmlns:a16="http://schemas.microsoft.com/office/drawing/2014/main" id="{EAFBCB30-DE56-492A-B209-1E182250D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141"/>
                <a:ext cx="12" cy="3"/>
              </a:xfrm>
              <a:custGeom>
                <a:avLst/>
                <a:gdLst>
                  <a:gd name="T0" fmla="*/ 168 w 5"/>
                  <a:gd name="T1" fmla="*/ 81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1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6" name="Freeform 183">
                <a:extLst>
                  <a:ext uri="{FF2B5EF4-FFF2-40B4-BE49-F238E27FC236}">
                    <a16:creationId xmlns:a16="http://schemas.microsoft.com/office/drawing/2014/main" id="{C29FB69F-BA9B-438B-9740-B582E851B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131"/>
                <a:ext cx="12" cy="2"/>
              </a:xfrm>
              <a:custGeom>
                <a:avLst/>
                <a:gdLst>
                  <a:gd name="T0" fmla="*/ 168 w 5"/>
                  <a:gd name="T1" fmla="*/ 0 h 1"/>
                  <a:gd name="T2" fmla="*/ 0 w 5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7" name="Freeform 184">
                <a:extLst>
                  <a:ext uri="{FF2B5EF4-FFF2-40B4-BE49-F238E27FC236}">
                    <a16:creationId xmlns:a16="http://schemas.microsoft.com/office/drawing/2014/main" id="{EFCB8806-BFB3-4867-8ED4-E3F601CED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443"/>
                <a:ext cx="95" cy="16"/>
              </a:xfrm>
              <a:custGeom>
                <a:avLst/>
                <a:gdLst>
                  <a:gd name="T0" fmla="*/ 0 w 38"/>
                  <a:gd name="T1" fmla="*/ 307 h 6"/>
                  <a:gd name="T2" fmla="*/ 1488 w 3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6">
                    <a:moveTo>
                      <a:pt x="0" y="6"/>
                    </a:moveTo>
                    <a:cubicBezTo>
                      <a:pt x="11" y="0"/>
                      <a:pt x="26" y="0"/>
                      <a:pt x="38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8" name="Freeform 185">
                <a:extLst>
                  <a:ext uri="{FF2B5EF4-FFF2-40B4-BE49-F238E27FC236}">
                    <a16:creationId xmlns:a16="http://schemas.microsoft.com/office/drawing/2014/main" id="{03C448B2-CB0A-4F31-8C3C-B64AC919A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501"/>
                <a:ext cx="55" cy="70"/>
              </a:xfrm>
              <a:custGeom>
                <a:avLst/>
                <a:gdLst>
                  <a:gd name="T0" fmla="*/ 863 w 22"/>
                  <a:gd name="T1" fmla="*/ 0 h 26"/>
                  <a:gd name="T2" fmla="*/ 0 w 22"/>
                  <a:gd name="T3" fmla="*/ 1362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6">
                    <a:moveTo>
                      <a:pt x="22" y="0"/>
                    </a:moveTo>
                    <a:cubicBezTo>
                      <a:pt x="12" y="5"/>
                      <a:pt x="5" y="16"/>
                      <a:pt x="0" y="26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Freeform 186">
                <a:extLst>
                  <a:ext uri="{FF2B5EF4-FFF2-40B4-BE49-F238E27FC236}">
                    <a16:creationId xmlns:a16="http://schemas.microsoft.com/office/drawing/2014/main" id="{9C9E8F84-8E57-4E2F-9D2B-480DDC42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31"/>
                <a:ext cx="10" cy="16"/>
              </a:xfrm>
              <a:custGeom>
                <a:avLst/>
                <a:gdLst>
                  <a:gd name="T0" fmla="*/ 158 w 4"/>
                  <a:gd name="T1" fmla="*/ 307 h 6"/>
                  <a:gd name="T2" fmla="*/ 0 w 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Freeform 187">
                <a:extLst>
                  <a:ext uri="{FF2B5EF4-FFF2-40B4-BE49-F238E27FC236}">
                    <a16:creationId xmlns:a16="http://schemas.microsoft.com/office/drawing/2014/main" id="{7A577C46-0A96-461E-9000-259D889D4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936"/>
                <a:ext cx="40" cy="107"/>
              </a:xfrm>
              <a:custGeom>
                <a:avLst/>
                <a:gdLst>
                  <a:gd name="T0" fmla="*/ 0 w 16"/>
                  <a:gd name="T1" fmla="*/ 0 h 40"/>
                  <a:gd name="T2" fmla="*/ 550 w 16"/>
                  <a:gd name="T3" fmla="*/ 1281 h 40"/>
                  <a:gd name="T4" fmla="*/ 625 w 16"/>
                  <a:gd name="T5" fmla="*/ 2046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cubicBezTo>
                      <a:pt x="10" y="10"/>
                      <a:pt x="10" y="12"/>
                      <a:pt x="14" y="25"/>
                    </a:cubicBezTo>
                    <a:cubicBezTo>
                      <a:pt x="16" y="31"/>
                      <a:pt x="16" y="40"/>
                      <a:pt x="16" y="4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Freeform 188">
                <a:extLst>
                  <a:ext uri="{FF2B5EF4-FFF2-40B4-BE49-F238E27FC236}">
                    <a16:creationId xmlns:a16="http://schemas.microsoft.com/office/drawing/2014/main" id="{2E6CD0C5-B176-483E-85EE-8B18DAEB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1381"/>
                <a:ext cx="27" cy="56"/>
              </a:xfrm>
              <a:custGeom>
                <a:avLst/>
                <a:gdLst>
                  <a:gd name="T0" fmla="*/ 71 w 11"/>
                  <a:gd name="T1" fmla="*/ 0 h 21"/>
                  <a:gd name="T2" fmla="*/ 0 w 11"/>
                  <a:gd name="T3" fmla="*/ 1059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1">
                    <a:moveTo>
                      <a:pt x="2" y="0"/>
                    </a:moveTo>
                    <a:cubicBezTo>
                      <a:pt x="11" y="8"/>
                      <a:pt x="5" y="17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Freeform 189">
                <a:extLst>
                  <a:ext uri="{FF2B5EF4-FFF2-40B4-BE49-F238E27FC236}">
                    <a16:creationId xmlns:a16="http://schemas.microsoft.com/office/drawing/2014/main" id="{EF1E9616-1E77-4B95-B885-F7E011515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1496"/>
                <a:ext cx="32" cy="48"/>
              </a:xfrm>
              <a:custGeom>
                <a:avLst/>
                <a:gdLst>
                  <a:gd name="T0" fmla="*/ 478 w 13"/>
                  <a:gd name="T1" fmla="*/ 0 h 18"/>
                  <a:gd name="T2" fmla="*/ 448 w 13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cubicBezTo>
                      <a:pt x="5" y="3"/>
                      <a:pt x="0" y="14"/>
                      <a:pt x="12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3" name="Freeform 190">
                <a:extLst>
                  <a:ext uri="{FF2B5EF4-FFF2-40B4-BE49-F238E27FC236}">
                    <a16:creationId xmlns:a16="http://schemas.microsoft.com/office/drawing/2014/main" id="{CBA65691-8DE8-4314-88C7-3E8B12A0E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648"/>
                <a:ext cx="28" cy="8"/>
              </a:xfrm>
              <a:custGeom>
                <a:avLst/>
                <a:gdLst>
                  <a:gd name="T0" fmla="*/ 0 w 11"/>
                  <a:gd name="T1" fmla="*/ 149 h 3"/>
                  <a:gd name="T2" fmla="*/ 461 w 11"/>
                  <a:gd name="T3" fmla="*/ 5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5" y="0"/>
                      <a:pt x="11" y="1"/>
                      <a:pt x="11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4" name="Freeform 191">
                <a:extLst>
                  <a:ext uri="{FF2B5EF4-FFF2-40B4-BE49-F238E27FC236}">
                    <a16:creationId xmlns:a16="http://schemas.microsoft.com/office/drawing/2014/main" id="{C4FF1E64-052F-4C27-8816-7359C0477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387"/>
                <a:ext cx="22" cy="26"/>
              </a:xfrm>
              <a:custGeom>
                <a:avLst/>
                <a:gdLst>
                  <a:gd name="T0" fmla="*/ 0 w 9"/>
                  <a:gd name="T1" fmla="*/ 0 h 10"/>
                  <a:gd name="T2" fmla="*/ 323 w 9"/>
                  <a:gd name="T3" fmla="*/ 46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0"/>
                      <a:pt x="8" y="4"/>
                      <a:pt x="9" y="1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5" name="Freeform 192">
                <a:extLst>
                  <a:ext uri="{FF2B5EF4-FFF2-40B4-BE49-F238E27FC236}">
                    <a16:creationId xmlns:a16="http://schemas.microsoft.com/office/drawing/2014/main" id="{4DEDF480-7FC7-4ACA-8067-40F0CA462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389"/>
                <a:ext cx="13" cy="118"/>
              </a:xfrm>
              <a:custGeom>
                <a:avLst/>
                <a:gdLst>
                  <a:gd name="T0" fmla="*/ 0 w 5"/>
                  <a:gd name="T1" fmla="*/ 0 h 44"/>
                  <a:gd name="T2" fmla="*/ 55 w 5"/>
                  <a:gd name="T3" fmla="*/ 826 h 44"/>
                  <a:gd name="T4" fmla="*/ 55 w 5"/>
                  <a:gd name="T5" fmla="*/ 1505 h 44"/>
                  <a:gd name="T6" fmla="*/ 229 w 5"/>
                  <a:gd name="T7" fmla="*/ 2272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4">
                    <a:moveTo>
                      <a:pt x="0" y="0"/>
                    </a:moveTo>
                    <a:cubicBezTo>
                      <a:pt x="2" y="5"/>
                      <a:pt x="2" y="12"/>
                      <a:pt x="1" y="16"/>
                    </a:cubicBezTo>
                    <a:cubicBezTo>
                      <a:pt x="0" y="20"/>
                      <a:pt x="1" y="26"/>
                      <a:pt x="1" y="29"/>
                    </a:cubicBezTo>
                    <a:cubicBezTo>
                      <a:pt x="1" y="33"/>
                      <a:pt x="2" y="40"/>
                      <a:pt x="5" y="44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6" name="Freeform 193">
                <a:extLst>
                  <a:ext uri="{FF2B5EF4-FFF2-40B4-BE49-F238E27FC236}">
                    <a16:creationId xmlns:a16="http://schemas.microsoft.com/office/drawing/2014/main" id="{CF7852EB-28FB-4657-9A5C-12B421955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515"/>
                <a:ext cx="10" cy="16"/>
              </a:xfrm>
              <a:custGeom>
                <a:avLst/>
                <a:gdLst>
                  <a:gd name="T0" fmla="*/ 158 w 4"/>
                  <a:gd name="T1" fmla="*/ 0 h 6"/>
                  <a:gd name="T2" fmla="*/ 0 w 4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1" y="2"/>
                      <a:pt x="0" y="3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7" name="Freeform 194">
                <a:extLst>
                  <a:ext uri="{FF2B5EF4-FFF2-40B4-BE49-F238E27FC236}">
                    <a16:creationId xmlns:a16="http://schemas.microsoft.com/office/drawing/2014/main" id="{2B0D23DF-5221-4CB3-8E34-1131D9DF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1379"/>
                <a:ext cx="10" cy="176"/>
              </a:xfrm>
              <a:custGeom>
                <a:avLst/>
                <a:gdLst>
                  <a:gd name="T0" fmla="*/ 125 w 4"/>
                  <a:gd name="T1" fmla="*/ 3336 h 66"/>
                  <a:gd name="T2" fmla="*/ 125 w 4"/>
                  <a:gd name="T3" fmla="*/ 456 h 66"/>
                  <a:gd name="T4" fmla="*/ 125 w 4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6">
                    <a:moveTo>
                      <a:pt x="3" y="66"/>
                    </a:moveTo>
                    <a:cubicBezTo>
                      <a:pt x="0" y="45"/>
                      <a:pt x="2" y="19"/>
                      <a:pt x="3" y="9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8" name="Freeform 195">
                <a:extLst>
                  <a:ext uri="{FF2B5EF4-FFF2-40B4-BE49-F238E27FC236}">
                    <a16:creationId xmlns:a16="http://schemas.microsoft.com/office/drawing/2014/main" id="{E9E2D95E-7974-4CBB-8B77-98F31F7F4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555"/>
                <a:ext cx="465" cy="226"/>
              </a:xfrm>
              <a:custGeom>
                <a:avLst/>
                <a:gdLst>
                  <a:gd name="T0" fmla="*/ 7270 w 186"/>
                  <a:gd name="T1" fmla="*/ 1202 h 85"/>
                  <a:gd name="T2" fmla="*/ 7083 w 186"/>
                  <a:gd name="T3" fmla="*/ 1747 h 85"/>
                  <a:gd name="T4" fmla="*/ 5283 w 186"/>
                  <a:gd name="T5" fmla="*/ 3592 h 85"/>
                  <a:gd name="T6" fmla="*/ 3250 w 186"/>
                  <a:gd name="T7" fmla="*/ 4100 h 85"/>
                  <a:gd name="T8" fmla="*/ 3250 w 186"/>
                  <a:gd name="T9" fmla="*/ 4100 h 85"/>
                  <a:gd name="T10" fmla="*/ 1533 w 186"/>
                  <a:gd name="T11" fmla="*/ 2949 h 85"/>
                  <a:gd name="T12" fmla="*/ 83 w 186"/>
                  <a:gd name="T13" fmla="*/ 545 h 85"/>
                  <a:gd name="T14" fmla="*/ 0 w 186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6" h="85">
                    <a:moveTo>
                      <a:pt x="186" y="24"/>
                    </a:moveTo>
                    <a:cubicBezTo>
                      <a:pt x="184" y="28"/>
                      <a:pt x="182" y="31"/>
                      <a:pt x="181" y="35"/>
                    </a:cubicBezTo>
                    <a:cubicBezTo>
                      <a:pt x="173" y="47"/>
                      <a:pt x="160" y="62"/>
                      <a:pt x="135" y="72"/>
                    </a:cubicBezTo>
                    <a:cubicBezTo>
                      <a:pt x="122" y="78"/>
                      <a:pt x="104" y="85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65" y="80"/>
                      <a:pt x="50" y="67"/>
                      <a:pt x="39" y="59"/>
                    </a:cubicBezTo>
                    <a:cubicBezTo>
                      <a:pt x="15" y="43"/>
                      <a:pt x="6" y="26"/>
                      <a:pt x="2" y="11"/>
                    </a:cubicBezTo>
                    <a:cubicBezTo>
                      <a:pt x="1" y="8"/>
                      <a:pt x="1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9" name="Freeform 196">
                <a:extLst>
                  <a:ext uri="{FF2B5EF4-FFF2-40B4-BE49-F238E27FC236}">
                    <a16:creationId xmlns:a16="http://schemas.microsoft.com/office/drawing/2014/main" id="{53461110-7C8B-4580-99C3-98EC76371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453"/>
                <a:ext cx="47" cy="166"/>
              </a:xfrm>
              <a:custGeom>
                <a:avLst/>
                <a:gdLst>
                  <a:gd name="T0" fmla="*/ 710 w 19"/>
                  <a:gd name="T1" fmla="*/ 0 h 62"/>
                  <a:gd name="T2" fmla="*/ 532 w 19"/>
                  <a:gd name="T3" fmla="*/ 402 h 62"/>
                  <a:gd name="T4" fmla="*/ 0 w 19"/>
                  <a:gd name="T5" fmla="*/ 3183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62">
                    <a:moveTo>
                      <a:pt x="19" y="0"/>
                    </a:moveTo>
                    <a:cubicBezTo>
                      <a:pt x="19" y="2"/>
                      <a:pt x="15" y="6"/>
                      <a:pt x="14" y="8"/>
                    </a:cubicBezTo>
                    <a:cubicBezTo>
                      <a:pt x="13" y="18"/>
                      <a:pt x="8" y="43"/>
                      <a:pt x="0" y="6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0" name="Freeform 197">
                <a:extLst>
                  <a:ext uri="{FF2B5EF4-FFF2-40B4-BE49-F238E27FC236}">
                    <a16:creationId xmlns:a16="http://schemas.microsoft.com/office/drawing/2014/main" id="{A574788D-1555-48F5-932A-D13201061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360"/>
                <a:ext cx="33" cy="197"/>
              </a:xfrm>
              <a:custGeom>
                <a:avLst/>
                <a:gdLst>
                  <a:gd name="T0" fmla="*/ 541 w 13"/>
                  <a:gd name="T1" fmla="*/ 453 h 74"/>
                  <a:gd name="T2" fmla="*/ 490 w 13"/>
                  <a:gd name="T3" fmla="*/ 397 h 74"/>
                  <a:gd name="T4" fmla="*/ 160 w 13"/>
                  <a:gd name="T5" fmla="*/ 93 h 74"/>
                  <a:gd name="T6" fmla="*/ 51 w 13"/>
                  <a:gd name="T7" fmla="*/ 998 h 74"/>
                  <a:gd name="T8" fmla="*/ 160 w 13"/>
                  <a:gd name="T9" fmla="*/ 1999 h 74"/>
                  <a:gd name="T10" fmla="*/ 327 w 13"/>
                  <a:gd name="T11" fmla="*/ 2904 h 74"/>
                  <a:gd name="T12" fmla="*/ 541 w 13"/>
                  <a:gd name="T13" fmla="*/ 371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4">
                    <a:moveTo>
                      <a:pt x="13" y="9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9" y="2"/>
                      <a:pt x="7" y="0"/>
                      <a:pt x="4" y="2"/>
                    </a:cubicBezTo>
                    <a:cubicBezTo>
                      <a:pt x="0" y="4"/>
                      <a:pt x="0" y="14"/>
                      <a:pt x="1" y="20"/>
                    </a:cubicBezTo>
                    <a:cubicBezTo>
                      <a:pt x="3" y="27"/>
                      <a:pt x="4" y="34"/>
                      <a:pt x="4" y="40"/>
                    </a:cubicBezTo>
                    <a:cubicBezTo>
                      <a:pt x="5" y="46"/>
                      <a:pt x="8" y="53"/>
                      <a:pt x="8" y="58"/>
                    </a:cubicBezTo>
                    <a:cubicBezTo>
                      <a:pt x="7" y="63"/>
                      <a:pt x="8" y="73"/>
                      <a:pt x="13" y="7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1" name="Freeform 198">
                <a:extLst>
                  <a:ext uri="{FF2B5EF4-FFF2-40B4-BE49-F238E27FC236}">
                    <a16:creationId xmlns:a16="http://schemas.microsoft.com/office/drawing/2014/main" id="{4B16D2B7-6DE6-408B-897D-91D74913D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315"/>
                <a:ext cx="152" cy="34"/>
              </a:xfrm>
              <a:custGeom>
                <a:avLst/>
                <a:gdLst>
                  <a:gd name="T0" fmla="*/ 384 w 61"/>
                  <a:gd name="T1" fmla="*/ 466 h 13"/>
                  <a:gd name="T2" fmla="*/ 0 w 61"/>
                  <a:gd name="T3" fmla="*/ 609 h 13"/>
                  <a:gd name="T4" fmla="*/ 262 w 61"/>
                  <a:gd name="T5" fmla="*/ 322 h 13"/>
                  <a:gd name="T6" fmla="*/ 653 w 61"/>
                  <a:gd name="T7" fmla="*/ 377 h 13"/>
                  <a:gd name="T8" fmla="*/ 416 w 61"/>
                  <a:gd name="T9" fmla="*/ 144 h 13"/>
                  <a:gd name="T10" fmla="*/ 1007 w 61"/>
                  <a:gd name="T11" fmla="*/ 377 h 13"/>
                  <a:gd name="T12" fmla="*/ 775 w 61"/>
                  <a:gd name="T13" fmla="*/ 0 h 13"/>
                  <a:gd name="T14" fmla="*/ 1266 w 61"/>
                  <a:gd name="T15" fmla="*/ 288 h 13"/>
                  <a:gd name="T16" fmla="*/ 1111 w 61"/>
                  <a:gd name="T17" fmla="*/ 55 h 13"/>
                  <a:gd name="T18" fmla="*/ 1577 w 61"/>
                  <a:gd name="T19" fmla="*/ 322 h 13"/>
                  <a:gd name="T20" fmla="*/ 1577 w 61"/>
                  <a:gd name="T21" fmla="*/ 89 h 13"/>
                  <a:gd name="T22" fmla="*/ 1889 w 61"/>
                  <a:gd name="T23" fmla="*/ 322 h 13"/>
                  <a:gd name="T24" fmla="*/ 1931 w 61"/>
                  <a:gd name="T25" fmla="*/ 144 h 13"/>
                  <a:gd name="T26" fmla="*/ 2168 w 61"/>
                  <a:gd name="T27" fmla="*/ 377 h 13"/>
                  <a:gd name="T28" fmla="*/ 2198 w 61"/>
                  <a:gd name="T29" fmla="*/ 233 h 13"/>
                  <a:gd name="T30" fmla="*/ 2352 w 61"/>
                  <a:gd name="T31" fmla="*/ 52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13">
                    <a:moveTo>
                      <a:pt x="10" y="10"/>
                    </a:moveTo>
                    <a:cubicBezTo>
                      <a:pt x="7" y="6"/>
                      <a:pt x="3" y="11"/>
                      <a:pt x="0" y="13"/>
                    </a:cubicBezTo>
                    <a:cubicBezTo>
                      <a:pt x="2" y="11"/>
                      <a:pt x="4" y="8"/>
                      <a:pt x="7" y="7"/>
                    </a:cubicBezTo>
                    <a:cubicBezTo>
                      <a:pt x="11" y="7"/>
                      <a:pt x="14" y="9"/>
                      <a:pt x="17" y="8"/>
                    </a:cubicBezTo>
                    <a:cubicBezTo>
                      <a:pt x="16" y="6"/>
                      <a:pt x="13" y="5"/>
                      <a:pt x="11" y="3"/>
                    </a:cubicBezTo>
                    <a:cubicBezTo>
                      <a:pt x="16" y="5"/>
                      <a:pt x="21" y="6"/>
                      <a:pt x="26" y="8"/>
                    </a:cubicBezTo>
                    <a:cubicBezTo>
                      <a:pt x="24" y="5"/>
                      <a:pt x="21" y="3"/>
                      <a:pt x="20" y="0"/>
                    </a:cubicBezTo>
                    <a:cubicBezTo>
                      <a:pt x="23" y="3"/>
                      <a:pt x="29" y="7"/>
                      <a:pt x="33" y="6"/>
                    </a:cubicBezTo>
                    <a:cubicBezTo>
                      <a:pt x="32" y="4"/>
                      <a:pt x="30" y="3"/>
                      <a:pt x="29" y="1"/>
                    </a:cubicBezTo>
                    <a:cubicBezTo>
                      <a:pt x="33" y="1"/>
                      <a:pt x="36" y="7"/>
                      <a:pt x="41" y="7"/>
                    </a:cubicBezTo>
                    <a:cubicBezTo>
                      <a:pt x="40" y="6"/>
                      <a:pt x="40" y="4"/>
                      <a:pt x="41" y="2"/>
                    </a:cubicBezTo>
                    <a:cubicBezTo>
                      <a:pt x="44" y="3"/>
                      <a:pt x="46" y="7"/>
                      <a:pt x="49" y="7"/>
                    </a:cubicBezTo>
                    <a:cubicBezTo>
                      <a:pt x="50" y="6"/>
                      <a:pt x="49" y="4"/>
                      <a:pt x="50" y="3"/>
                    </a:cubicBezTo>
                    <a:cubicBezTo>
                      <a:pt x="52" y="4"/>
                      <a:pt x="53" y="8"/>
                      <a:pt x="56" y="8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9" y="7"/>
                      <a:pt x="59" y="9"/>
                      <a:pt x="61" y="11"/>
                    </a:cubicBezTo>
                  </a:path>
                </a:pathLst>
              </a:custGeom>
              <a:noFill/>
              <a:ln w="3175" cap="rnd">
                <a:solidFill>
                  <a:srgbClr val="E8C0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2" name="Freeform 199">
                <a:extLst>
                  <a:ext uri="{FF2B5EF4-FFF2-40B4-BE49-F238E27FC236}">
                    <a16:creationId xmlns:a16="http://schemas.microsoft.com/office/drawing/2014/main" id="{699C506B-8893-4D1C-8CD8-D8DABE14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397"/>
                <a:ext cx="25" cy="54"/>
              </a:xfrm>
              <a:custGeom>
                <a:avLst/>
                <a:gdLst>
                  <a:gd name="T0" fmla="*/ 395 w 10"/>
                  <a:gd name="T1" fmla="*/ 0 h 20"/>
                  <a:gd name="T2" fmla="*/ 283 w 10"/>
                  <a:gd name="T3" fmla="*/ 106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0" y="5"/>
                      <a:pt x="3" y="15"/>
                      <a:pt x="7" y="2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3" name="Freeform 200">
                <a:extLst>
                  <a:ext uri="{FF2B5EF4-FFF2-40B4-BE49-F238E27FC236}">
                    <a16:creationId xmlns:a16="http://schemas.microsoft.com/office/drawing/2014/main" id="{3F1CD812-9D19-4BEC-8FA1-E5D7AB8A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597"/>
                <a:ext cx="157" cy="30"/>
              </a:xfrm>
              <a:custGeom>
                <a:avLst/>
                <a:gdLst>
                  <a:gd name="T0" fmla="*/ 2427 w 63"/>
                  <a:gd name="T1" fmla="*/ 611 h 11"/>
                  <a:gd name="T2" fmla="*/ 1548 w 63"/>
                  <a:gd name="T3" fmla="*/ 164 h 11"/>
                  <a:gd name="T4" fmla="*/ 1236 w 63"/>
                  <a:gd name="T5" fmla="*/ 104 h 11"/>
                  <a:gd name="T6" fmla="*/ 932 w 63"/>
                  <a:gd name="T7" fmla="*/ 0 h 11"/>
                  <a:gd name="T8" fmla="*/ 0 w 63"/>
                  <a:gd name="T9" fmla="*/ 10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63" y="11"/>
                    </a:moveTo>
                    <a:cubicBezTo>
                      <a:pt x="55" y="8"/>
                      <a:pt x="44" y="4"/>
                      <a:pt x="40" y="3"/>
                    </a:cubicBezTo>
                    <a:cubicBezTo>
                      <a:pt x="36" y="1"/>
                      <a:pt x="34" y="2"/>
                      <a:pt x="32" y="2"/>
                    </a:cubicBezTo>
                    <a:cubicBezTo>
                      <a:pt x="30" y="2"/>
                      <a:pt x="28" y="0"/>
                      <a:pt x="24" y="0"/>
                    </a:cubicBezTo>
                    <a:cubicBezTo>
                      <a:pt x="20" y="1"/>
                      <a:pt x="8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4" name="Freeform 201">
                <a:extLst>
                  <a:ext uri="{FF2B5EF4-FFF2-40B4-BE49-F238E27FC236}">
                    <a16:creationId xmlns:a16="http://schemas.microsoft.com/office/drawing/2014/main" id="{D5F6592D-4174-46B1-ACF0-1756DEF7E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619"/>
                <a:ext cx="135" cy="21"/>
              </a:xfrm>
              <a:custGeom>
                <a:avLst/>
                <a:gdLst>
                  <a:gd name="T0" fmla="*/ 2113 w 54"/>
                  <a:gd name="T1" fmla="*/ 378 h 8"/>
                  <a:gd name="T2" fmla="*/ 1063 w 54"/>
                  <a:gd name="T3" fmla="*/ 289 h 8"/>
                  <a:gd name="T4" fmla="*/ 0 w 5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8">
                    <a:moveTo>
                      <a:pt x="54" y="8"/>
                    </a:moveTo>
                    <a:cubicBezTo>
                      <a:pt x="46" y="6"/>
                      <a:pt x="33" y="7"/>
                      <a:pt x="27" y="6"/>
                    </a:cubicBezTo>
                    <a:cubicBezTo>
                      <a:pt x="21" y="6"/>
                      <a:pt x="8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5" name="Freeform 202">
                <a:extLst>
                  <a:ext uri="{FF2B5EF4-FFF2-40B4-BE49-F238E27FC236}">
                    <a16:creationId xmlns:a16="http://schemas.microsoft.com/office/drawing/2014/main" id="{60EE0CF4-82C1-4C7D-ABE7-7F28574DE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507"/>
                <a:ext cx="33" cy="48"/>
              </a:xfrm>
              <a:custGeom>
                <a:avLst/>
                <a:gdLst>
                  <a:gd name="T0" fmla="*/ 160 w 13"/>
                  <a:gd name="T1" fmla="*/ 0 h 18"/>
                  <a:gd name="T2" fmla="*/ 0 w 13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4" y="0"/>
                    </a:moveTo>
                    <a:cubicBezTo>
                      <a:pt x="11" y="5"/>
                      <a:pt x="13" y="17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6" name="Freeform 203">
                <a:extLst>
                  <a:ext uri="{FF2B5EF4-FFF2-40B4-BE49-F238E27FC236}">
                    <a16:creationId xmlns:a16="http://schemas.microsoft.com/office/drawing/2014/main" id="{CBF32809-CED8-4D1B-A231-C5431C3DA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440"/>
                <a:ext cx="78" cy="184"/>
              </a:xfrm>
              <a:custGeom>
                <a:avLst/>
                <a:gdLst>
                  <a:gd name="T0" fmla="*/ 0 w 31"/>
                  <a:gd name="T1" fmla="*/ 3435 h 69"/>
                  <a:gd name="T2" fmla="*/ 400 w 31"/>
                  <a:gd name="T3" fmla="*/ 2787 h 69"/>
                  <a:gd name="T4" fmla="*/ 684 w 31"/>
                  <a:gd name="T5" fmla="*/ 1912 h 69"/>
                  <a:gd name="T6" fmla="*/ 1006 w 31"/>
                  <a:gd name="T7" fmla="*/ 1003 h 69"/>
                  <a:gd name="T8" fmla="*/ 1115 w 31"/>
                  <a:gd name="T9" fmla="*/ 93 h 69"/>
                  <a:gd name="T10" fmla="*/ 843 w 31"/>
                  <a:gd name="T11" fmla="*/ 149 h 69"/>
                  <a:gd name="T12" fmla="*/ 798 w 31"/>
                  <a:gd name="T13" fmla="*/ 248 h 69"/>
                  <a:gd name="T14" fmla="*/ 684 w 31"/>
                  <a:gd name="T15" fmla="*/ 512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69">
                    <a:moveTo>
                      <a:pt x="0" y="68"/>
                    </a:moveTo>
                    <a:cubicBezTo>
                      <a:pt x="5" y="69"/>
                      <a:pt x="9" y="59"/>
                      <a:pt x="10" y="55"/>
                    </a:cubicBezTo>
                    <a:cubicBezTo>
                      <a:pt x="11" y="50"/>
                      <a:pt x="15" y="44"/>
                      <a:pt x="17" y="38"/>
                    </a:cubicBezTo>
                    <a:cubicBezTo>
                      <a:pt x="20" y="33"/>
                      <a:pt x="23" y="26"/>
                      <a:pt x="25" y="20"/>
                    </a:cubicBezTo>
                    <a:cubicBezTo>
                      <a:pt x="28" y="14"/>
                      <a:pt x="31" y="5"/>
                      <a:pt x="28" y="2"/>
                    </a:cubicBezTo>
                    <a:cubicBezTo>
                      <a:pt x="26" y="0"/>
                      <a:pt x="24" y="0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6"/>
                      <a:pt x="18" y="8"/>
                      <a:pt x="17" y="1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7" name="Freeform 204">
                <a:extLst>
                  <a:ext uri="{FF2B5EF4-FFF2-40B4-BE49-F238E27FC236}">
                    <a16:creationId xmlns:a16="http://schemas.microsoft.com/office/drawing/2014/main" id="{C713B32A-59FB-43CF-B2EC-657B63ECB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467"/>
                <a:ext cx="40" cy="109"/>
              </a:xfrm>
              <a:custGeom>
                <a:avLst/>
                <a:gdLst>
                  <a:gd name="T0" fmla="*/ 625 w 16"/>
                  <a:gd name="T1" fmla="*/ 0 h 41"/>
                  <a:gd name="T2" fmla="*/ 395 w 16"/>
                  <a:gd name="T3" fmla="*/ 750 h 41"/>
                  <a:gd name="T4" fmla="*/ 283 w 16"/>
                  <a:gd name="T5" fmla="*/ 1393 h 41"/>
                  <a:gd name="T6" fmla="*/ 0 w 16"/>
                  <a:gd name="T7" fmla="*/ 205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1">
                    <a:moveTo>
                      <a:pt x="16" y="0"/>
                    </a:moveTo>
                    <a:cubicBezTo>
                      <a:pt x="12" y="4"/>
                      <a:pt x="10" y="11"/>
                      <a:pt x="10" y="15"/>
                    </a:cubicBezTo>
                    <a:cubicBezTo>
                      <a:pt x="10" y="19"/>
                      <a:pt x="8" y="24"/>
                      <a:pt x="7" y="28"/>
                    </a:cubicBezTo>
                    <a:cubicBezTo>
                      <a:pt x="6" y="31"/>
                      <a:pt x="3" y="38"/>
                      <a:pt x="0" y="4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8" name="Freeform 205">
                <a:extLst>
                  <a:ext uri="{FF2B5EF4-FFF2-40B4-BE49-F238E27FC236}">
                    <a16:creationId xmlns:a16="http://schemas.microsoft.com/office/drawing/2014/main" id="{ABB3FF72-3162-4194-BC09-76D4158D7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347"/>
                <a:ext cx="145" cy="61"/>
              </a:xfrm>
              <a:custGeom>
                <a:avLst/>
                <a:gdLst>
                  <a:gd name="T0" fmla="*/ 1958 w 58"/>
                  <a:gd name="T1" fmla="*/ 894 h 23"/>
                  <a:gd name="T2" fmla="*/ 2270 w 58"/>
                  <a:gd name="T3" fmla="*/ 1140 h 23"/>
                  <a:gd name="T4" fmla="*/ 2083 w 58"/>
                  <a:gd name="T5" fmla="*/ 780 h 23"/>
                  <a:gd name="T6" fmla="*/ 1688 w 58"/>
                  <a:gd name="T7" fmla="*/ 690 h 23"/>
                  <a:gd name="T8" fmla="*/ 1875 w 58"/>
                  <a:gd name="T9" fmla="*/ 507 h 23"/>
                  <a:gd name="T10" fmla="*/ 1375 w 58"/>
                  <a:gd name="T11" fmla="*/ 541 h 23"/>
                  <a:gd name="T12" fmla="*/ 1563 w 58"/>
                  <a:gd name="T13" fmla="*/ 353 h 23"/>
                  <a:gd name="T14" fmla="*/ 1095 w 58"/>
                  <a:gd name="T15" fmla="*/ 395 h 23"/>
                  <a:gd name="T16" fmla="*/ 1333 w 58"/>
                  <a:gd name="T17" fmla="*/ 204 h 23"/>
                  <a:gd name="T18" fmla="*/ 833 w 58"/>
                  <a:gd name="T19" fmla="*/ 353 h 23"/>
                  <a:gd name="T20" fmla="*/ 863 w 58"/>
                  <a:gd name="T21" fmla="*/ 90 h 23"/>
                  <a:gd name="T22" fmla="*/ 470 w 58"/>
                  <a:gd name="T23" fmla="*/ 204 h 23"/>
                  <a:gd name="T24" fmla="*/ 520 w 58"/>
                  <a:gd name="T25" fmla="*/ 0 h 23"/>
                  <a:gd name="T26" fmla="*/ 238 w 58"/>
                  <a:gd name="T27" fmla="*/ 204 h 23"/>
                  <a:gd name="T28" fmla="*/ 208 w 58"/>
                  <a:gd name="T29" fmla="*/ 56 h 23"/>
                  <a:gd name="T30" fmla="*/ 0 w 58"/>
                  <a:gd name="T31" fmla="*/ 239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23">
                    <a:moveTo>
                      <a:pt x="50" y="18"/>
                    </a:moveTo>
                    <a:cubicBezTo>
                      <a:pt x="53" y="14"/>
                      <a:pt x="56" y="21"/>
                      <a:pt x="58" y="23"/>
                    </a:cubicBezTo>
                    <a:cubicBezTo>
                      <a:pt x="57" y="20"/>
                      <a:pt x="55" y="17"/>
                      <a:pt x="53" y="16"/>
                    </a:cubicBezTo>
                    <a:cubicBezTo>
                      <a:pt x="50" y="14"/>
                      <a:pt x="46" y="15"/>
                      <a:pt x="43" y="14"/>
                    </a:cubicBezTo>
                    <a:cubicBezTo>
                      <a:pt x="45" y="12"/>
                      <a:pt x="45" y="12"/>
                      <a:pt x="48" y="10"/>
                    </a:cubicBezTo>
                    <a:cubicBezTo>
                      <a:pt x="42" y="11"/>
                      <a:pt x="40" y="11"/>
                      <a:pt x="35" y="11"/>
                    </a:cubicBezTo>
                    <a:cubicBezTo>
                      <a:pt x="37" y="9"/>
                      <a:pt x="38" y="10"/>
                      <a:pt x="40" y="7"/>
                    </a:cubicBezTo>
                    <a:cubicBezTo>
                      <a:pt x="37" y="9"/>
                      <a:pt x="32" y="9"/>
                      <a:pt x="28" y="8"/>
                    </a:cubicBezTo>
                    <a:cubicBezTo>
                      <a:pt x="30" y="6"/>
                      <a:pt x="32" y="6"/>
                      <a:pt x="34" y="4"/>
                    </a:cubicBezTo>
                    <a:cubicBezTo>
                      <a:pt x="29" y="3"/>
                      <a:pt x="25" y="7"/>
                      <a:pt x="21" y="7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19" y="2"/>
                      <a:pt x="15" y="6"/>
                      <a:pt x="12" y="4"/>
                    </a:cubicBezTo>
                    <a:cubicBezTo>
                      <a:pt x="13" y="3"/>
                      <a:pt x="13" y="2"/>
                      <a:pt x="13" y="0"/>
                    </a:cubicBezTo>
                    <a:cubicBezTo>
                      <a:pt x="11" y="1"/>
                      <a:pt x="9" y="4"/>
                      <a:pt x="6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3" y="2"/>
                      <a:pt x="2" y="4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E8C0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59" name="Freeform 206">
              <a:extLst>
                <a:ext uri="{FF2B5EF4-FFF2-40B4-BE49-F238E27FC236}">
                  <a16:creationId xmlns:a16="http://schemas.microsoft.com/office/drawing/2014/main" id="{27AFAE0D-AD82-48F9-A81F-C9F9450E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613"/>
              <a:ext cx="93" cy="16"/>
            </a:xfrm>
            <a:custGeom>
              <a:avLst/>
              <a:gdLst>
                <a:gd name="T0" fmla="*/ 1478 w 37"/>
                <a:gd name="T1" fmla="*/ 248 h 6"/>
                <a:gd name="T2" fmla="*/ 1031 w 37"/>
                <a:gd name="T3" fmla="*/ 93 h 6"/>
                <a:gd name="T4" fmla="*/ 797 w 37"/>
                <a:gd name="T5" fmla="*/ 149 h 6"/>
                <a:gd name="T6" fmla="*/ 638 w 37"/>
                <a:gd name="T7" fmla="*/ 93 h 6"/>
                <a:gd name="T8" fmla="*/ 442 w 37"/>
                <a:gd name="T9" fmla="*/ 0 h 6"/>
                <a:gd name="T10" fmla="*/ 0 w 3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">
                  <a:moveTo>
                    <a:pt x="37" y="5"/>
                  </a:moveTo>
                  <a:cubicBezTo>
                    <a:pt x="33" y="6"/>
                    <a:pt x="30" y="3"/>
                    <a:pt x="26" y="2"/>
                  </a:cubicBezTo>
                  <a:cubicBezTo>
                    <a:pt x="25" y="2"/>
                    <a:pt x="22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1"/>
                    <a:pt x="12" y="0"/>
                    <a:pt x="11" y="0"/>
                  </a:cubicBezTo>
                  <a:cubicBezTo>
                    <a:pt x="7" y="0"/>
                    <a:pt x="3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207">
              <a:extLst>
                <a:ext uri="{FF2B5EF4-FFF2-40B4-BE49-F238E27FC236}">
                  <a16:creationId xmlns:a16="http://schemas.microsoft.com/office/drawing/2014/main" id="{CFC92635-2033-4E3F-8803-FE16F645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960"/>
              <a:ext cx="650" cy="509"/>
            </a:xfrm>
            <a:custGeom>
              <a:avLst/>
              <a:gdLst>
                <a:gd name="T0" fmla="*/ 9033 w 260"/>
                <a:gd name="T1" fmla="*/ 9231 h 191"/>
                <a:gd name="T2" fmla="*/ 9033 w 260"/>
                <a:gd name="T3" fmla="*/ 9231 h 191"/>
                <a:gd name="T4" fmla="*/ 9300 w 260"/>
                <a:gd name="T5" fmla="*/ 9175 h 191"/>
                <a:gd name="T6" fmla="*/ 9300 w 260"/>
                <a:gd name="T7" fmla="*/ 9631 h 191"/>
                <a:gd name="T8" fmla="*/ 9738 w 260"/>
                <a:gd name="T9" fmla="*/ 9119 h 191"/>
                <a:gd name="T10" fmla="*/ 10158 w 260"/>
                <a:gd name="T11" fmla="*/ 8728 h 191"/>
                <a:gd name="T12" fmla="*/ 9845 w 260"/>
                <a:gd name="T13" fmla="*/ 8786 h 191"/>
                <a:gd name="T14" fmla="*/ 9738 w 260"/>
                <a:gd name="T15" fmla="*/ 8424 h 191"/>
                <a:gd name="T16" fmla="*/ 9770 w 260"/>
                <a:gd name="T17" fmla="*/ 7912 h 191"/>
                <a:gd name="T18" fmla="*/ 10050 w 260"/>
                <a:gd name="T19" fmla="*/ 8024 h 191"/>
                <a:gd name="T20" fmla="*/ 10158 w 260"/>
                <a:gd name="T21" fmla="*/ 7512 h 191"/>
                <a:gd name="T22" fmla="*/ 9895 w 260"/>
                <a:gd name="T23" fmla="*/ 7571 h 191"/>
                <a:gd name="T24" fmla="*/ 9738 w 260"/>
                <a:gd name="T25" fmla="*/ 6812 h 191"/>
                <a:gd name="T26" fmla="*/ 9895 w 260"/>
                <a:gd name="T27" fmla="*/ 6300 h 191"/>
                <a:gd name="T28" fmla="*/ 9770 w 260"/>
                <a:gd name="T29" fmla="*/ 5695 h 191"/>
                <a:gd name="T30" fmla="*/ 9813 w 260"/>
                <a:gd name="T31" fmla="*/ 5149 h 191"/>
                <a:gd name="T32" fmla="*/ 10000 w 260"/>
                <a:gd name="T33" fmla="*/ 4885 h 191"/>
                <a:gd name="T34" fmla="*/ 9688 w 260"/>
                <a:gd name="T35" fmla="*/ 4240 h 191"/>
                <a:gd name="T36" fmla="*/ 9895 w 260"/>
                <a:gd name="T37" fmla="*/ 3877 h 191"/>
                <a:gd name="T38" fmla="*/ 9500 w 260"/>
                <a:gd name="T39" fmla="*/ 2934 h 191"/>
                <a:gd name="T40" fmla="*/ 8800 w 260"/>
                <a:gd name="T41" fmla="*/ 2329 h 191"/>
                <a:gd name="T42" fmla="*/ 9188 w 260"/>
                <a:gd name="T43" fmla="*/ 1967 h 191"/>
                <a:gd name="T44" fmla="*/ 8563 w 260"/>
                <a:gd name="T45" fmla="*/ 1612 h 191"/>
                <a:gd name="T46" fmla="*/ 7738 w 260"/>
                <a:gd name="T47" fmla="*/ 1058 h 191"/>
                <a:gd name="T48" fmla="*/ 7238 w 260"/>
                <a:gd name="T49" fmla="*/ 1002 h 191"/>
                <a:gd name="T50" fmla="*/ 6925 w 260"/>
                <a:gd name="T51" fmla="*/ 605 h 191"/>
                <a:gd name="T52" fmla="*/ 5363 w 260"/>
                <a:gd name="T53" fmla="*/ 149 h 191"/>
                <a:gd name="T54" fmla="*/ 4613 w 260"/>
                <a:gd name="T55" fmla="*/ 0 h 191"/>
                <a:gd name="T56" fmla="*/ 3488 w 260"/>
                <a:gd name="T57" fmla="*/ 546 h 191"/>
                <a:gd name="T58" fmla="*/ 2583 w 260"/>
                <a:gd name="T59" fmla="*/ 909 h 191"/>
                <a:gd name="T60" fmla="*/ 2395 w 260"/>
                <a:gd name="T61" fmla="*/ 1514 h 191"/>
                <a:gd name="T62" fmla="*/ 1875 w 260"/>
                <a:gd name="T63" fmla="*/ 2025 h 191"/>
                <a:gd name="T64" fmla="*/ 1458 w 260"/>
                <a:gd name="T65" fmla="*/ 2819 h 191"/>
                <a:gd name="T66" fmla="*/ 1300 w 260"/>
                <a:gd name="T67" fmla="*/ 3275 h 191"/>
                <a:gd name="T68" fmla="*/ 1175 w 260"/>
                <a:gd name="T69" fmla="*/ 3728 h 191"/>
                <a:gd name="T70" fmla="*/ 595 w 260"/>
                <a:gd name="T71" fmla="*/ 5298 h 191"/>
                <a:gd name="T72" fmla="*/ 283 w 260"/>
                <a:gd name="T73" fmla="*/ 6207 h 191"/>
                <a:gd name="T74" fmla="*/ 283 w 260"/>
                <a:gd name="T75" fmla="*/ 7059 h 191"/>
                <a:gd name="T76" fmla="*/ 0 w 260"/>
                <a:gd name="T77" fmla="*/ 7571 h 191"/>
                <a:gd name="T78" fmla="*/ 363 w 260"/>
                <a:gd name="T79" fmla="*/ 8024 h 191"/>
                <a:gd name="T80" fmla="*/ 520 w 260"/>
                <a:gd name="T81" fmla="*/ 8275 h 191"/>
                <a:gd name="T82" fmla="*/ 520 w 260"/>
                <a:gd name="T83" fmla="*/ 8275 h 191"/>
                <a:gd name="T84" fmla="*/ 625 w 260"/>
                <a:gd name="T85" fmla="*/ 7662 h 191"/>
                <a:gd name="T86" fmla="*/ 938 w 260"/>
                <a:gd name="T87" fmla="*/ 7968 h 191"/>
                <a:gd name="T88" fmla="*/ 988 w 260"/>
                <a:gd name="T89" fmla="*/ 8024 h 191"/>
                <a:gd name="T90" fmla="*/ 988 w 260"/>
                <a:gd name="T91" fmla="*/ 8061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0" h="191">
                  <a:moveTo>
                    <a:pt x="231" y="183"/>
                  </a:moveTo>
                  <a:cubicBezTo>
                    <a:pt x="231" y="183"/>
                    <a:pt x="231" y="183"/>
                    <a:pt x="231" y="183"/>
                  </a:cubicBezTo>
                  <a:cubicBezTo>
                    <a:pt x="234" y="180"/>
                    <a:pt x="236" y="180"/>
                    <a:pt x="238" y="182"/>
                  </a:cubicBezTo>
                  <a:cubicBezTo>
                    <a:pt x="240" y="184"/>
                    <a:pt x="239" y="187"/>
                    <a:pt x="238" y="191"/>
                  </a:cubicBezTo>
                  <a:cubicBezTo>
                    <a:pt x="240" y="190"/>
                    <a:pt x="246" y="184"/>
                    <a:pt x="249" y="181"/>
                  </a:cubicBezTo>
                  <a:cubicBezTo>
                    <a:pt x="253" y="180"/>
                    <a:pt x="256" y="175"/>
                    <a:pt x="260" y="173"/>
                  </a:cubicBezTo>
                  <a:cubicBezTo>
                    <a:pt x="258" y="173"/>
                    <a:pt x="255" y="174"/>
                    <a:pt x="252" y="174"/>
                  </a:cubicBezTo>
                  <a:cubicBezTo>
                    <a:pt x="253" y="171"/>
                    <a:pt x="252" y="168"/>
                    <a:pt x="249" y="167"/>
                  </a:cubicBezTo>
                  <a:cubicBezTo>
                    <a:pt x="250" y="164"/>
                    <a:pt x="248" y="158"/>
                    <a:pt x="250" y="157"/>
                  </a:cubicBezTo>
                  <a:cubicBezTo>
                    <a:pt x="253" y="156"/>
                    <a:pt x="254" y="161"/>
                    <a:pt x="257" y="159"/>
                  </a:cubicBezTo>
                  <a:cubicBezTo>
                    <a:pt x="259" y="157"/>
                    <a:pt x="260" y="151"/>
                    <a:pt x="260" y="149"/>
                  </a:cubicBezTo>
                  <a:cubicBezTo>
                    <a:pt x="259" y="153"/>
                    <a:pt x="256" y="153"/>
                    <a:pt x="253" y="150"/>
                  </a:cubicBezTo>
                  <a:cubicBezTo>
                    <a:pt x="249" y="147"/>
                    <a:pt x="249" y="140"/>
                    <a:pt x="249" y="135"/>
                  </a:cubicBezTo>
                  <a:cubicBezTo>
                    <a:pt x="250" y="132"/>
                    <a:pt x="252" y="129"/>
                    <a:pt x="253" y="125"/>
                  </a:cubicBezTo>
                  <a:cubicBezTo>
                    <a:pt x="253" y="121"/>
                    <a:pt x="250" y="117"/>
                    <a:pt x="250" y="113"/>
                  </a:cubicBezTo>
                  <a:cubicBezTo>
                    <a:pt x="249" y="108"/>
                    <a:pt x="248" y="105"/>
                    <a:pt x="251" y="102"/>
                  </a:cubicBezTo>
                  <a:cubicBezTo>
                    <a:pt x="253" y="99"/>
                    <a:pt x="256" y="101"/>
                    <a:pt x="256" y="97"/>
                  </a:cubicBezTo>
                  <a:cubicBezTo>
                    <a:pt x="256" y="92"/>
                    <a:pt x="247" y="90"/>
                    <a:pt x="248" y="84"/>
                  </a:cubicBezTo>
                  <a:cubicBezTo>
                    <a:pt x="248" y="81"/>
                    <a:pt x="249" y="78"/>
                    <a:pt x="253" y="77"/>
                  </a:cubicBezTo>
                  <a:cubicBezTo>
                    <a:pt x="252" y="75"/>
                    <a:pt x="230" y="60"/>
                    <a:pt x="243" y="58"/>
                  </a:cubicBezTo>
                  <a:cubicBezTo>
                    <a:pt x="238" y="54"/>
                    <a:pt x="232" y="48"/>
                    <a:pt x="225" y="46"/>
                  </a:cubicBezTo>
                  <a:cubicBezTo>
                    <a:pt x="226" y="43"/>
                    <a:pt x="231" y="38"/>
                    <a:pt x="235" y="39"/>
                  </a:cubicBezTo>
                  <a:cubicBezTo>
                    <a:pt x="230" y="36"/>
                    <a:pt x="225" y="34"/>
                    <a:pt x="219" y="32"/>
                  </a:cubicBezTo>
                  <a:cubicBezTo>
                    <a:pt x="211" y="29"/>
                    <a:pt x="205" y="25"/>
                    <a:pt x="198" y="21"/>
                  </a:cubicBezTo>
                  <a:cubicBezTo>
                    <a:pt x="194" y="19"/>
                    <a:pt x="190" y="21"/>
                    <a:pt x="185" y="20"/>
                  </a:cubicBezTo>
                  <a:cubicBezTo>
                    <a:pt x="182" y="19"/>
                    <a:pt x="177" y="16"/>
                    <a:pt x="177" y="12"/>
                  </a:cubicBezTo>
                  <a:cubicBezTo>
                    <a:pt x="165" y="16"/>
                    <a:pt x="147" y="13"/>
                    <a:pt x="137" y="3"/>
                  </a:cubicBezTo>
                  <a:cubicBezTo>
                    <a:pt x="132" y="9"/>
                    <a:pt x="122" y="4"/>
                    <a:pt x="118" y="0"/>
                  </a:cubicBezTo>
                  <a:cubicBezTo>
                    <a:pt x="117" y="12"/>
                    <a:pt x="99" y="16"/>
                    <a:pt x="89" y="11"/>
                  </a:cubicBezTo>
                  <a:cubicBezTo>
                    <a:pt x="90" y="18"/>
                    <a:pt x="71" y="21"/>
                    <a:pt x="66" y="18"/>
                  </a:cubicBezTo>
                  <a:cubicBezTo>
                    <a:pt x="64" y="22"/>
                    <a:pt x="63" y="26"/>
                    <a:pt x="61" y="30"/>
                  </a:cubicBezTo>
                  <a:cubicBezTo>
                    <a:pt x="57" y="35"/>
                    <a:pt x="52" y="36"/>
                    <a:pt x="48" y="40"/>
                  </a:cubicBezTo>
                  <a:cubicBezTo>
                    <a:pt x="43" y="45"/>
                    <a:pt x="41" y="51"/>
                    <a:pt x="37" y="56"/>
                  </a:cubicBezTo>
                  <a:cubicBezTo>
                    <a:pt x="34" y="59"/>
                    <a:pt x="33" y="61"/>
                    <a:pt x="33" y="65"/>
                  </a:cubicBezTo>
                  <a:cubicBezTo>
                    <a:pt x="32" y="68"/>
                    <a:pt x="33" y="72"/>
                    <a:pt x="30" y="74"/>
                  </a:cubicBezTo>
                  <a:cubicBezTo>
                    <a:pt x="21" y="81"/>
                    <a:pt x="27" y="98"/>
                    <a:pt x="15" y="105"/>
                  </a:cubicBezTo>
                  <a:cubicBezTo>
                    <a:pt x="28" y="108"/>
                    <a:pt x="12" y="120"/>
                    <a:pt x="7" y="123"/>
                  </a:cubicBezTo>
                  <a:cubicBezTo>
                    <a:pt x="17" y="126"/>
                    <a:pt x="9" y="135"/>
                    <a:pt x="7" y="140"/>
                  </a:cubicBezTo>
                  <a:cubicBezTo>
                    <a:pt x="5" y="144"/>
                    <a:pt x="6" y="149"/>
                    <a:pt x="0" y="150"/>
                  </a:cubicBezTo>
                  <a:cubicBezTo>
                    <a:pt x="7" y="150"/>
                    <a:pt x="7" y="154"/>
                    <a:pt x="9" y="159"/>
                  </a:cubicBezTo>
                  <a:cubicBezTo>
                    <a:pt x="10" y="161"/>
                    <a:pt x="12" y="165"/>
                    <a:pt x="13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13" y="159"/>
                    <a:pt x="13" y="154"/>
                    <a:pt x="16" y="152"/>
                  </a:cubicBezTo>
                  <a:cubicBezTo>
                    <a:pt x="19" y="150"/>
                    <a:pt x="21" y="152"/>
                    <a:pt x="24" y="15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208">
              <a:extLst>
                <a:ext uri="{FF2B5EF4-FFF2-40B4-BE49-F238E27FC236}">
                  <a16:creationId xmlns:a16="http://schemas.microsoft.com/office/drawing/2014/main" id="{4398908D-4F15-44A9-914A-FD8BEEDA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053"/>
              <a:ext cx="80" cy="126"/>
            </a:xfrm>
            <a:custGeom>
              <a:avLst/>
              <a:gdLst>
                <a:gd name="T0" fmla="*/ 158 w 32"/>
                <a:gd name="T1" fmla="*/ 2429 h 47"/>
                <a:gd name="T2" fmla="*/ 50 w 32"/>
                <a:gd name="T3" fmla="*/ 1962 h 47"/>
                <a:gd name="T4" fmla="*/ 208 w 32"/>
                <a:gd name="T5" fmla="*/ 1697 h 47"/>
                <a:gd name="T6" fmla="*/ 313 w 32"/>
                <a:gd name="T7" fmla="*/ 1386 h 47"/>
                <a:gd name="T8" fmla="*/ 470 w 32"/>
                <a:gd name="T9" fmla="*/ 1078 h 47"/>
                <a:gd name="T10" fmla="*/ 625 w 32"/>
                <a:gd name="T11" fmla="*/ 517 h 47"/>
                <a:gd name="T12" fmla="*/ 1250 w 3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7">
                  <a:moveTo>
                    <a:pt x="4" y="47"/>
                  </a:moveTo>
                  <a:cubicBezTo>
                    <a:pt x="3" y="44"/>
                    <a:pt x="0" y="40"/>
                    <a:pt x="1" y="38"/>
                  </a:cubicBezTo>
                  <a:cubicBezTo>
                    <a:pt x="2" y="36"/>
                    <a:pt x="4" y="33"/>
                    <a:pt x="5" y="33"/>
                  </a:cubicBezTo>
                  <a:cubicBezTo>
                    <a:pt x="5" y="32"/>
                    <a:pt x="7" y="29"/>
                    <a:pt x="8" y="27"/>
                  </a:cubicBezTo>
                  <a:cubicBezTo>
                    <a:pt x="9" y="25"/>
                    <a:pt x="11" y="23"/>
                    <a:pt x="12" y="21"/>
                  </a:cubicBezTo>
                  <a:cubicBezTo>
                    <a:pt x="13" y="19"/>
                    <a:pt x="14" y="15"/>
                    <a:pt x="16" y="10"/>
                  </a:cubicBezTo>
                  <a:cubicBezTo>
                    <a:pt x="22" y="1"/>
                    <a:pt x="28" y="1"/>
                    <a:pt x="3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209">
              <a:extLst>
                <a:ext uri="{FF2B5EF4-FFF2-40B4-BE49-F238E27FC236}">
                  <a16:creationId xmlns:a16="http://schemas.microsoft.com/office/drawing/2014/main" id="{D9646A82-D496-41FC-8B6F-FC3B7147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139"/>
              <a:ext cx="73" cy="64"/>
            </a:xfrm>
            <a:custGeom>
              <a:avLst/>
              <a:gdLst>
                <a:gd name="T0" fmla="*/ 1165 w 29"/>
                <a:gd name="T1" fmla="*/ 56 h 24"/>
                <a:gd name="T2" fmla="*/ 0 w 29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4">
                  <a:moveTo>
                    <a:pt x="29" y="1"/>
                  </a:moveTo>
                  <a:cubicBezTo>
                    <a:pt x="24" y="0"/>
                    <a:pt x="8" y="6"/>
                    <a:pt x="0" y="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210">
              <a:extLst>
                <a:ext uri="{FF2B5EF4-FFF2-40B4-BE49-F238E27FC236}">
                  <a16:creationId xmlns:a16="http://schemas.microsoft.com/office/drawing/2014/main" id="{33B1FFC2-078C-4929-B4A0-52B4E072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136"/>
              <a:ext cx="33" cy="27"/>
            </a:xfrm>
            <a:custGeom>
              <a:avLst/>
              <a:gdLst>
                <a:gd name="T0" fmla="*/ 541 w 13"/>
                <a:gd name="T1" fmla="*/ 0 h 10"/>
                <a:gd name="T2" fmla="*/ 0 w 13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cubicBezTo>
                    <a:pt x="10" y="1"/>
                    <a:pt x="1" y="7"/>
                    <a:pt x="0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211">
              <a:extLst>
                <a:ext uri="{FF2B5EF4-FFF2-40B4-BE49-F238E27FC236}">
                  <a16:creationId xmlns:a16="http://schemas.microsoft.com/office/drawing/2014/main" id="{7C4F2C75-7C79-4C8B-8738-B88F8AAF9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109"/>
              <a:ext cx="97" cy="22"/>
            </a:xfrm>
            <a:custGeom>
              <a:avLst/>
              <a:gdLst>
                <a:gd name="T0" fmla="*/ 1490 w 39"/>
                <a:gd name="T1" fmla="*/ 61 h 8"/>
                <a:gd name="T2" fmla="*/ 1002 w 39"/>
                <a:gd name="T3" fmla="*/ 129 h 8"/>
                <a:gd name="T4" fmla="*/ 612 w 39"/>
                <a:gd name="T5" fmla="*/ 129 h 8"/>
                <a:gd name="T6" fmla="*/ 0 w 39"/>
                <a:gd name="T7" fmla="*/ 46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8">
                  <a:moveTo>
                    <a:pt x="39" y="1"/>
                  </a:moveTo>
                  <a:cubicBezTo>
                    <a:pt x="35" y="0"/>
                    <a:pt x="28" y="2"/>
                    <a:pt x="26" y="2"/>
                  </a:cubicBezTo>
                  <a:cubicBezTo>
                    <a:pt x="25" y="2"/>
                    <a:pt x="20" y="1"/>
                    <a:pt x="16" y="2"/>
                  </a:cubicBezTo>
                  <a:cubicBezTo>
                    <a:pt x="12" y="4"/>
                    <a:pt x="4" y="7"/>
                    <a:pt x="0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212">
              <a:extLst>
                <a:ext uri="{FF2B5EF4-FFF2-40B4-BE49-F238E27FC236}">
                  <a16:creationId xmlns:a16="http://schemas.microsoft.com/office/drawing/2014/main" id="{F3A42125-DDE6-4824-8158-057A459A7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080"/>
              <a:ext cx="3" cy="35"/>
            </a:xfrm>
            <a:custGeom>
              <a:avLst/>
              <a:gdLst>
                <a:gd name="T0" fmla="*/ 81 w 1"/>
                <a:gd name="T1" fmla="*/ 681 h 13"/>
                <a:gd name="T2" fmla="*/ 81 w 1"/>
                <a:gd name="T3" fmla="*/ 253 h 13"/>
                <a:gd name="T4" fmla="*/ 81 w 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">
                  <a:moveTo>
                    <a:pt x="1" y="13"/>
                  </a:moveTo>
                  <a:cubicBezTo>
                    <a:pt x="0" y="10"/>
                    <a:pt x="1" y="7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213">
              <a:extLst>
                <a:ext uri="{FF2B5EF4-FFF2-40B4-BE49-F238E27FC236}">
                  <a16:creationId xmlns:a16="http://schemas.microsoft.com/office/drawing/2014/main" id="{44058193-E498-4044-BDFA-1E3A16A8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083"/>
              <a:ext cx="8" cy="29"/>
            </a:xfrm>
            <a:custGeom>
              <a:avLst/>
              <a:gdLst>
                <a:gd name="T0" fmla="*/ 149 w 3"/>
                <a:gd name="T1" fmla="*/ 0 h 11"/>
                <a:gd name="T2" fmla="*/ 56 w 3"/>
                <a:gd name="T3" fmla="*/ 52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2" y="3"/>
                    <a:pt x="0" y="7"/>
                    <a:pt x="1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214">
              <a:extLst>
                <a:ext uri="{FF2B5EF4-FFF2-40B4-BE49-F238E27FC236}">
                  <a16:creationId xmlns:a16="http://schemas.microsoft.com/office/drawing/2014/main" id="{807B54B6-53B8-4AF3-AF60-4020F515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264"/>
              <a:ext cx="140" cy="29"/>
            </a:xfrm>
            <a:custGeom>
              <a:avLst/>
              <a:gdLst>
                <a:gd name="T0" fmla="*/ 2188 w 56"/>
                <a:gd name="T1" fmla="*/ 527 h 11"/>
                <a:gd name="T2" fmla="*/ 1488 w 56"/>
                <a:gd name="T3" fmla="*/ 438 h 11"/>
                <a:gd name="T4" fmla="*/ 438 w 56"/>
                <a:gd name="T5" fmla="*/ 145 h 11"/>
                <a:gd name="T6" fmla="*/ 0 w 5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1">
                  <a:moveTo>
                    <a:pt x="56" y="11"/>
                  </a:moveTo>
                  <a:cubicBezTo>
                    <a:pt x="52" y="9"/>
                    <a:pt x="49" y="10"/>
                    <a:pt x="38" y="9"/>
                  </a:cubicBezTo>
                  <a:cubicBezTo>
                    <a:pt x="27" y="8"/>
                    <a:pt x="18" y="5"/>
                    <a:pt x="11" y="3"/>
                  </a:cubicBezTo>
                  <a:cubicBezTo>
                    <a:pt x="4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215">
              <a:extLst>
                <a:ext uri="{FF2B5EF4-FFF2-40B4-BE49-F238E27FC236}">
                  <a16:creationId xmlns:a16="http://schemas.microsoft.com/office/drawing/2014/main" id="{41474FEB-BAB1-4C43-90B9-B25DCFB5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69"/>
              <a:ext cx="52" cy="6"/>
            </a:xfrm>
            <a:custGeom>
              <a:avLst/>
              <a:gdLst>
                <a:gd name="T0" fmla="*/ 790 w 21"/>
                <a:gd name="T1" fmla="*/ 0 h 2"/>
                <a:gd name="T2" fmla="*/ 0 w 2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15" y="1"/>
                    <a:pt x="6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216">
              <a:extLst>
                <a:ext uri="{FF2B5EF4-FFF2-40B4-BE49-F238E27FC236}">
                  <a16:creationId xmlns:a16="http://schemas.microsoft.com/office/drawing/2014/main" id="{EAD2CB3C-3F94-4DE3-8320-A390A073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1819"/>
              <a:ext cx="30" cy="173"/>
            </a:xfrm>
            <a:custGeom>
              <a:avLst/>
              <a:gdLst>
                <a:gd name="T0" fmla="*/ 0 w 12"/>
                <a:gd name="T1" fmla="*/ 0 h 65"/>
                <a:gd name="T2" fmla="*/ 438 w 12"/>
                <a:gd name="T3" fmla="*/ 2417 h 65"/>
                <a:gd name="T4" fmla="*/ 438 w 12"/>
                <a:gd name="T5" fmla="*/ 3258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5">
                  <a:moveTo>
                    <a:pt x="0" y="0"/>
                  </a:moveTo>
                  <a:cubicBezTo>
                    <a:pt x="6" y="10"/>
                    <a:pt x="12" y="35"/>
                    <a:pt x="11" y="48"/>
                  </a:cubicBezTo>
                  <a:cubicBezTo>
                    <a:pt x="10" y="61"/>
                    <a:pt x="8" y="58"/>
                    <a:pt x="11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17">
              <a:extLst>
                <a:ext uri="{FF2B5EF4-FFF2-40B4-BE49-F238E27FC236}">
                  <a16:creationId xmlns:a16="http://schemas.microsoft.com/office/drawing/2014/main" id="{21355875-2257-4BAC-A823-E003D6723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03"/>
              <a:ext cx="10" cy="88"/>
            </a:xfrm>
            <a:custGeom>
              <a:avLst/>
              <a:gdLst>
                <a:gd name="T0" fmla="*/ 158 w 4"/>
                <a:gd name="T1" fmla="*/ 1672 h 33"/>
                <a:gd name="T2" fmla="*/ 83 w 4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3">
                  <a:moveTo>
                    <a:pt x="4" y="33"/>
                  </a:moveTo>
                  <a:cubicBezTo>
                    <a:pt x="1" y="16"/>
                    <a:pt x="0" y="11"/>
                    <a:pt x="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18">
              <a:extLst>
                <a:ext uri="{FF2B5EF4-FFF2-40B4-BE49-F238E27FC236}">
                  <a16:creationId xmlns:a16="http://schemas.microsoft.com/office/drawing/2014/main" id="{3F3AF528-B81C-4AE0-8852-8F1FD4544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901"/>
              <a:ext cx="20" cy="14"/>
            </a:xfrm>
            <a:custGeom>
              <a:avLst/>
              <a:gdLst>
                <a:gd name="T0" fmla="*/ 0 w 8"/>
                <a:gd name="T1" fmla="*/ 305 h 5"/>
                <a:gd name="T2" fmla="*/ 313 w 8"/>
                <a:gd name="T3" fmla="*/ 6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0" y="0"/>
                    <a:pt x="5" y="0"/>
                    <a:pt x="8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19">
              <a:extLst>
                <a:ext uri="{FF2B5EF4-FFF2-40B4-BE49-F238E27FC236}">
                  <a16:creationId xmlns:a16="http://schemas.microsoft.com/office/drawing/2014/main" id="{E35FC96D-2F02-4CBE-BE32-DC45B2A1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789"/>
              <a:ext cx="8" cy="27"/>
            </a:xfrm>
            <a:custGeom>
              <a:avLst/>
              <a:gdLst>
                <a:gd name="T0" fmla="*/ 0 w 3"/>
                <a:gd name="T1" fmla="*/ 532 h 10"/>
                <a:gd name="T2" fmla="*/ 0 w 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2" y="7"/>
                    <a:pt x="3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20">
              <a:extLst>
                <a:ext uri="{FF2B5EF4-FFF2-40B4-BE49-F238E27FC236}">
                  <a16:creationId xmlns:a16="http://schemas.microsoft.com/office/drawing/2014/main" id="{5177B2DE-D7E8-4E71-9CA3-B4E1630D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680"/>
              <a:ext cx="18" cy="112"/>
            </a:xfrm>
            <a:custGeom>
              <a:avLst/>
              <a:gdLst>
                <a:gd name="T0" fmla="*/ 54 w 7"/>
                <a:gd name="T1" fmla="*/ 0 h 42"/>
                <a:gd name="T2" fmla="*/ 219 w 7"/>
                <a:gd name="T3" fmla="*/ 661 h 42"/>
                <a:gd name="T4" fmla="*/ 257 w 7"/>
                <a:gd name="T5" fmla="*/ 1309 h 42"/>
                <a:gd name="T6" fmla="*/ 257 w 7"/>
                <a:gd name="T7" fmla="*/ 2125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2">
                  <a:moveTo>
                    <a:pt x="1" y="0"/>
                  </a:moveTo>
                  <a:cubicBezTo>
                    <a:pt x="0" y="5"/>
                    <a:pt x="2" y="9"/>
                    <a:pt x="5" y="13"/>
                  </a:cubicBezTo>
                  <a:cubicBezTo>
                    <a:pt x="7" y="17"/>
                    <a:pt x="6" y="22"/>
                    <a:pt x="6" y="26"/>
                  </a:cubicBezTo>
                  <a:cubicBezTo>
                    <a:pt x="6" y="31"/>
                    <a:pt x="6" y="37"/>
                    <a:pt x="6" y="4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21">
              <a:extLst>
                <a:ext uri="{FF2B5EF4-FFF2-40B4-BE49-F238E27FC236}">
                  <a16:creationId xmlns:a16="http://schemas.microsoft.com/office/drawing/2014/main" id="{93E776DE-E326-4670-B555-C1850C929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55"/>
              <a:ext cx="5" cy="88"/>
            </a:xfrm>
            <a:custGeom>
              <a:avLst/>
              <a:gdLst>
                <a:gd name="T0" fmla="*/ 0 w 2"/>
                <a:gd name="T1" fmla="*/ 1672 h 33"/>
                <a:gd name="T2" fmla="*/ 50 w 2"/>
                <a:gd name="T3" fmla="*/ 853 h 33"/>
                <a:gd name="T4" fmla="*/ 83 w 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3">
                  <a:moveTo>
                    <a:pt x="0" y="33"/>
                  </a:moveTo>
                  <a:cubicBezTo>
                    <a:pt x="1" y="28"/>
                    <a:pt x="2" y="22"/>
                    <a:pt x="1" y="17"/>
                  </a:cubicBezTo>
                  <a:cubicBezTo>
                    <a:pt x="1" y="12"/>
                    <a:pt x="2" y="0"/>
                    <a:pt x="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22">
              <a:extLst>
                <a:ext uri="{FF2B5EF4-FFF2-40B4-BE49-F238E27FC236}">
                  <a16:creationId xmlns:a16="http://schemas.microsoft.com/office/drawing/2014/main" id="{C76BB75C-C96F-40C9-838D-B825290BF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755"/>
              <a:ext cx="1" cy="3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cubicBezTo>
                    <a:pt x="0" y="3"/>
                    <a:pt x="0" y="12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23">
              <a:extLst>
                <a:ext uri="{FF2B5EF4-FFF2-40B4-BE49-F238E27FC236}">
                  <a16:creationId xmlns:a16="http://schemas.microsoft.com/office/drawing/2014/main" id="{F572E889-107C-4F8C-B1A4-E0B9C7E1A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725"/>
              <a:ext cx="5" cy="22"/>
            </a:xfrm>
            <a:custGeom>
              <a:avLst/>
              <a:gdLst>
                <a:gd name="T0" fmla="*/ 83 w 2"/>
                <a:gd name="T1" fmla="*/ 0 h 8"/>
                <a:gd name="T2" fmla="*/ 50 w 2"/>
                <a:gd name="T3" fmla="*/ 46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0" y="4"/>
                    <a:pt x="1" y="8"/>
                    <a:pt x="1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24">
              <a:extLst>
                <a:ext uri="{FF2B5EF4-FFF2-40B4-BE49-F238E27FC236}">
                  <a16:creationId xmlns:a16="http://schemas.microsoft.com/office/drawing/2014/main" id="{ADDD81B6-D4F6-43E3-AB78-1441D8BD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08"/>
              <a:ext cx="15" cy="8"/>
            </a:xfrm>
            <a:custGeom>
              <a:avLst/>
              <a:gdLst>
                <a:gd name="T0" fmla="*/ 0 w 6"/>
                <a:gd name="T1" fmla="*/ 93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225">
              <a:extLst>
                <a:ext uri="{FF2B5EF4-FFF2-40B4-BE49-F238E27FC236}">
                  <a16:creationId xmlns:a16="http://schemas.microsoft.com/office/drawing/2014/main" id="{396FB8D8-8751-40B2-914E-81A9D8C5A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816"/>
              <a:ext cx="18" cy="11"/>
            </a:xfrm>
            <a:custGeom>
              <a:avLst/>
              <a:gdLst>
                <a:gd name="T0" fmla="*/ 0 w 7"/>
                <a:gd name="T1" fmla="*/ 0 h 4"/>
                <a:gd name="T2" fmla="*/ 303 w 7"/>
                <a:gd name="T3" fmla="*/ 16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4"/>
                    <a:pt x="3" y="3"/>
                    <a:pt x="7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226">
              <a:extLst>
                <a:ext uri="{FF2B5EF4-FFF2-40B4-BE49-F238E27FC236}">
                  <a16:creationId xmlns:a16="http://schemas.microsoft.com/office/drawing/2014/main" id="{D095EA2C-D12C-433A-9954-55B0C2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827"/>
              <a:ext cx="20" cy="8"/>
            </a:xfrm>
            <a:custGeom>
              <a:avLst/>
              <a:gdLst>
                <a:gd name="T0" fmla="*/ 0 w 8"/>
                <a:gd name="T1" fmla="*/ 0 h 3"/>
                <a:gd name="T2" fmla="*/ 313 w 8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3"/>
                    <a:pt x="5" y="1"/>
                    <a:pt x="8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227">
              <a:extLst>
                <a:ext uri="{FF2B5EF4-FFF2-40B4-BE49-F238E27FC236}">
                  <a16:creationId xmlns:a16="http://schemas.microsoft.com/office/drawing/2014/main" id="{BEF3E8FB-0497-43AE-8EED-B95EE05B7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893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0"/>
                    <a:pt x="3" y="1"/>
                    <a:pt x="6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228">
              <a:extLst>
                <a:ext uri="{FF2B5EF4-FFF2-40B4-BE49-F238E27FC236}">
                  <a16:creationId xmlns:a16="http://schemas.microsoft.com/office/drawing/2014/main" id="{AE8F3A1F-E27E-4357-90E2-03A90994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69"/>
              <a:ext cx="15" cy="6"/>
            </a:xfrm>
            <a:custGeom>
              <a:avLst/>
              <a:gdLst>
                <a:gd name="T0" fmla="*/ 0 w 6"/>
                <a:gd name="T1" fmla="*/ 162 h 2"/>
                <a:gd name="T2" fmla="*/ 238 w 6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229">
              <a:extLst>
                <a:ext uri="{FF2B5EF4-FFF2-40B4-BE49-F238E27FC236}">
                  <a16:creationId xmlns:a16="http://schemas.microsoft.com/office/drawing/2014/main" id="{40FCD896-13F2-4997-AF88-381EF4F8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2848"/>
              <a:ext cx="10" cy="3"/>
            </a:xfrm>
            <a:custGeom>
              <a:avLst/>
              <a:gdLst>
                <a:gd name="T0" fmla="*/ 0 w 4"/>
                <a:gd name="T1" fmla="*/ 81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230">
              <a:extLst>
                <a:ext uri="{FF2B5EF4-FFF2-40B4-BE49-F238E27FC236}">
                  <a16:creationId xmlns:a16="http://schemas.microsoft.com/office/drawing/2014/main" id="{EEC5C570-56F8-4DE6-8A21-64BC6F89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875"/>
              <a:ext cx="13" cy="2"/>
            </a:xfrm>
            <a:custGeom>
              <a:avLst/>
              <a:gdLst>
                <a:gd name="T0" fmla="*/ 0 w 5"/>
                <a:gd name="T1" fmla="*/ 16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231">
              <a:extLst>
                <a:ext uri="{FF2B5EF4-FFF2-40B4-BE49-F238E27FC236}">
                  <a16:creationId xmlns:a16="http://schemas.microsoft.com/office/drawing/2014/main" id="{AA36844B-E850-43C9-8E6C-82C84618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880"/>
              <a:ext cx="10" cy="1"/>
            </a:xfrm>
            <a:custGeom>
              <a:avLst/>
              <a:gdLst>
                <a:gd name="T0" fmla="*/ 0 w 4"/>
                <a:gd name="T1" fmla="*/ 0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232">
              <a:extLst>
                <a:ext uri="{FF2B5EF4-FFF2-40B4-BE49-F238E27FC236}">
                  <a16:creationId xmlns:a16="http://schemas.microsoft.com/office/drawing/2014/main" id="{3A67278D-C9AA-4421-84F7-8E1BA967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747"/>
              <a:ext cx="7" cy="8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2"/>
                    <a:pt x="2" y="2"/>
                    <a:pt x="3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233">
              <a:extLst>
                <a:ext uri="{FF2B5EF4-FFF2-40B4-BE49-F238E27FC236}">
                  <a16:creationId xmlns:a16="http://schemas.microsoft.com/office/drawing/2014/main" id="{8D0B424B-6D35-4AB1-ABEF-ED43F249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813"/>
              <a:ext cx="7" cy="11"/>
            </a:xfrm>
            <a:custGeom>
              <a:avLst/>
              <a:gdLst>
                <a:gd name="T0" fmla="*/ 28 w 3"/>
                <a:gd name="T1" fmla="*/ 22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2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234">
              <a:extLst>
                <a:ext uri="{FF2B5EF4-FFF2-40B4-BE49-F238E27FC236}">
                  <a16:creationId xmlns:a16="http://schemas.microsoft.com/office/drawing/2014/main" id="{A8A5269B-6580-4AF6-8E9C-577CE676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789"/>
              <a:ext cx="7" cy="8"/>
            </a:xfrm>
            <a:custGeom>
              <a:avLst/>
              <a:gdLst>
                <a:gd name="T0" fmla="*/ 0 w 3"/>
                <a:gd name="T1" fmla="*/ 149 h 3"/>
                <a:gd name="T2" fmla="*/ 8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235">
              <a:extLst>
                <a:ext uri="{FF2B5EF4-FFF2-40B4-BE49-F238E27FC236}">
                  <a16:creationId xmlns:a16="http://schemas.microsoft.com/office/drawing/2014/main" id="{C85108CF-A78D-4898-B30A-6B431728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760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236">
              <a:extLst>
                <a:ext uri="{FF2B5EF4-FFF2-40B4-BE49-F238E27FC236}">
                  <a16:creationId xmlns:a16="http://schemas.microsoft.com/office/drawing/2014/main" id="{CCF5993E-77E1-4600-B3FE-5162826EA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536"/>
              <a:ext cx="63" cy="35"/>
            </a:xfrm>
            <a:custGeom>
              <a:avLst/>
              <a:gdLst>
                <a:gd name="T0" fmla="*/ 0 w 25"/>
                <a:gd name="T1" fmla="*/ 681 h 13"/>
                <a:gd name="T2" fmla="*/ 1011 w 25"/>
                <a:gd name="T3" fmla="*/ 5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cubicBezTo>
                    <a:pt x="3" y="8"/>
                    <a:pt x="16" y="0"/>
                    <a:pt x="25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237">
              <a:extLst>
                <a:ext uri="{FF2B5EF4-FFF2-40B4-BE49-F238E27FC236}">
                  <a16:creationId xmlns:a16="http://schemas.microsoft.com/office/drawing/2014/main" id="{9F36678F-CD68-497D-A942-0AE15993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816"/>
              <a:ext cx="52" cy="216"/>
            </a:xfrm>
            <a:custGeom>
              <a:avLst/>
              <a:gdLst>
                <a:gd name="T0" fmla="*/ 790 w 21"/>
                <a:gd name="T1" fmla="*/ 0 h 81"/>
                <a:gd name="T2" fmla="*/ 0 w 21"/>
                <a:gd name="T3" fmla="*/ 4096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81">
                  <a:moveTo>
                    <a:pt x="21" y="0"/>
                  </a:moveTo>
                  <a:cubicBezTo>
                    <a:pt x="13" y="10"/>
                    <a:pt x="1" y="53"/>
                    <a:pt x="0" y="8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238">
              <a:extLst>
                <a:ext uri="{FF2B5EF4-FFF2-40B4-BE49-F238E27FC236}">
                  <a16:creationId xmlns:a16="http://schemas.microsoft.com/office/drawing/2014/main" id="{159C7F1C-A09B-49C9-90F0-CF47AFE7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627"/>
              <a:ext cx="65" cy="53"/>
            </a:xfrm>
            <a:custGeom>
              <a:avLst/>
              <a:gdLst>
                <a:gd name="T0" fmla="*/ 1020 w 26"/>
                <a:gd name="T1" fmla="*/ 56 h 20"/>
                <a:gd name="T2" fmla="*/ 0 w 26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0">
                  <a:moveTo>
                    <a:pt x="26" y="1"/>
                  </a:moveTo>
                  <a:cubicBezTo>
                    <a:pt x="21" y="0"/>
                    <a:pt x="15" y="15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239">
              <a:extLst>
                <a:ext uri="{FF2B5EF4-FFF2-40B4-BE49-F238E27FC236}">
                  <a16:creationId xmlns:a16="http://schemas.microsoft.com/office/drawing/2014/main" id="{A46CE7FA-F37D-4B51-80F0-C6450F5A5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563"/>
              <a:ext cx="840" cy="506"/>
            </a:xfrm>
            <a:custGeom>
              <a:avLst/>
              <a:gdLst>
                <a:gd name="T0" fmla="*/ 9533 w 336"/>
                <a:gd name="T1" fmla="*/ 9561 h 190"/>
                <a:gd name="T2" fmla="*/ 11250 w 336"/>
                <a:gd name="T3" fmla="*/ 6234 h 190"/>
                <a:gd name="T4" fmla="*/ 12970 w 336"/>
                <a:gd name="T5" fmla="*/ 3872 h 190"/>
                <a:gd name="T6" fmla="*/ 12313 w 336"/>
                <a:gd name="T7" fmla="*/ 1113 h 190"/>
                <a:gd name="T8" fmla="*/ 10050 w 336"/>
                <a:gd name="T9" fmla="*/ 660 h 190"/>
                <a:gd name="T10" fmla="*/ 5520 w 336"/>
                <a:gd name="T11" fmla="*/ 149 h 190"/>
                <a:gd name="T12" fmla="*/ 1063 w 336"/>
                <a:gd name="T13" fmla="*/ 1148 h 190"/>
                <a:gd name="T14" fmla="*/ 675 w 336"/>
                <a:gd name="T15" fmla="*/ 2964 h 190"/>
                <a:gd name="T16" fmla="*/ 283 w 336"/>
                <a:gd name="T17" fmla="*/ 4985 h 190"/>
                <a:gd name="T18" fmla="*/ 3720 w 336"/>
                <a:gd name="T19" fmla="*/ 8256 h 190"/>
                <a:gd name="T20" fmla="*/ 4188 w 336"/>
                <a:gd name="T21" fmla="*/ 9561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6" h="190">
                  <a:moveTo>
                    <a:pt x="244" y="190"/>
                  </a:moveTo>
                  <a:cubicBezTo>
                    <a:pt x="259" y="165"/>
                    <a:pt x="276" y="138"/>
                    <a:pt x="288" y="124"/>
                  </a:cubicBezTo>
                  <a:cubicBezTo>
                    <a:pt x="315" y="93"/>
                    <a:pt x="336" y="86"/>
                    <a:pt x="332" y="77"/>
                  </a:cubicBezTo>
                  <a:cubicBezTo>
                    <a:pt x="328" y="68"/>
                    <a:pt x="324" y="28"/>
                    <a:pt x="315" y="22"/>
                  </a:cubicBezTo>
                  <a:cubicBezTo>
                    <a:pt x="306" y="19"/>
                    <a:pt x="303" y="23"/>
                    <a:pt x="257" y="13"/>
                  </a:cubicBezTo>
                  <a:cubicBezTo>
                    <a:pt x="210" y="4"/>
                    <a:pt x="179" y="0"/>
                    <a:pt x="141" y="3"/>
                  </a:cubicBezTo>
                  <a:cubicBezTo>
                    <a:pt x="88" y="6"/>
                    <a:pt x="44" y="12"/>
                    <a:pt x="27" y="23"/>
                  </a:cubicBezTo>
                  <a:cubicBezTo>
                    <a:pt x="22" y="27"/>
                    <a:pt x="23" y="37"/>
                    <a:pt x="17" y="59"/>
                  </a:cubicBezTo>
                  <a:cubicBezTo>
                    <a:pt x="11" y="81"/>
                    <a:pt x="14" y="75"/>
                    <a:pt x="7" y="99"/>
                  </a:cubicBezTo>
                  <a:cubicBezTo>
                    <a:pt x="0" y="123"/>
                    <a:pt x="72" y="122"/>
                    <a:pt x="95" y="164"/>
                  </a:cubicBezTo>
                  <a:cubicBezTo>
                    <a:pt x="99" y="173"/>
                    <a:pt x="103" y="182"/>
                    <a:pt x="107" y="190"/>
                  </a:cubicBezTo>
                </a:path>
              </a:pathLst>
            </a:custGeom>
            <a:solidFill>
              <a:srgbClr val="F3FAFD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240">
              <a:extLst>
                <a:ext uri="{FF2B5EF4-FFF2-40B4-BE49-F238E27FC236}">
                  <a16:creationId xmlns:a16="http://schemas.microsoft.com/office/drawing/2014/main" id="{D2184B04-A9B7-46F2-8632-2B050FD9D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563"/>
              <a:ext cx="840" cy="506"/>
            </a:xfrm>
            <a:custGeom>
              <a:avLst/>
              <a:gdLst>
                <a:gd name="T0" fmla="*/ 9533 w 336"/>
                <a:gd name="T1" fmla="*/ 9561 h 190"/>
                <a:gd name="T2" fmla="*/ 11250 w 336"/>
                <a:gd name="T3" fmla="*/ 6234 h 190"/>
                <a:gd name="T4" fmla="*/ 12970 w 336"/>
                <a:gd name="T5" fmla="*/ 3872 h 190"/>
                <a:gd name="T6" fmla="*/ 12313 w 336"/>
                <a:gd name="T7" fmla="*/ 1113 h 190"/>
                <a:gd name="T8" fmla="*/ 10050 w 336"/>
                <a:gd name="T9" fmla="*/ 660 h 190"/>
                <a:gd name="T10" fmla="*/ 5520 w 336"/>
                <a:gd name="T11" fmla="*/ 149 h 190"/>
                <a:gd name="T12" fmla="*/ 1063 w 336"/>
                <a:gd name="T13" fmla="*/ 1148 h 190"/>
                <a:gd name="T14" fmla="*/ 675 w 336"/>
                <a:gd name="T15" fmla="*/ 2964 h 190"/>
                <a:gd name="T16" fmla="*/ 283 w 336"/>
                <a:gd name="T17" fmla="*/ 4985 h 190"/>
                <a:gd name="T18" fmla="*/ 3720 w 336"/>
                <a:gd name="T19" fmla="*/ 8256 h 190"/>
                <a:gd name="T20" fmla="*/ 4188 w 336"/>
                <a:gd name="T21" fmla="*/ 9561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6" h="190">
                  <a:moveTo>
                    <a:pt x="244" y="190"/>
                  </a:moveTo>
                  <a:cubicBezTo>
                    <a:pt x="259" y="165"/>
                    <a:pt x="276" y="138"/>
                    <a:pt x="288" y="124"/>
                  </a:cubicBezTo>
                  <a:cubicBezTo>
                    <a:pt x="315" y="93"/>
                    <a:pt x="336" y="86"/>
                    <a:pt x="332" y="77"/>
                  </a:cubicBezTo>
                  <a:cubicBezTo>
                    <a:pt x="328" y="68"/>
                    <a:pt x="324" y="28"/>
                    <a:pt x="315" y="22"/>
                  </a:cubicBezTo>
                  <a:cubicBezTo>
                    <a:pt x="306" y="19"/>
                    <a:pt x="303" y="23"/>
                    <a:pt x="257" y="13"/>
                  </a:cubicBezTo>
                  <a:cubicBezTo>
                    <a:pt x="210" y="4"/>
                    <a:pt x="179" y="0"/>
                    <a:pt x="141" y="3"/>
                  </a:cubicBezTo>
                  <a:cubicBezTo>
                    <a:pt x="88" y="6"/>
                    <a:pt x="44" y="12"/>
                    <a:pt x="27" y="23"/>
                  </a:cubicBezTo>
                  <a:cubicBezTo>
                    <a:pt x="22" y="27"/>
                    <a:pt x="23" y="37"/>
                    <a:pt x="17" y="59"/>
                  </a:cubicBezTo>
                  <a:cubicBezTo>
                    <a:pt x="11" y="81"/>
                    <a:pt x="14" y="75"/>
                    <a:pt x="7" y="99"/>
                  </a:cubicBezTo>
                  <a:cubicBezTo>
                    <a:pt x="0" y="123"/>
                    <a:pt x="72" y="122"/>
                    <a:pt x="95" y="164"/>
                  </a:cubicBezTo>
                  <a:cubicBezTo>
                    <a:pt x="99" y="173"/>
                    <a:pt x="103" y="182"/>
                    <a:pt x="107" y="19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241">
              <a:extLst>
                <a:ext uri="{FF2B5EF4-FFF2-40B4-BE49-F238E27FC236}">
                  <a16:creationId xmlns:a16="http://schemas.microsoft.com/office/drawing/2014/main" id="{86CF5BB0-FC0F-43C9-A1C5-64C288E7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2645"/>
              <a:ext cx="77" cy="110"/>
            </a:xfrm>
            <a:custGeom>
              <a:avLst/>
              <a:gdLst>
                <a:gd name="T0" fmla="*/ 0 w 31"/>
                <a:gd name="T1" fmla="*/ 1916 h 41"/>
                <a:gd name="T2" fmla="*/ 765 w 31"/>
                <a:gd name="T3" fmla="*/ 1916 h 41"/>
                <a:gd name="T4" fmla="*/ 994 w 31"/>
                <a:gd name="T5" fmla="*/ 1505 h 41"/>
                <a:gd name="T6" fmla="*/ 877 w 31"/>
                <a:gd name="T7" fmla="*/ 94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1">
                  <a:moveTo>
                    <a:pt x="0" y="37"/>
                  </a:moveTo>
                  <a:cubicBezTo>
                    <a:pt x="4" y="41"/>
                    <a:pt x="15" y="39"/>
                    <a:pt x="20" y="37"/>
                  </a:cubicBezTo>
                  <a:cubicBezTo>
                    <a:pt x="25" y="36"/>
                    <a:pt x="25" y="34"/>
                    <a:pt x="26" y="29"/>
                  </a:cubicBezTo>
                  <a:cubicBezTo>
                    <a:pt x="26" y="25"/>
                    <a:pt x="31" y="0"/>
                    <a:pt x="23" y="2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242">
              <a:extLst>
                <a:ext uri="{FF2B5EF4-FFF2-40B4-BE49-F238E27FC236}">
                  <a16:creationId xmlns:a16="http://schemas.microsoft.com/office/drawing/2014/main" id="{FA838D73-8819-40A1-967C-ED1500DF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2584"/>
              <a:ext cx="362" cy="477"/>
            </a:xfrm>
            <a:custGeom>
              <a:avLst/>
              <a:gdLst>
                <a:gd name="T0" fmla="*/ 2212 w 145"/>
                <a:gd name="T1" fmla="*/ 9026 h 179"/>
                <a:gd name="T2" fmla="*/ 2953 w 145"/>
                <a:gd name="T3" fmla="*/ 7456 h 179"/>
                <a:gd name="T4" fmla="*/ 4157 w 145"/>
                <a:gd name="T5" fmla="*/ 5183 h 179"/>
                <a:gd name="T6" fmla="*/ 5210 w 145"/>
                <a:gd name="T7" fmla="*/ 3933 h 179"/>
                <a:gd name="T8" fmla="*/ 5635 w 145"/>
                <a:gd name="T9" fmla="*/ 2934 h 179"/>
                <a:gd name="T10" fmla="*/ 5243 w 145"/>
                <a:gd name="T11" fmla="*/ 1761 h 179"/>
                <a:gd name="T12" fmla="*/ 4669 w 145"/>
                <a:gd name="T13" fmla="*/ 853 h 179"/>
                <a:gd name="T14" fmla="*/ 3765 w 145"/>
                <a:gd name="T15" fmla="*/ 704 h 179"/>
                <a:gd name="T16" fmla="*/ 2986 w 145"/>
                <a:gd name="T17" fmla="*/ 512 h 179"/>
                <a:gd name="T18" fmla="*/ 1121 w 145"/>
                <a:gd name="T19" fmla="*/ 149 h 179"/>
                <a:gd name="T20" fmla="*/ 0 w 145"/>
                <a:gd name="T21" fmla="*/ 0 h 179"/>
                <a:gd name="T22" fmla="*/ 934 w 145"/>
                <a:gd name="T23" fmla="*/ 397 h 179"/>
                <a:gd name="T24" fmla="*/ 2599 w 145"/>
                <a:gd name="T25" fmla="*/ 1058 h 179"/>
                <a:gd name="T26" fmla="*/ 4002 w 145"/>
                <a:gd name="T27" fmla="*/ 3083 h 179"/>
                <a:gd name="T28" fmla="*/ 3690 w 145"/>
                <a:gd name="T29" fmla="*/ 4543 h 179"/>
                <a:gd name="T30" fmla="*/ 2599 w 145"/>
                <a:gd name="T31" fmla="*/ 7000 h 179"/>
                <a:gd name="T32" fmla="*/ 2182 w 145"/>
                <a:gd name="T33" fmla="*/ 9026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5" h="179">
                  <a:moveTo>
                    <a:pt x="57" y="179"/>
                  </a:moveTo>
                  <a:cubicBezTo>
                    <a:pt x="61" y="166"/>
                    <a:pt x="70" y="158"/>
                    <a:pt x="76" y="148"/>
                  </a:cubicBezTo>
                  <a:cubicBezTo>
                    <a:pt x="86" y="133"/>
                    <a:pt x="95" y="117"/>
                    <a:pt x="107" y="103"/>
                  </a:cubicBezTo>
                  <a:cubicBezTo>
                    <a:pt x="116" y="94"/>
                    <a:pt x="125" y="87"/>
                    <a:pt x="134" y="78"/>
                  </a:cubicBezTo>
                  <a:cubicBezTo>
                    <a:pt x="140" y="73"/>
                    <a:pt x="145" y="66"/>
                    <a:pt x="145" y="58"/>
                  </a:cubicBezTo>
                  <a:cubicBezTo>
                    <a:pt x="144" y="50"/>
                    <a:pt x="137" y="43"/>
                    <a:pt x="135" y="35"/>
                  </a:cubicBezTo>
                  <a:cubicBezTo>
                    <a:pt x="133" y="25"/>
                    <a:pt x="130" y="19"/>
                    <a:pt x="120" y="17"/>
                  </a:cubicBezTo>
                  <a:cubicBezTo>
                    <a:pt x="112" y="15"/>
                    <a:pt x="105" y="16"/>
                    <a:pt x="97" y="14"/>
                  </a:cubicBezTo>
                  <a:cubicBezTo>
                    <a:pt x="90" y="13"/>
                    <a:pt x="84" y="11"/>
                    <a:pt x="77" y="10"/>
                  </a:cubicBezTo>
                  <a:cubicBezTo>
                    <a:pt x="61" y="8"/>
                    <a:pt x="45" y="4"/>
                    <a:pt x="29" y="3"/>
                  </a:cubicBezTo>
                  <a:cubicBezTo>
                    <a:pt x="20" y="2"/>
                    <a:pt x="10" y="0"/>
                    <a:pt x="0" y="0"/>
                  </a:cubicBezTo>
                  <a:cubicBezTo>
                    <a:pt x="8" y="3"/>
                    <a:pt x="16" y="6"/>
                    <a:pt x="24" y="8"/>
                  </a:cubicBezTo>
                  <a:cubicBezTo>
                    <a:pt x="38" y="12"/>
                    <a:pt x="54" y="14"/>
                    <a:pt x="67" y="21"/>
                  </a:cubicBezTo>
                  <a:cubicBezTo>
                    <a:pt x="80" y="27"/>
                    <a:pt x="102" y="45"/>
                    <a:pt x="103" y="61"/>
                  </a:cubicBezTo>
                  <a:cubicBezTo>
                    <a:pt x="104" y="72"/>
                    <a:pt x="101" y="79"/>
                    <a:pt x="95" y="90"/>
                  </a:cubicBezTo>
                  <a:cubicBezTo>
                    <a:pt x="91" y="97"/>
                    <a:pt x="71" y="131"/>
                    <a:pt x="67" y="139"/>
                  </a:cubicBezTo>
                  <a:cubicBezTo>
                    <a:pt x="60" y="156"/>
                    <a:pt x="56" y="179"/>
                    <a:pt x="56" y="179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243">
              <a:extLst>
                <a:ext uri="{FF2B5EF4-FFF2-40B4-BE49-F238E27FC236}">
                  <a16:creationId xmlns:a16="http://schemas.microsoft.com/office/drawing/2014/main" id="{E5E9E4ED-15B0-4B72-B2F5-A881F39D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680"/>
              <a:ext cx="75" cy="80"/>
            </a:xfrm>
            <a:custGeom>
              <a:avLst/>
              <a:gdLst>
                <a:gd name="T0" fmla="*/ 158 w 30"/>
                <a:gd name="T1" fmla="*/ 0 h 30"/>
                <a:gd name="T2" fmla="*/ 83 w 30"/>
                <a:gd name="T3" fmla="*/ 1117 h 30"/>
                <a:gd name="T4" fmla="*/ 158 w 30"/>
                <a:gd name="T5" fmla="*/ 1459 h 30"/>
                <a:gd name="T6" fmla="*/ 438 w 30"/>
                <a:gd name="T7" fmla="*/ 1459 h 30"/>
                <a:gd name="T8" fmla="*/ 1020 w 30"/>
                <a:gd name="T9" fmla="*/ 1216 h 30"/>
                <a:gd name="T10" fmla="*/ 1145 w 30"/>
                <a:gd name="T11" fmla="*/ 7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0">
                  <a:moveTo>
                    <a:pt x="4" y="0"/>
                  </a:moveTo>
                  <a:cubicBezTo>
                    <a:pt x="1" y="6"/>
                    <a:pt x="0" y="15"/>
                    <a:pt x="2" y="22"/>
                  </a:cubicBezTo>
                  <a:cubicBezTo>
                    <a:pt x="2" y="24"/>
                    <a:pt x="2" y="28"/>
                    <a:pt x="4" y="29"/>
                  </a:cubicBezTo>
                  <a:cubicBezTo>
                    <a:pt x="5" y="30"/>
                    <a:pt x="9" y="29"/>
                    <a:pt x="11" y="29"/>
                  </a:cubicBezTo>
                  <a:cubicBezTo>
                    <a:pt x="16" y="29"/>
                    <a:pt x="22" y="26"/>
                    <a:pt x="26" y="24"/>
                  </a:cubicBezTo>
                  <a:cubicBezTo>
                    <a:pt x="30" y="22"/>
                    <a:pt x="28" y="18"/>
                    <a:pt x="29" y="14"/>
                  </a:cubicBezTo>
                </a:path>
              </a:pathLst>
            </a:custGeom>
            <a:solidFill>
              <a:srgbClr val="C0D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244">
              <a:extLst>
                <a:ext uri="{FF2B5EF4-FFF2-40B4-BE49-F238E27FC236}">
                  <a16:creationId xmlns:a16="http://schemas.microsoft.com/office/drawing/2014/main" id="{59C9022C-E6B7-48A9-B839-A02E4699B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" y="960"/>
              <a:ext cx="1452" cy="2109"/>
            </a:xfrm>
            <a:custGeom>
              <a:avLst/>
              <a:gdLst>
                <a:gd name="T0" fmla="*/ 17826 w 581"/>
                <a:gd name="T1" fmla="*/ 34968 h 791"/>
                <a:gd name="T2" fmla="*/ 16032 w 581"/>
                <a:gd name="T3" fmla="*/ 36640 h 791"/>
                <a:gd name="T4" fmla="*/ 8974 w 581"/>
                <a:gd name="T5" fmla="*/ 39972 h 791"/>
                <a:gd name="T6" fmla="*/ 5308 w 581"/>
                <a:gd name="T7" fmla="*/ 36034 h 791"/>
                <a:gd name="T8" fmla="*/ 4321 w 581"/>
                <a:gd name="T9" fmla="*/ 39972 h 791"/>
                <a:gd name="T10" fmla="*/ 22510 w 581"/>
                <a:gd name="T11" fmla="*/ 33512 h 791"/>
                <a:gd name="T12" fmla="*/ 21773 w 581"/>
                <a:gd name="T13" fmla="*/ 31123 h 791"/>
                <a:gd name="T14" fmla="*/ 21802 w 581"/>
                <a:gd name="T15" fmla="*/ 30121 h 791"/>
                <a:gd name="T16" fmla="*/ 20835 w 581"/>
                <a:gd name="T17" fmla="*/ 22898 h 791"/>
                <a:gd name="T18" fmla="*/ 18261 w 581"/>
                <a:gd name="T19" fmla="*/ 15560 h 791"/>
                <a:gd name="T20" fmla="*/ 15140 w 581"/>
                <a:gd name="T21" fmla="*/ 13891 h 791"/>
                <a:gd name="T22" fmla="*/ 11891 w 581"/>
                <a:gd name="T23" fmla="*/ 15411 h 791"/>
                <a:gd name="T24" fmla="*/ 10174 w 581"/>
                <a:gd name="T25" fmla="*/ 14254 h 791"/>
                <a:gd name="T26" fmla="*/ 7995 w 581"/>
                <a:gd name="T27" fmla="*/ 13401 h 791"/>
                <a:gd name="T28" fmla="*/ 5153 w 581"/>
                <a:gd name="T29" fmla="*/ 13401 h 791"/>
                <a:gd name="T30" fmla="*/ 3466 w 581"/>
                <a:gd name="T31" fmla="*/ 8849 h 791"/>
                <a:gd name="T32" fmla="*/ 3511 w 581"/>
                <a:gd name="T33" fmla="*/ 6314 h 791"/>
                <a:gd name="T34" fmla="*/ 4166 w 581"/>
                <a:gd name="T35" fmla="*/ 4642 h 791"/>
                <a:gd name="T36" fmla="*/ 4371 w 581"/>
                <a:gd name="T37" fmla="*/ 3490 h 791"/>
                <a:gd name="T38" fmla="*/ 4558 w 581"/>
                <a:gd name="T39" fmla="*/ 2424 h 791"/>
                <a:gd name="T40" fmla="*/ 4478 w 581"/>
                <a:gd name="T41" fmla="*/ 1762 h 791"/>
                <a:gd name="T42" fmla="*/ 4403 w 581"/>
                <a:gd name="T43" fmla="*/ 512 h 791"/>
                <a:gd name="T44" fmla="*/ 3934 w 581"/>
                <a:gd name="T45" fmla="*/ 1365 h 791"/>
                <a:gd name="T46" fmla="*/ 3779 w 581"/>
                <a:gd name="T47" fmla="*/ 2069 h 791"/>
                <a:gd name="T48" fmla="*/ 3696 w 581"/>
                <a:gd name="T49" fmla="*/ 1912 h 791"/>
                <a:gd name="T50" fmla="*/ 3696 w 581"/>
                <a:gd name="T51" fmla="*/ 605 h 791"/>
                <a:gd name="T52" fmla="*/ 3074 w 581"/>
                <a:gd name="T53" fmla="*/ 605 h 791"/>
                <a:gd name="T54" fmla="*/ 2999 w 581"/>
                <a:gd name="T55" fmla="*/ 1272 h 791"/>
                <a:gd name="T56" fmla="*/ 2966 w 581"/>
                <a:gd name="T57" fmla="*/ 2026 h 791"/>
                <a:gd name="T58" fmla="*/ 2842 w 581"/>
                <a:gd name="T59" fmla="*/ 2184 h 791"/>
                <a:gd name="T60" fmla="*/ 2654 w 581"/>
                <a:gd name="T61" fmla="*/ 968 h 791"/>
                <a:gd name="T62" fmla="*/ 2137 w 581"/>
                <a:gd name="T63" fmla="*/ 909 h 791"/>
                <a:gd name="T64" fmla="*/ 2217 w 581"/>
                <a:gd name="T65" fmla="*/ 2637 h 791"/>
                <a:gd name="T66" fmla="*/ 1949 w 581"/>
                <a:gd name="T67" fmla="*/ 3333 h 791"/>
                <a:gd name="T68" fmla="*/ 1637 w 581"/>
                <a:gd name="T69" fmla="*/ 2637 h 791"/>
                <a:gd name="T70" fmla="*/ 1250 w 581"/>
                <a:gd name="T71" fmla="*/ 2936 h 791"/>
                <a:gd name="T72" fmla="*/ 1405 w 581"/>
                <a:gd name="T73" fmla="*/ 3789 h 791"/>
                <a:gd name="T74" fmla="*/ 1200 w 581"/>
                <a:gd name="T75" fmla="*/ 4911 h 791"/>
                <a:gd name="T76" fmla="*/ 730 w 581"/>
                <a:gd name="T77" fmla="*/ 7188 h 791"/>
                <a:gd name="T78" fmla="*/ 467 w 581"/>
                <a:gd name="T79" fmla="*/ 15368 h 791"/>
                <a:gd name="T80" fmla="*/ 2887 w 581"/>
                <a:gd name="T81" fmla="*/ 17347 h 791"/>
                <a:gd name="T82" fmla="*/ 6558 w 581"/>
                <a:gd name="T83" fmla="*/ 20167 h 791"/>
                <a:gd name="T84" fmla="*/ 5696 w 581"/>
                <a:gd name="T85" fmla="*/ 26993 h 791"/>
                <a:gd name="T86" fmla="*/ 10299 w 581"/>
                <a:gd name="T87" fmla="*/ 30518 h 791"/>
                <a:gd name="T88" fmla="*/ 16939 w 581"/>
                <a:gd name="T89" fmla="*/ 31427 h 791"/>
                <a:gd name="T90" fmla="*/ 17327 w 581"/>
                <a:gd name="T91" fmla="*/ 26231 h 791"/>
                <a:gd name="T92" fmla="*/ 17094 w 581"/>
                <a:gd name="T93" fmla="*/ 21533 h 791"/>
                <a:gd name="T94" fmla="*/ 17169 w 581"/>
                <a:gd name="T95" fmla="*/ 21626 h 791"/>
                <a:gd name="T96" fmla="*/ 19043 w 581"/>
                <a:gd name="T97" fmla="*/ 28598 h 791"/>
                <a:gd name="T98" fmla="*/ 18993 w 581"/>
                <a:gd name="T99" fmla="*/ 31784 h 791"/>
                <a:gd name="T100" fmla="*/ 18681 w 581"/>
                <a:gd name="T101" fmla="*/ 33603 h 791"/>
                <a:gd name="T102" fmla="*/ 18649 w 581"/>
                <a:gd name="T103" fmla="*/ 34818 h 791"/>
                <a:gd name="T104" fmla="*/ 19118 w 581"/>
                <a:gd name="T105" fmla="*/ 35125 h 791"/>
                <a:gd name="T106" fmla="*/ 19511 w 581"/>
                <a:gd name="T107" fmla="*/ 35821 h 791"/>
                <a:gd name="T108" fmla="*/ 19898 w 581"/>
                <a:gd name="T109" fmla="*/ 37186 h 791"/>
                <a:gd name="T110" fmla="*/ 20243 w 581"/>
                <a:gd name="T111" fmla="*/ 35672 h 791"/>
                <a:gd name="T112" fmla="*/ 20760 w 581"/>
                <a:gd name="T113" fmla="*/ 36943 h 791"/>
                <a:gd name="T114" fmla="*/ 21105 w 581"/>
                <a:gd name="T115" fmla="*/ 35069 h 791"/>
                <a:gd name="T116" fmla="*/ 21305 w 581"/>
                <a:gd name="T117" fmla="*/ 35672 h 791"/>
                <a:gd name="T118" fmla="*/ 21802 w 581"/>
                <a:gd name="T119" fmla="*/ 36128 h 791"/>
                <a:gd name="T120" fmla="*/ 21927 w 581"/>
                <a:gd name="T121" fmla="*/ 34763 h 791"/>
                <a:gd name="T122" fmla="*/ 22165 w 581"/>
                <a:gd name="T123" fmla="*/ 34669 h 791"/>
                <a:gd name="T124" fmla="*/ 22665 w 581"/>
                <a:gd name="T125" fmla="*/ 35026 h 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1" h="791">
                  <a:moveTo>
                    <a:pt x="478" y="791"/>
                  </a:moveTo>
                  <a:cubicBezTo>
                    <a:pt x="476" y="752"/>
                    <a:pt x="464" y="709"/>
                    <a:pt x="457" y="692"/>
                  </a:cubicBezTo>
                  <a:cubicBezTo>
                    <a:pt x="457" y="692"/>
                    <a:pt x="456" y="690"/>
                    <a:pt x="454" y="683"/>
                  </a:cubicBezTo>
                  <a:cubicBezTo>
                    <a:pt x="450" y="691"/>
                    <a:pt x="432" y="701"/>
                    <a:pt x="411" y="725"/>
                  </a:cubicBezTo>
                  <a:cubicBezTo>
                    <a:pt x="399" y="739"/>
                    <a:pt x="382" y="766"/>
                    <a:pt x="367" y="791"/>
                  </a:cubicBezTo>
                  <a:moveTo>
                    <a:pt x="230" y="791"/>
                  </a:moveTo>
                  <a:cubicBezTo>
                    <a:pt x="226" y="783"/>
                    <a:pt x="222" y="774"/>
                    <a:pt x="218" y="765"/>
                  </a:cubicBezTo>
                  <a:cubicBezTo>
                    <a:pt x="200" y="733"/>
                    <a:pt x="153" y="726"/>
                    <a:pt x="136" y="713"/>
                  </a:cubicBezTo>
                  <a:cubicBezTo>
                    <a:pt x="136" y="715"/>
                    <a:pt x="135" y="716"/>
                    <a:pt x="135" y="717"/>
                  </a:cubicBezTo>
                  <a:cubicBezTo>
                    <a:pt x="127" y="738"/>
                    <a:pt x="116" y="761"/>
                    <a:pt x="111" y="791"/>
                  </a:cubicBezTo>
                  <a:moveTo>
                    <a:pt x="580" y="678"/>
                  </a:moveTo>
                  <a:cubicBezTo>
                    <a:pt x="580" y="673"/>
                    <a:pt x="578" y="669"/>
                    <a:pt x="577" y="663"/>
                  </a:cubicBezTo>
                  <a:cubicBezTo>
                    <a:pt x="576" y="657"/>
                    <a:pt x="570" y="646"/>
                    <a:pt x="568" y="641"/>
                  </a:cubicBezTo>
                  <a:cubicBezTo>
                    <a:pt x="566" y="636"/>
                    <a:pt x="559" y="621"/>
                    <a:pt x="558" y="616"/>
                  </a:cubicBezTo>
                  <a:cubicBezTo>
                    <a:pt x="557" y="612"/>
                    <a:pt x="558" y="609"/>
                    <a:pt x="557" y="607"/>
                  </a:cubicBezTo>
                  <a:cubicBezTo>
                    <a:pt x="557" y="605"/>
                    <a:pt x="558" y="610"/>
                    <a:pt x="559" y="596"/>
                  </a:cubicBezTo>
                  <a:cubicBezTo>
                    <a:pt x="559" y="581"/>
                    <a:pt x="557" y="546"/>
                    <a:pt x="553" y="529"/>
                  </a:cubicBezTo>
                  <a:cubicBezTo>
                    <a:pt x="548" y="511"/>
                    <a:pt x="545" y="476"/>
                    <a:pt x="534" y="453"/>
                  </a:cubicBezTo>
                  <a:cubicBezTo>
                    <a:pt x="526" y="435"/>
                    <a:pt x="519" y="424"/>
                    <a:pt x="512" y="409"/>
                  </a:cubicBezTo>
                  <a:cubicBezTo>
                    <a:pt x="498" y="381"/>
                    <a:pt x="493" y="346"/>
                    <a:pt x="468" y="308"/>
                  </a:cubicBezTo>
                  <a:cubicBezTo>
                    <a:pt x="443" y="270"/>
                    <a:pt x="408" y="273"/>
                    <a:pt x="392" y="275"/>
                  </a:cubicBezTo>
                  <a:cubicBezTo>
                    <a:pt x="391" y="275"/>
                    <a:pt x="390" y="275"/>
                    <a:pt x="388" y="275"/>
                  </a:cubicBezTo>
                  <a:cubicBezTo>
                    <a:pt x="381" y="283"/>
                    <a:pt x="371" y="289"/>
                    <a:pt x="357" y="295"/>
                  </a:cubicBezTo>
                  <a:cubicBezTo>
                    <a:pt x="344" y="301"/>
                    <a:pt x="326" y="308"/>
                    <a:pt x="305" y="305"/>
                  </a:cubicBezTo>
                  <a:cubicBezTo>
                    <a:pt x="305" y="305"/>
                    <a:pt x="305" y="305"/>
                    <a:pt x="305" y="305"/>
                  </a:cubicBezTo>
                  <a:cubicBezTo>
                    <a:pt x="287" y="303"/>
                    <a:pt x="272" y="290"/>
                    <a:pt x="261" y="282"/>
                  </a:cubicBezTo>
                  <a:cubicBezTo>
                    <a:pt x="254" y="277"/>
                    <a:pt x="248" y="272"/>
                    <a:pt x="243" y="267"/>
                  </a:cubicBezTo>
                  <a:cubicBezTo>
                    <a:pt x="234" y="268"/>
                    <a:pt x="216" y="266"/>
                    <a:pt x="205" y="265"/>
                  </a:cubicBezTo>
                  <a:cubicBezTo>
                    <a:pt x="194" y="264"/>
                    <a:pt x="174" y="266"/>
                    <a:pt x="161" y="268"/>
                  </a:cubicBezTo>
                  <a:cubicBezTo>
                    <a:pt x="152" y="270"/>
                    <a:pt x="137" y="267"/>
                    <a:pt x="132" y="265"/>
                  </a:cubicBezTo>
                  <a:cubicBezTo>
                    <a:pt x="117" y="258"/>
                    <a:pt x="99" y="254"/>
                    <a:pt x="85" y="251"/>
                  </a:cubicBezTo>
                  <a:cubicBezTo>
                    <a:pt x="89" y="238"/>
                    <a:pt x="89" y="186"/>
                    <a:pt x="89" y="175"/>
                  </a:cubicBezTo>
                  <a:cubicBezTo>
                    <a:pt x="88" y="164"/>
                    <a:pt x="92" y="153"/>
                    <a:pt x="92" y="144"/>
                  </a:cubicBezTo>
                  <a:cubicBezTo>
                    <a:pt x="92" y="135"/>
                    <a:pt x="93" y="130"/>
                    <a:pt x="90" y="125"/>
                  </a:cubicBezTo>
                  <a:cubicBezTo>
                    <a:pt x="92" y="124"/>
                    <a:pt x="97" y="115"/>
                    <a:pt x="99" y="112"/>
                  </a:cubicBezTo>
                  <a:cubicBezTo>
                    <a:pt x="101" y="108"/>
                    <a:pt x="106" y="99"/>
                    <a:pt x="107" y="92"/>
                  </a:cubicBezTo>
                  <a:cubicBezTo>
                    <a:pt x="109" y="85"/>
                    <a:pt x="107" y="80"/>
                    <a:pt x="107" y="79"/>
                  </a:cubicBezTo>
                  <a:cubicBezTo>
                    <a:pt x="108" y="77"/>
                    <a:pt x="110" y="71"/>
                    <a:pt x="112" y="69"/>
                  </a:cubicBezTo>
                  <a:cubicBezTo>
                    <a:pt x="114" y="66"/>
                    <a:pt x="113" y="63"/>
                    <a:pt x="114" y="61"/>
                  </a:cubicBezTo>
                  <a:cubicBezTo>
                    <a:pt x="115" y="60"/>
                    <a:pt x="115" y="53"/>
                    <a:pt x="117" y="48"/>
                  </a:cubicBezTo>
                  <a:cubicBezTo>
                    <a:pt x="120" y="44"/>
                    <a:pt x="123" y="41"/>
                    <a:pt x="120" y="37"/>
                  </a:cubicBezTo>
                  <a:cubicBezTo>
                    <a:pt x="118" y="35"/>
                    <a:pt x="116" y="35"/>
                    <a:pt x="115" y="35"/>
                  </a:cubicBezTo>
                  <a:cubicBezTo>
                    <a:pt x="115" y="35"/>
                    <a:pt x="116" y="27"/>
                    <a:pt x="118" y="20"/>
                  </a:cubicBezTo>
                  <a:cubicBezTo>
                    <a:pt x="119" y="14"/>
                    <a:pt x="116" y="10"/>
                    <a:pt x="113" y="10"/>
                  </a:cubicBezTo>
                  <a:cubicBezTo>
                    <a:pt x="109" y="9"/>
                    <a:pt x="106" y="10"/>
                    <a:pt x="104" y="15"/>
                  </a:cubicBezTo>
                  <a:cubicBezTo>
                    <a:pt x="103" y="19"/>
                    <a:pt x="101" y="26"/>
                    <a:pt x="101" y="27"/>
                  </a:cubicBezTo>
                  <a:cubicBezTo>
                    <a:pt x="101" y="28"/>
                    <a:pt x="100" y="29"/>
                    <a:pt x="99" y="32"/>
                  </a:cubicBezTo>
                  <a:cubicBezTo>
                    <a:pt x="98" y="35"/>
                    <a:pt x="97" y="39"/>
                    <a:pt x="97" y="41"/>
                  </a:cubicBezTo>
                  <a:cubicBezTo>
                    <a:pt x="97" y="42"/>
                    <a:pt x="96" y="43"/>
                    <a:pt x="94" y="45"/>
                  </a:cubicBezTo>
                  <a:cubicBezTo>
                    <a:pt x="94" y="45"/>
                    <a:pt x="94" y="40"/>
                    <a:pt x="95" y="38"/>
                  </a:cubicBezTo>
                  <a:cubicBezTo>
                    <a:pt x="95" y="36"/>
                    <a:pt x="95" y="29"/>
                    <a:pt x="95" y="27"/>
                  </a:cubicBezTo>
                  <a:cubicBezTo>
                    <a:pt x="94" y="25"/>
                    <a:pt x="94" y="18"/>
                    <a:pt x="95" y="12"/>
                  </a:cubicBezTo>
                  <a:cubicBezTo>
                    <a:pt x="95" y="6"/>
                    <a:pt x="94" y="1"/>
                    <a:pt x="87" y="0"/>
                  </a:cubicBezTo>
                  <a:cubicBezTo>
                    <a:pt x="80" y="0"/>
                    <a:pt x="80" y="8"/>
                    <a:pt x="79" y="12"/>
                  </a:cubicBezTo>
                  <a:cubicBezTo>
                    <a:pt x="78" y="17"/>
                    <a:pt x="78" y="20"/>
                    <a:pt x="78" y="21"/>
                  </a:cubicBezTo>
                  <a:cubicBezTo>
                    <a:pt x="78" y="22"/>
                    <a:pt x="78" y="22"/>
                    <a:pt x="77" y="25"/>
                  </a:cubicBezTo>
                  <a:cubicBezTo>
                    <a:pt x="76" y="28"/>
                    <a:pt x="76" y="35"/>
                    <a:pt x="76" y="36"/>
                  </a:cubicBezTo>
                  <a:cubicBezTo>
                    <a:pt x="77" y="38"/>
                    <a:pt x="76" y="39"/>
                    <a:pt x="76" y="40"/>
                  </a:cubicBezTo>
                  <a:cubicBezTo>
                    <a:pt x="76" y="41"/>
                    <a:pt x="75" y="43"/>
                    <a:pt x="74" y="46"/>
                  </a:cubicBezTo>
                  <a:cubicBezTo>
                    <a:pt x="74" y="46"/>
                    <a:pt x="74" y="45"/>
                    <a:pt x="73" y="43"/>
                  </a:cubicBezTo>
                  <a:cubicBezTo>
                    <a:pt x="73" y="41"/>
                    <a:pt x="70" y="32"/>
                    <a:pt x="70" y="31"/>
                  </a:cubicBezTo>
                  <a:cubicBezTo>
                    <a:pt x="70" y="29"/>
                    <a:pt x="68" y="24"/>
                    <a:pt x="68" y="19"/>
                  </a:cubicBezTo>
                  <a:cubicBezTo>
                    <a:pt x="68" y="14"/>
                    <a:pt x="64" y="12"/>
                    <a:pt x="61" y="12"/>
                  </a:cubicBezTo>
                  <a:cubicBezTo>
                    <a:pt x="58" y="13"/>
                    <a:pt x="55" y="15"/>
                    <a:pt x="55" y="18"/>
                  </a:cubicBezTo>
                  <a:cubicBezTo>
                    <a:pt x="54" y="21"/>
                    <a:pt x="53" y="27"/>
                    <a:pt x="55" y="34"/>
                  </a:cubicBezTo>
                  <a:cubicBezTo>
                    <a:pt x="55" y="35"/>
                    <a:pt x="55" y="45"/>
                    <a:pt x="57" y="52"/>
                  </a:cubicBezTo>
                  <a:cubicBezTo>
                    <a:pt x="56" y="54"/>
                    <a:pt x="55" y="60"/>
                    <a:pt x="56" y="64"/>
                  </a:cubicBezTo>
                  <a:cubicBezTo>
                    <a:pt x="56" y="64"/>
                    <a:pt x="52" y="65"/>
                    <a:pt x="50" y="66"/>
                  </a:cubicBezTo>
                  <a:cubicBezTo>
                    <a:pt x="50" y="66"/>
                    <a:pt x="47" y="63"/>
                    <a:pt x="46" y="61"/>
                  </a:cubicBezTo>
                  <a:cubicBezTo>
                    <a:pt x="45" y="59"/>
                    <a:pt x="44" y="55"/>
                    <a:pt x="42" y="52"/>
                  </a:cubicBezTo>
                  <a:cubicBezTo>
                    <a:pt x="41" y="42"/>
                    <a:pt x="38" y="40"/>
                    <a:pt x="33" y="41"/>
                  </a:cubicBezTo>
                  <a:cubicBezTo>
                    <a:pt x="29" y="42"/>
                    <a:pt x="29" y="52"/>
                    <a:pt x="32" y="58"/>
                  </a:cubicBezTo>
                  <a:cubicBezTo>
                    <a:pt x="32" y="58"/>
                    <a:pt x="32" y="65"/>
                    <a:pt x="35" y="70"/>
                  </a:cubicBezTo>
                  <a:cubicBezTo>
                    <a:pt x="35" y="71"/>
                    <a:pt x="36" y="74"/>
                    <a:pt x="36" y="75"/>
                  </a:cubicBezTo>
                  <a:cubicBezTo>
                    <a:pt x="37" y="76"/>
                    <a:pt x="36" y="79"/>
                    <a:pt x="35" y="83"/>
                  </a:cubicBezTo>
                  <a:cubicBezTo>
                    <a:pt x="34" y="87"/>
                    <a:pt x="32" y="91"/>
                    <a:pt x="31" y="97"/>
                  </a:cubicBezTo>
                  <a:cubicBezTo>
                    <a:pt x="29" y="104"/>
                    <a:pt x="29" y="109"/>
                    <a:pt x="31" y="113"/>
                  </a:cubicBezTo>
                  <a:cubicBezTo>
                    <a:pt x="26" y="116"/>
                    <a:pt x="20" y="132"/>
                    <a:pt x="19" y="142"/>
                  </a:cubicBezTo>
                  <a:cubicBezTo>
                    <a:pt x="17" y="151"/>
                    <a:pt x="11" y="171"/>
                    <a:pt x="8" y="188"/>
                  </a:cubicBezTo>
                  <a:cubicBezTo>
                    <a:pt x="1" y="224"/>
                    <a:pt x="0" y="284"/>
                    <a:pt x="12" y="304"/>
                  </a:cubicBezTo>
                  <a:cubicBezTo>
                    <a:pt x="17" y="311"/>
                    <a:pt x="24" y="314"/>
                    <a:pt x="24" y="314"/>
                  </a:cubicBezTo>
                  <a:cubicBezTo>
                    <a:pt x="33" y="318"/>
                    <a:pt x="42" y="329"/>
                    <a:pt x="74" y="343"/>
                  </a:cubicBezTo>
                  <a:cubicBezTo>
                    <a:pt x="101" y="356"/>
                    <a:pt x="135" y="362"/>
                    <a:pt x="153" y="368"/>
                  </a:cubicBezTo>
                  <a:cubicBezTo>
                    <a:pt x="165" y="373"/>
                    <a:pt x="168" y="386"/>
                    <a:pt x="168" y="399"/>
                  </a:cubicBezTo>
                  <a:cubicBezTo>
                    <a:pt x="167" y="409"/>
                    <a:pt x="162" y="431"/>
                    <a:pt x="161" y="446"/>
                  </a:cubicBezTo>
                  <a:cubicBezTo>
                    <a:pt x="160" y="460"/>
                    <a:pt x="151" y="477"/>
                    <a:pt x="146" y="534"/>
                  </a:cubicBezTo>
                  <a:cubicBezTo>
                    <a:pt x="142" y="574"/>
                    <a:pt x="151" y="600"/>
                    <a:pt x="154" y="622"/>
                  </a:cubicBezTo>
                  <a:cubicBezTo>
                    <a:pt x="173" y="612"/>
                    <a:pt x="215" y="607"/>
                    <a:pt x="264" y="604"/>
                  </a:cubicBezTo>
                  <a:cubicBezTo>
                    <a:pt x="302" y="601"/>
                    <a:pt x="333" y="605"/>
                    <a:pt x="380" y="614"/>
                  </a:cubicBezTo>
                  <a:cubicBezTo>
                    <a:pt x="419" y="622"/>
                    <a:pt x="427" y="621"/>
                    <a:pt x="434" y="622"/>
                  </a:cubicBezTo>
                  <a:cubicBezTo>
                    <a:pt x="432" y="616"/>
                    <a:pt x="431" y="611"/>
                    <a:pt x="432" y="603"/>
                  </a:cubicBezTo>
                  <a:cubicBezTo>
                    <a:pt x="432" y="586"/>
                    <a:pt x="442" y="562"/>
                    <a:pt x="444" y="519"/>
                  </a:cubicBezTo>
                  <a:cubicBezTo>
                    <a:pt x="446" y="497"/>
                    <a:pt x="442" y="477"/>
                    <a:pt x="442" y="462"/>
                  </a:cubicBezTo>
                  <a:cubicBezTo>
                    <a:pt x="442" y="448"/>
                    <a:pt x="438" y="439"/>
                    <a:pt x="438" y="426"/>
                  </a:cubicBezTo>
                  <a:cubicBezTo>
                    <a:pt x="438" y="419"/>
                    <a:pt x="438" y="412"/>
                    <a:pt x="437" y="405"/>
                  </a:cubicBezTo>
                  <a:cubicBezTo>
                    <a:pt x="439" y="414"/>
                    <a:pt x="439" y="423"/>
                    <a:pt x="440" y="428"/>
                  </a:cubicBezTo>
                  <a:cubicBezTo>
                    <a:pt x="441" y="436"/>
                    <a:pt x="457" y="462"/>
                    <a:pt x="476" y="499"/>
                  </a:cubicBezTo>
                  <a:cubicBezTo>
                    <a:pt x="477" y="522"/>
                    <a:pt x="484" y="554"/>
                    <a:pt x="488" y="566"/>
                  </a:cubicBezTo>
                  <a:cubicBezTo>
                    <a:pt x="491" y="578"/>
                    <a:pt x="492" y="599"/>
                    <a:pt x="495" y="604"/>
                  </a:cubicBezTo>
                  <a:cubicBezTo>
                    <a:pt x="494" y="610"/>
                    <a:pt x="491" y="620"/>
                    <a:pt x="487" y="629"/>
                  </a:cubicBezTo>
                  <a:cubicBezTo>
                    <a:pt x="483" y="637"/>
                    <a:pt x="483" y="642"/>
                    <a:pt x="482" y="649"/>
                  </a:cubicBezTo>
                  <a:cubicBezTo>
                    <a:pt x="482" y="655"/>
                    <a:pt x="480" y="660"/>
                    <a:pt x="479" y="665"/>
                  </a:cubicBezTo>
                  <a:cubicBezTo>
                    <a:pt x="479" y="669"/>
                    <a:pt x="478" y="676"/>
                    <a:pt x="479" y="680"/>
                  </a:cubicBezTo>
                  <a:cubicBezTo>
                    <a:pt x="480" y="685"/>
                    <a:pt x="478" y="686"/>
                    <a:pt x="478" y="689"/>
                  </a:cubicBezTo>
                  <a:cubicBezTo>
                    <a:pt x="478" y="692"/>
                    <a:pt x="478" y="697"/>
                    <a:pt x="480" y="698"/>
                  </a:cubicBezTo>
                  <a:cubicBezTo>
                    <a:pt x="482" y="699"/>
                    <a:pt x="487" y="699"/>
                    <a:pt x="490" y="695"/>
                  </a:cubicBezTo>
                  <a:cubicBezTo>
                    <a:pt x="493" y="692"/>
                    <a:pt x="495" y="686"/>
                    <a:pt x="495" y="686"/>
                  </a:cubicBezTo>
                  <a:cubicBezTo>
                    <a:pt x="496" y="690"/>
                    <a:pt x="499" y="705"/>
                    <a:pt x="500" y="709"/>
                  </a:cubicBezTo>
                  <a:cubicBezTo>
                    <a:pt x="501" y="712"/>
                    <a:pt x="501" y="718"/>
                    <a:pt x="502" y="724"/>
                  </a:cubicBezTo>
                  <a:cubicBezTo>
                    <a:pt x="502" y="729"/>
                    <a:pt x="502" y="737"/>
                    <a:pt x="510" y="736"/>
                  </a:cubicBezTo>
                  <a:cubicBezTo>
                    <a:pt x="518" y="736"/>
                    <a:pt x="517" y="727"/>
                    <a:pt x="517" y="723"/>
                  </a:cubicBezTo>
                  <a:cubicBezTo>
                    <a:pt x="517" y="719"/>
                    <a:pt x="518" y="710"/>
                    <a:pt x="519" y="706"/>
                  </a:cubicBezTo>
                  <a:cubicBezTo>
                    <a:pt x="520" y="712"/>
                    <a:pt x="521" y="722"/>
                    <a:pt x="522" y="725"/>
                  </a:cubicBezTo>
                  <a:cubicBezTo>
                    <a:pt x="523" y="728"/>
                    <a:pt x="527" y="733"/>
                    <a:pt x="532" y="731"/>
                  </a:cubicBezTo>
                  <a:cubicBezTo>
                    <a:pt x="538" y="729"/>
                    <a:pt x="538" y="723"/>
                    <a:pt x="539" y="717"/>
                  </a:cubicBezTo>
                  <a:cubicBezTo>
                    <a:pt x="540" y="712"/>
                    <a:pt x="540" y="697"/>
                    <a:pt x="541" y="694"/>
                  </a:cubicBezTo>
                  <a:cubicBezTo>
                    <a:pt x="542" y="691"/>
                    <a:pt x="542" y="685"/>
                    <a:pt x="542" y="685"/>
                  </a:cubicBezTo>
                  <a:cubicBezTo>
                    <a:pt x="543" y="693"/>
                    <a:pt x="546" y="700"/>
                    <a:pt x="546" y="706"/>
                  </a:cubicBezTo>
                  <a:cubicBezTo>
                    <a:pt x="546" y="711"/>
                    <a:pt x="547" y="721"/>
                    <a:pt x="549" y="722"/>
                  </a:cubicBezTo>
                  <a:cubicBezTo>
                    <a:pt x="552" y="723"/>
                    <a:pt x="557" y="722"/>
                    <a:pt x="559" y="715"/>
                  </a:cubicBezTo>
                  <a:cubicBezTo>
                    <a:pt x="561" y="709"/>
                    <a:pt x="562" y="703"/>
                    <a:pt x="561" y="699"/>
                  </a:cubicBezTo>
                  <a:cubicBezTo>
                    <a:pt x="561" y="694"/>
                    <a:pt x="562" y="692"/>
                    <a:pt x="562" y="688"/>
                  </a:cubicBezTo>
                  <a:cubicBezTo>
                    <a:pt x="562" y="684"/>
                    <a:pt x="561" y="672"/>
                    <a:pt x="561" y="670"/>
                  </a:cubicBezTo>
                  <a:cubicBezTo>
                    <a:pt x="564" y="678"/>
                    <a:pt x="567" y="682"/>
                    <a:pt x="568" y="686"/>
                  </a:cubicBezTo>
                  <a:cubicBezTo>
                    <a:pt x="570" y="690"/>
                    <a:pt x="568" y="698"/>
                    <a:pt x="573" y="701"/>
                  </a:cubicBezTo>
                  <a:cubicBezTo>
                    <a:pt x="579" y="704"/>
                    <a:pt x="581" y="700"/>
                    <a:pt x="581" y="693"/>
                  </a:cubicBezTo>
                  <a:cubicBezTo>
                    <a:pt x="581" y="686"/>
                    <a:pt x="580" y="683"/>
                    <a:pt x="580" y="67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245">
              <a:extLst>
                <a:ext uri="{FF2B5EF4-FFF2-40B4-BE49-F238E27FC236}">
                  <a16:creationId xmlns:a16="http://schemas.microsoft.com/office/drawing/2014/main" id="{F4E8C6E0-BBA4-41E3-9A3B-7A1040DD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645"/>
              <a:ext cx="68" cy="99"/>
            </a:xfrm>
            <a:custGeom>
              <a:avLst/>
              <a:gdLst>
                <a:gd name="T0" fmla="*/ 126 w 27"/>
                <a:gd name="T1" fmla="*/ 401 h 37"/>
                <a:gd name="T2" fmla="*/ 1085 w 27"/>
                <a:gd name="T3" fmla="*/ 0 h 37"/>
                <a:gd name="T4" fmla="*/ 957 w 27"/>
                <a:gd name="T5" fmla="*/ 1496 h 37"/>
                <a:gd name="T6" fmla="*/ 0 w 27"/>
                <a:gd name="T7" fmla="*/ 1841 h 37"/>
                <a:gd name="T8" fmla="*/ 126 w 27"/>
                <a:gd name="T9" fmla="*/ 40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7">
                  <a:moveTo>
                    <a:pt x="3" y="8"/>
                  </a:moveTo>
                  <a:cubicBezTo>
                    <a:pt x="15" y="1"/>
                    <a:pt x="27" y="0"/>
                    <a:pt x="27" y="0"/>
                  </a:cubicBezTo>
                  <a:cubicBezTo>
                    <a:pt x="27" y="0"/>
                    <a:pt x="24" y="21"/>
                    <a:pt x="24" y="29"/>
                  </a:cubicBezTo>
                  <a:cubicBezTo>
                    <a:pt x="24" y="37"/>
                    <a:pt x="0" y="36"/>
                    <a:pt x="0" y="36"/>
                  </a:cubicBezTo>
                  <a:cubicBezTo>
                    <a:pt x="0" y="36"/>
                    <a:pt x="0" y="21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246">
              <a:extLst>
                <a:ext uri="{FF2B5EF4-FFF2-40B4-BE49-F238E27FC236}">
                  <a16:creationId xmlns:a16="http://schemas.microsoft.com/office/drawing/2014/main" id="{A4C3C6B9-7C9F-4C7C-B732-93768B06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656"/>
              <a:ext cx="88" cy="88"/>
            </a:xfrm>
            <a:custGeom>
              <a:avLst/>
              <a:gdLst>
                <a:gd name="T0" fmla="*/ 1081 w 35"/>
                <a:gd name="T1" fmla="*/ 0 h 33"/>
                <a:gd name="T2" fmla="*/ 1398 w 35"/>
                <a:gd name="T3" fmla="*/ 1272 h 33"/>
                <a:gd name="T4" fmla="*/ 443 w 35"/>
                <a:gd name="T5" fmla="*/ 1672 h 33"/>
                <a:gd name="T6" fmla="*/ 209 w 35"/>
                <a:gd name="T7" fmla="*/ 205 h 33"/>
                <a:gd name="T8" fmla="*/ 1081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3">
                  <a:moveTo>
                    <a:pt x="27" y="0"/>
                  </a:moveTo>
                  <a:cubicBezTo>
                    <a:pt x="32" y="2"/>
                    <a:pt x="35" y="25"/>
                    <a:pt x="35" y="25"/>
                  </a:cubicBezTo>
                  <a:cubicBezTo>
                    <a:pt x="35" y="25"/>
                    <a:pt x="21" y="33"/>
                    <a:pt x="11" y="33"/>
                  </a:cubicBezTo>
                  <a:cubicBezTo>
                    <a:pt x="0" y="33"/>
                    <a:pt x="5" y="4"/>
                    <a:pt x="5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247">
              <a:extLst>
                <a:ext uri="{FF2B5EF4-FFF2-40B4-BE49-F238E27FC236}">
                  <a16:creationId xmlns:a16="http://schemas.microsoft.com/office/drawing/2014/main" id="{35B942EC-2501-4B17-BBFA-F15F8FE3B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453"/>
              <a:ext cx="90" cy="67"/>
            </a:xfrm>
            <a:custGeom>
              <a:avLst/>
              <a:gdLst>
                <a:gd name="T0" fmla="*/ 313 w 36"/>
                <a:gd name="T1" fmla="*/ 1134 h 25"/>
                <a:gd name="T2" fmla="*/ 1175 w 36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25">
                  <a:moveTo>
                    <a:pt x="8" y="22"/>
                  </a:moveTo>
                  <a:cubicBezTo>
                    <a:pt x="0" y="5"/>
                    <a:pt x="36" y="0"/>
                    <a:pt x="3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48">
              <a:extLst>
                <a:ext uri="{FF2B5EF4-FFF2-40B4-BE49-F238E27FC236}">
                  <a16:creationId xmlns:a16="http://schemas.microsoft.com/office/drawing/2014/main" id="{9F9A067F-D5E0-4123-901B-A87A3069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496"/>
              <a:ext cx="30" cy="21"/>
            </a:xfrm>
            <a:custGeom>
              <a:avLst/>
              <a:gdLst>
                <a:gd name="T0" fmla="*/ 0 w 12"/>
                <a:gd name="T1" fmla="*/ 0 h 8"/>
                <a:gd name="T2" fmla="*/ 470 w 12"/>
                <a:gd name="T3" fmla="*/ 32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2" y="5"/>
                    <a:pt x="6" y="8"/>
                    <a:pt x="12" y="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49">
              <a:extLst>
                <a:ext uri="{FF2B5EF4-FFF2-40B4-BE49-F238E27FC236}">
                  <a16:creationId xmlns:a16="http://schemas.microsoft.com/office/drawing/2014/main" id="{204F21C0-4A49-4658-9C94-8E90ECFE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821"/>
              <a:ext cx="5" cy="54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106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2" y="7"/>
                    <a:pt x="0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50">
              <a:extLst>
                <a:ext uri="{FF2B5EF4-FFF2-40B4-BE49-F238E27FC236}">
                  <a16:creationId xmlns:a16="http://schemas.microsoft.com/office/drawing/2014/main" id="{852A7C97-8EA0-41AB-BF5D-68A08B82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536"/>
              <a:ext cx="57" cy="16"/>
            </a:xfrm>
            <a:custGeom>
              <a:avLst/>
              <a:gdLst>
                <a:gd name="T0" fmla="*/ 0 w 23"/>
                <a:gd name="T1" fmla="*/ 0 h 6"/>
                <a:gd name="T2" fmla="*/ 411 w 23"/>
                <a:gd name="T3" fmla="*/ 248 h 6"/>
                <a:gd name="T4" fmla="*/ 865 w 23"/>
                <a:gd name="T5" fmla="*/ 20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5" y="0"/>
                    <a:pt x="7" y="4"/>
                    <a:pt x="11" y="5"/>
                  </a:cubicBezTo>
                  <a:cubicBezTo>
                    <a:pt x="15" y="6"/>
                    <a:pt x="19" y="3"/>
                    <a:pt x="23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51">
              <a:extLst>
                <a:ext uri="{FF2B5EF4-FFF2-40B4-BE49-F238E27FC236}">
                  <a16:creationId xmlns:a16="http://schemas.microsoft.com/office/drawing/2014/main" id="{768A5AF7-CABA-47F0-9612-331AE596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413"/>
              <a:ext cx="95" cy="48"/>
            </a:xfrm>
            <a:custGeom>
              <a:avLst/>
              <a:gdLst>
                <a:gd name="T0" fmla="*/ 83 w 38"/>
                <a:gd name="T1" fmla="*/ 512 h 18"/>
                <a:gd name="T2" fmla="*/ 0 w 38"/>
                <a:gd name="T3" fmla="*/ 397 h 18"/>
                <a:gd name="T4" fmla="*/ 125 w 38"/>
                <a:gd name="T5" fmla="*/ 307 h 18"/>
                <a:gd name="T6" fmla="*/ 908 w 38"/>
                <a:gd name="T7" fmla="*/ 93 h 18"/>
                <a:gd name="T8" fmla="*/ 1488 w 38"/>
                <a:gd name="T9" fmla="*/ 704 h 18"/>
                <a:gd name="T10" fmla="*/ 520 w 38"/>
                <a:gd name="T11" fmla="*/ 760 h 18"/>
                <a:gd name="T12" fmla="*/ 83 w 38"/>
                <a:gd name="T13" fmla="*/ 51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8">
                  <a:moveTo>
                    <a:pt x="2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8" y="1"/>
                    <a:pt x="16" y="0"/>
                    <a:pt x="23" y="2"/>
                  </a:cubicBezTo>
                  <a:cubicBezTo>
                    <a:pt x="31" y="4"/>
                    <a:pt x="37" y="14"/>
                    <a:pt x="38" y="14"/>
                  </a:cubicBezTo>
                  <a:cubicBezTo>
                    <a:pt x="34" y="16"/>
                    <a:pt x="23" y="18"/>
                    <a:pt x="13" y="15"/>
                  </a:cubicBezTo>
                  <a:cubicBezTo>
                    <a:pt x="7" y="14"/>
                    <a:pt x="4" y="11"/>
                    <a:pt x="2" y="1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52">
              <a:extLst>
                <a:ext uri="{FF2B5EF4-FFF2-40B4-BE49-F238E27FC236}">
                  <a16:creationId xmlns:a16="http://schemas.microsoft.com/office/drawing/2014/main" id="{834B18F1-52A7-45F1-B0F0-488094F8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397"/>
              <a:ext cx="92" cy="35"/>
            </a:xfrm>
            <a:custGeom>
              <a:avLst/>
              <a:gdLst>
                <a:gd name="T0" fmla="*/ 0 w 37"/>
                <a:gd name="T1" fmla="*/ 587 h 13"/>
                <a:gd name="T2" fmla="*/ 1415 w 37"/>
                <a:gd name="T3" fmla="*/ 6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3">
                  <a:moveTo>
                    <a:pt x="0" y="11"/>
                  </a:moveTo>
                  <a:cubicBezTo>
                    <a:pt x="9" y="0"/>
                    <a:pt x="23" y="1"/>
                    <a:pt x="37" y="1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53">
              <a:extLst>
                <a:ext uri="{FF2B5EF4-FFF2-40B4-BE49-F238E27FC236}">
                  <a16:creationId xmlns:a16="http://schemas.microsoft.com/office/drawing/2014/main" id="{464C47E6-27DA-49EC-8E15-0EF0D559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413"/>
              <a:ext cx="53" cy="46"/>
            </a:xfrm>
            <a:custGeom>
              <a:avLst/>
              <a:gdLst>
                <a:gd name="T0" fmla="*/ 853 w 21"/>
                <a:gd name="T1" fmla="*/ 476 h 17"/>
                <a:gd name="T2" fmla="*/ 803 w 21"/>
                <a:gd name="T3" fmla="*/ 219 h 17"/>
                <a:gd name="T4" fmla="*/ 611 w 21"/>
                <a:gd name="T5" fmla="*/ 103 h 17"/>
                <a:gd name="T6" fmla="*/ 83 w 21"/>
                <a:gd name="T7" fmla="*/ 103 h 17"/>
                <a:gd name="T8" fmla="*/ 0 w 21"/>
                <a:gd name="T9" fmla="*/ 373 h 17"/>
                <a:gd name="T10" fmla="*/ 83 w 21"/>
                <a:gd name="T11" fmla="*/ 812 h 17"/>
                <a:gd name="T12" fmla="*/ 209 w 21"/>
                <a:gd name="T13" fmla="*/ 812 h 17"/>
                <a:gd name="T14" fmla="*/ 694 w 21"/>
                <a:gd name="T15" fmla="*/ 850 h 17"/>
                <a:gd name="T16" fmla="*/ 853 w 21"/>
                <a:gd name="T17" fmla="*/ 47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21" y="7"/>
                    <a:pt x="21" y="5"/>
                    <a:pt x="20" y="4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1" y="0"/>
                    <a:pt x="6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1" y="12"/>
                    <a:pt x="2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9" y="16"/>
                    <a:pt x="13" y="17"/>
                    <a:pt x="17" y="16"/>
                  </a:cubicBezTo>
                  <a:cubicBezTo>
                    <a:pt x="19" y="15"/>
                    <a:pt x="21" y="12"/>
                    <a:pt x="21" y="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54">
              <a:extLst>
                <a:ext uri="{FF2B5EF4-FFF2-40B4-BE49-F238E27FC236}">
                  <a16:creationId xmlns:a16="http://schemas.microsoft.com/office/drawing/2014/main" id="{C5DE73CC-2401-463D-B8D7-1D9C14C0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1427"/>
              <a:ext cx="13" cy="16"/>
            </a:xfrm>
            <a:custGeom>
              <a:avLst/>
              <a:gdLst>
                <a:gd name="T0" fmla="*/ 0 w 5"/>
                <a:gd name="T1" fmla="*/ 149 h 6"/>
                <a:gd name="T2" fmla="*/ 143 w 5"/>
                <a:gd name="T3" fmla="*/ 56 h 6"/>
                <a:gd name="T4" fmla="*/ 229 w 5"/>
                <a:gd name="T5" fmla="*/ 205 h 6"/>
                <a:gd name="T6" fmla="*/ 88 w 5"/>
                <a:gd name="T7" fmla="*/ 307 h 6"/>
                <a:gd name="T8" fmla="*/ 0 w 5"/>
                <a:gd name="T9" fmla="*/ 14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55">
              <a:extLst>
                <a:ext uri="{FF2B5EF4-FFF2-40B4-BE49-F238E27FC236}">
                  <a16:creationId xmlns:a16="http://schemas.microsoft.com/office/drawing/2014/main" id="{BFD8C451-F89D-4F60-A651-A627D1C0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387"/>
              <a:ext cx="97" cy="42"/>
            </a:xfrm>
            <a:custGeom>
              <a:avLst/>
              <a:gdLst>
                <a:gd name="T0" fmla="*/ 1385 w 39"/>
                <a:gd name="T1" fmla="*/ 614 h 16"/>
                <a:gd name="T2" fmla="*/ 1490 w 39"/>
                <a:gd name="T3" fmla="*/ 525 h 16"/>
                <a:gd name="T4" fmla="*/ 1418 w 39"/>
                <a:gd name="T5" fmla="*/ 433 h 16"/>
                <a:gd name="T6" fmla="*/ 694 w 39"/>
                <a:gd name="T7" fmla="*/ 0 h 16"/>
                <a:gd name="T8" fmla="*/ 0 w 39"/>
                <a:gd name="T9" fmla="*/ 433 h 16"/>
                <a:gd name="T10" fmla="*/ 953 w 39"/>
                <a:gd name="T11" fmla="*/ 759 h 16"/>
                <a:gd name="T12" fmla="*/ 1385 w 39"/>
                <a:gd name="T13" fmla="*/ 61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6">
                  <a:moveTo>
                    <a:pt x="36" y="13"/>
                  </a:moveTo>
                  <a:cubicBezTo>
                    <a:pt x="38" y="12"/>
                    <a:pt x="39" y="13"/>
                    <a:pt x="39" y="11"/>
                  </a:cubicBezTo>
                  <a:cubicBezTo>
                    <a:pt x="39" y="9"/>
                    <a:pt x="37" y="10"/>
                    <a:pt x="37" y="9"/>
                  </a:cubicBezTo>
                  <a:cubicBezTo>
                    <a:pt x="32" y="3"/>
                    <a:pt x="25" y="0"/>
                    <a:pt x="18" y="0"/>
                  </a:cubicBezTo>
                  <a:cubicBezTo>
                    <a:pt x="9" y="0"/>
                    <a:pt x="1" y="9"/>
                    <a:pt x="0" y="9"/>
                  </a:cubicBezTo>
                  <a:cubicBezTo>
                    <a:pt x="4" y="12"/>
                    <a:pt x="15" y="16"/>
                    <a:pt x="25" y="16"/>
                  </a:cubicBezTo>
                  <a:cubicBezTo>
                    <a:pt x="30" y="16"/>
                    <a:pt x="35" y="14"/>
                    <a:pt x="36" y="13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56">
              <a:extLst>
                <a:ext uri="{FF2B5EF4-FFF2-40B4-BE49-F238E27FC236}">
                  <a16:creationId xmlns:a16="http://schemas.microsoft.com/office/drawing/2014/main" id="{FCD15F26-B5B3-4541-9778-CDFD4533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368"/>
              <a:ext cx="92" cy="40"/>
            </a:xfrm>
            <a:custGeom>
              <a:avLst/>
              <a:gdLst>
                <a:gd name="T0" fmla="*/ 1415 w 37"/>
                <a:gd name="T1" fmla="*/ 760 h 15"/>
                <a:gd name="T2" fmla="*/ 0 w 37"/>
                <a:gd name="T3" fmla="*/ 456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5">
                  <a:moveTo>
                    <a:pt x="37" y="15"/>
                  </a:moveTo>
                  <a:cubicBezTo>
                    <a:pt x="30" y="3"/>
                    <a:pt x="16" y="0"/>
                    <a:pt x="0" y="9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57">
              <a:extLst>
                <a:ext uri="{FF2B5EF4-FFF2-40B4-BE49-F238E27FC236}">
                  <a16:creationId xmlns:a16="http://schemas.microsoft.com/office/drawing/2014/main" id="{29CF8BA4-E9EC-4A05-B2DF-B1702AF8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1387"/>
              <a:ext cx="52" cy="42"/>
            </a:xfrm>
            <a:custGeom>
              <a:avLst/>
              <a:gdLst>
                <a:gd name="T0" fmla="*/ 0 w 21"/>
                <a:gd name="T1" fmla="*/ 289 h 16"/>
                <a:gd name="T2" fmla="*/ 104 w 21"/>
                <a:gd name="T3" fmla="*/ 55 h 16"/>
                <a:gd name="T4" fmla="*/ 307 w 21"/>
                <a:gd name="T5" fmla="*/ 0 h 16"/>
                <a:gd name="T6" fmla="*/ 760 w 21"/>
                <a:gd name="T7" fmla="*/ 144 h 16"/>
                <a:gd name="T8" fmla="*/ 790 w 21"/>
                <a:gd name="T9" fmla="*/ 433 h 16"/>
                <a:gd name="T10" fmla="*/ 639 w 21"/>
                <a:gd name="T11" fmla="*/ 759 h 16"/>
                <a:gd name="T12" fmla="*/ 565 w 21"/>
                <a:gd name="T13" fmla="*/ 759 h 16"/>
                <a:gd name="T14" fmla="*/ 104 w 21"/>
                <a:gd name="T15" fmla="*/ 669 h 16"/>
                <a:gd name="T16" fmla="*/ 0 w 21"/>
                <a:gd name="T17" fmla="*/ 289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6">
                  <a:moveTo>
                    <a:pt x="0" y="6"/>
                  </a:moveTo>
                  <a:cubicBezTo>
                    <a:pt x="1" y="4"/>
                    <a:pt x="1" y="3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0"/>
                    <a:pt x="16" y="1"/>
                    <a:pt x="20" y="3"/>
                  </a:cubicBezTo>
                  <a:cubicBezTo>
                    <a:pt x="21" y="5"/>
                    <a:pt x="21" y="7"/>
                    <a:pt x="21" y="9"/>
                  </a:cubicBezTo>
                  <a:cubicBezTo>
                    <a:pt x="21" y="12"/>
                    <a:pt x="19" y="14"/>
                    <a:pt x="17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0" y="16"/>
                    <a:pt x="6" y="15"/>
                    <a:pt x="3" y="14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258">
              <a:extLst>
                <a:ext uri="{FF2B5EF4-FFF2-40B4-BE49-F238E27FC236}">
                  <a16:creationId xmlns:a16="http://schemas.microsoft.com/office/drawing/2014/main" id="{C16F2E3A-1DE6-413E-AF02-5F603576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400"/>
              <a:ext cx="15" cy="13"/>
            </a:xfrm>
            <a:custGeom>
              <a:avLst/>
              <a:gdLst>
                <a:gd name="T0" fmla="*/ 208 w 6"/>
                <a:gd name="T1" fmla="*/ 143 h 5"/>
                <a:gd name="T2" fmla="*/ 125 w 6"/>
                <a:gd name="T3" fmla="*/ 0 h 5"/>
                <a:gd name="T4" fmla="*/ 0 w 6"/>
                <a:gd name="T5" fmla="*/ 88 h 5"/>
                <a:gd name="T6" fmla="*/ 83 w 6"/>
                <a:gd name="T7" fmla="*/ 229 h 5"/>
                <a:gd name="T8" fmla="*/ 208 w 6"/>
                <a:gd name="T9" fmla="*/ 14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259">
              <a:extLst>
                <a:ext uri="{FF2B5EF4-FFF2-40B4-BE49-F238E27FC236}">
                  <a16:creationId xmlns:a16="http://schemas.microsoft.com/office/drawing/2014/main" id="{EDD4C67C-F901-42D6-865A-6CDB23F31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779"/>
              <a:ext cx="225" cy="290"/>
            </a:xfrm>
            <a:custGeom>
              <a:avLst/>
              <a:gdLst>
                <a:gd name="T0" fmla="*/ 125 w 90"/>
                <a:gd name="T1" fmla="*/ 5465 h 109"/>
                <a:gd name="T2" fmla="*/ 470 w 90"/>
                <a:gd name="T3" fmla="*/ 4707 h 109"/>
                <a:gd name="T4" fmla="*/ 1095 w 90"/>
                <a:gd name="T5" fmla="*/ 3956 h 109"/>
                <a:gd name="T6" fmla="*/ 1533 w 90"/>
                <a:gd name="T7" fmla="*/ 3163 h 109"/>
                <a:gd name="T8" fmla="*/ 2033 w 90"/>
                <a:gd name="T9" fmla="*/ 2711 h 109"/>
                <a:gd name="T10" fmla="*/ 2395 w 90"/>
                <a:gd name="T11" fmla="*/ 2054 h 109"/>
                <a:gd name="T12" fmla="*/ 2783 w 90"/>
                <a:gd name="T13" fmla="*/ 1658 h 109"/>
                <a:gd name="T14" fmla="*/ 3175 w 90"/>
                <a:gd name="T15" fmla="*/ 657 h 109"/>
                <a:gd name="T16" fmla="*/ 3520 w 90"/>
                <a:gd name="T17" fmla="*/ 396 h 109"/>
                <a:gd name="T18" fmla="*/ 3438 w 90"/>
                <a:gd name="T19" fmla="*/ 0 h 109"/>
                <a:gd name="T20" fmla="*/ 1720 w 90"/>
                <a:gd name="T21" fmla="*/ 2144 h 109"/>
                <a:gd name="T22" fmla="*/ 0 w 90"/>
                <a:gd name="T23" fmla="*/ 5465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09">
                  <a:moveTo>
                    <a:pt x="3" y="109"/>
                  </a:moveTo>
                  <a:cubicBezTo>
                    <a:pt x="7" y="105"/>
                    <a:pt x="9" y="99"/>
                    <a:pt x="12" y="94"/>
                  </a:cubicBezTo>
                  <a:cubicBezTo>
                    <a:pt x="15" y="89"/>
                    <a:pt x="24" y="84"/>
                    <a:pt x="28" y="79"/>
                  </a:cubicBezTo>
                  <a:cubicBezTo>
                    <a:pt x="33" y="74"/>
                    <a:pt x="32" y="68"/>
                    <a:pt x="39" y="63"/>
                  </a:cubicBezTo>
                  <a:cubicBezTo>
                    <a:pt x="43" y="60"/>
                    <a:pt x="49" y="58"/>
                    <a:pt x="52" y="54"/>
                  </a:cubicBezTo>
                  <a:cubicBezTo>
                    <a:pt x="55" y="50"/>
                    <a:pt x="58" y="45"/>
                    <a:pt x="61" y="41"/>
                  </a:cubicBezTo>
                  <a:cubicBezTo>
                    <a:pt x="64" y="38"/>
                    <a:pt x="68" y="36"/>
                    <a:pt x="71" y="33"/>
                  </a:cubicBezTo>
                  <a:cubicBezTo>
                    <a:pt x="76" y="27"/>
                    <a:pt x="76" y="18"/>
                    <a:pt x="81" y="13"/>
                  </a:cubicBezTo>
                  <a:cubicBezTo>
                    <a:pt x="83" y="12"/>
                    <a:pt x="88" y="11"/>
                    <a:pt x="90" y="8"/>
                  </a:cubicBezTo>
                  <a:cubicBezTo>
                    <a:pt x="90" y="6"/>
                    <a:pt x="89" y="3"/>
                    <a:pt x="88" y="0"/>
                  </a:cubicBezTo>
                  <a:cubicBezTo>
                    <a:pt x="85" y="8"/>
                    <a:pt x="66" y="17"/>
                    <a:pt x="44" y="43"/>
                  </a:cubicBezTo>
                  <a:cubicBezTo>
                    <a:pt x="32" y="57"/>
                    <a:pt x="15" y="84"/>
                    <a:pt x="0" y="109"/>
                  </a:cubicBezTo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260">
              <a:extLst>
                <a:ext uri="{FF2B5EF4-FFF2-40B4-BE49-F238E27FC236}">
                  <a16:creationId xmlns:a16="http://schemas.microsoft.com/office/drawing/2014/main" id="{F78B4ABE-70E5-4D48-BB31-9778545D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779"/>
              <a:ext cx="225" cy="290"/>
            </a:xfrm>
            <a:custGeom>
              <a:avLst/>
              <a:gdLst>
                <a:gd name="T0" fmla="*/ 125 w 90"/>
                <a:gd name="T1" fmla="*/ 5465 h 109"/>
                <a:gd name="T2" fmla="*/ 470 w 90"/>
                <a:gd name="T3" fmla="*/ 4707 h 109"/>
                <a:gd name="T4" fmla="*/ 1095 w 90"/>
                <a:gd name="T5" fmla="*/ 3956 h 109"/>
                <a:gd name="T6" fmla="*/ 1533 w 90"/>
                <a:gd name="T7" fmla="*/ 3163 h 109"/>
                <a:gd name="T8" fmla="*/ 2033 w 90"/>
                <a:gd name="T9" fmla="*/ 2711 h 109"/>
                <a:gd name="T10" fmla="*/ 2395 w 90"/>
                <a:gd name="T11" fmla="*/ 2054 h 109"/>
                <a:gd name="T12" fmla="*/ 2783 w 90"/>
                <a:gd name="T13" fmla="*/ 1658 h 109"/>
                <a:gd name="T14" fmla="*/ 3175 w 90"/>
                <a:gd name="T15" fmla="*/ 657 h 109"/>
                <a:gd name="T16" fmla="*/ 3520 w 90"/>
                <a:gd name="T17" fmla="*/ 396 h 109"/>
                <a:gd name="T18" fmla="*/ 3438 w 90"/>
                <a:gd name="T19" fmla="*/ 0 h 109"/>
                <a:gd name="T20" fmla="*/ 1720 w 90"/>
                <a:gd name="T21" fmla="*/ 2144 h 109"/>
                <a:gd name="T22" fmla="*/ 0 w 90"/>
                <a:gd name="T23" fmla="*/ 5465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09">
                  <a:moveTo>
                    <a:pt x="3" y="109"/>
                  </a:moveTo>
                  <a:cubicBezTo>
                    <a:pt x="7" y="105"/>
                    <a:pt x="9" y="99"/>
                    <a:pt x="12" y="94"/>
                  </a:cubicBezTo>
                  <a:cubicBezTo>
                    <a:pt x="15" y="89"/>
                    <a:pt x="24" y="84"/>
                    <a:pt x="28" y="79"/>
                  </a:cubicBezTo>
                  <a:cubicBezTo>
                    <a:pt x="33" y="74"/>
                    <a:pt x="32" y="68"/>
                    <a:pt x="39" y="63"/>
                  </a:cubicBezTo>
                  <a:cubicBezTo>
                    <a:pt x="43" y="60"/>
                    <a:pt x="49" y="58"/>
                    <a:pt x="52" y="54"/>
                  </a:cubicBezTo>
                  <a:cubicBezTo>
                    <a:pt x="55" y="50"/>
                    <a:pt x="58" y="45"/>
                    <a:pt x="61" y="41"/>
                  </a:cubicBezTo>
                  <a:cubicBezTo>
                    <a:pt x="64" y="38"/>
                    <a:pt x="68" y="36"/>
                    <a:pt x="71" y="33"/>
                  </a:cubicBezTo>
                  <a:cubicBezTo>
                    <a:pt x="76" y="27"/>
                    <a:pt x="76" y="18"/>
                    <a:pt x="81" y="13"/>
                  </a:cubicBezTo>
                  <a:cubicBezTo>
                    <a:pt x="83" y="12"/>
                    <a:pt x="88" y="11"/>
                    <a:pt x="90" y="8"/>
                  </a:cubicBezTo>
                  <a:cubicBezTo>
                    <a:pt x="90" y="6"/>
                    <a:pt x="89" y="3"/>
                    <a:pt x="88" y="0"/>
                  </a:cubicBezTo>
                  <a:cubicBezTo>
                    <a:pt x="85" y="8"/>
                    <a:pt x="66" y="17"/>
                    <a:pt x="44" y="43"/>
                  </a:cubicBezTo>
                  <a:cubicBezTo>
                    <a:pt x="32" y="57"/>
                    <a:pt x="15" y="84"/>
                    <a:pt x="0" y="10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261">
              <a:extLst>
                <a:ext uri="{FF2B5EF4-FFF2-40B4-BE49-F238E27FC236}">
                  <a16:creationId xmlns:a16="http://schemas.microsoft.com/office/drawing/2014/main" id="{1E8C5C52-38C9-4483-BD30-F7639310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2856"/>
              <a:ext cx="260" cy="213"/>
            </a:xfrm>
            <a:custGeom>
              <a:avLst/>
              <a:gdLst>
                <a:gd name="T0" fmla="*/ 4063 w 104"/>
                <a:gd name="T1" fmla="*/ 4020 h 80"/>
                <a:gd name="T2" fmla="*/ 3595 w 104"/>
                <a:gd name="T3" fmla="*/ 2716 h 80"/>
                <a:gd name="T4" fmla="*/ 283 w 104"/>
                <a:gd name="T5" fmla="*/ 0 h 80"/>
                <a:gd name="T6" fmla="*/ 908 w 104"/>
                <a:gd name="T7" fmla="*/ 1057 h 80"/>
                <a:gd name="T8" fmla="*/ 1613 w 104"/>
                <a:gd name="T9" fmla="*/ 1454 h 80"/>
                <a:gd name="T10" fmla="*/ 2188 w 104"/>
                <a:gd name="T11" fmla="*/ 1965 h 80"/>
                <a:gd name="T12" fmla="*/ 3050 w 104"/>
                <a:gd name="T13" fmla="*/ 2154 h 80"/>
                <a:gd name="T14" fmla="*/ 3488 w 104"/>
                <a:gd name="T15" fmla="*/ 3168 h 80"/>
                <a:gd name="T16" fmla="*/ 3958 w 104"/>
                <a:gd name="T17" fmla="*/ 402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0">
                  <a:moveTo>
                    <a:pt x="104" y="80"/>
                  </a:moveTo>
                  <a:cubicBezTo>
                    <a:pt x="100" y="72"/>
                    <a:pt x="96" y="63"/>
                    <a:pt x="92" y="54"/>
                  </a:cubicBezTo>
                  <a:cubicBezTo>
                    <a:pt x="72" y="20"/>
                    <a:pt x="20" y="14"/>
                    <a:pt x="7" y="0"/>
                  </a:cubicBezTo>
                  <a:cubicBezTo>
                    <a:pt x="0" y="15"/>
                    <a:pt x="11" y="17"/>
                    <a:pt x="23" y="21"/>
                  </a:cubicBezTo>
                  <a:cubicBezTo>
                    <a:pt x="30" y="23"/>
                    <a:pt x="35" y="24"/>
                    <a:pt x="41" y="29"/>
                  </a:cubicBezTo>
                  <a:cubicBezTo>
                    <a:pt x="45" y="32"/>
                    <a:pt x="52" y="37"/>
                    <a:pt x="56" y="39"/>
                  </a:cubicBezTo>
                  <a:cubicBezTo>
                    <a:pt x="64" y="42"/>
                    <a:pt x="70" y="38"/>
                    <a:pt x="78" y="43"/>
                  </a:cubicBezTo>
                  <a:cubicBezTo>
                    <a:pt x="84" y="48"/>
                    <a:pt x="83" y="56"/>
                    <a:pt x="89" y="63"/>
                  </a:cubicBezTo>
                  <a:cubicBezTo>
                    <a:pt x="94" y="68"/>
                    <a:pt x="100" y="73"/>
                    <a:pt x="101" y="80"/>
                  </a:cubicBezTo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262">
              <a:extLst>
                <a:ext uri="{FF2B5EF4-FFF2-40B4-BE49-F238E27FC236}">
                  <a16:creationId xmlns:a16="http://schemas.microsoft.com/office/drawing/2014/main" id="{9507415A-07F7-4407-8B24-77D9EF5F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2856"/>
              <a:ext cx="260" cy="213"/>
            </a:xfrm>
            <a:custGeom>
              <a:avLst/>
              <a:gdLst>
                <a:gd name="T0" fmla="*/ 4063 w 104"/>
                <a:gd name="T1" fmla="*/ 4020 h 80"/>
                <a:gd name="T2" fmla="*/ 3595 w 104"/>
                <a:gd name="T3" fmla="*/ 2716 h 80"/>
                <a:gd name="T4" fmla="*/ 283 w 104"/>
                <a:gd name="T5" fmla="*/ 0 h 80"/>
                <a:gd name="T6" fmla="*/ 908 w 104"/>
                <a:gd name="T7" fmla="*/ 1057 h 80"/>
                <a:gd name="T8" fmla="*/ 1613 w 104"/>
                <a:gd name="T9" fmla="*/ 1454 h 80"/>
                <a:gd name="T10" fmla="*/ 2188 w 104"/>
                <a:gd name="T11" fmla="*/ 1965 h 80"/>
                <a:gd name="T12" fmla="*/ 3050 w 104"/>
                <a:gd name="T13" fmla="*/ 2154 h 80"/>
                <a:gd name="T14" fmla="*/ 3488 w 104"/>
                <a:gd name="T15" fmla="*/ 3168 h 80"/>
                <a:gd name="T16" fmla="*/ 3958 w 104"/>
                <a:gd name="T17" fmla="*/ 402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0">
                  <a:moveTo>
                    <a:pt x="104" y="80"/>
                  </a:moveTo>
                  <a:cubicBezTo>
                    <a:pt x="100" y="72"/>
                    <a:pt x="96" y="63"/>
                    <a:pt x="92" y="54"/>
                  </a:cubicBezTo>
                  <a:cubicBezTo>
                    <a:pt x="72" y="20"/>
                    <a:pt x="20" y="14"/>
                    <a:pt x="7" y="0"/>
                  </a:cubicBezTo>
                  <a:cubicBezTo>
                    <a:pt x="0" y="15"/>
                    <a:pt x="11" y="17"/>
                    <a:pt x="23" y="21"/>
                  </a:cubicBezTo>
                  <a:cubicBezTo>
                    <a:pt x="30" y="23"/>
                    <a:pt x="35" y="24"/>
                    <a:pt x="41" y="29"/>
                  </a:cubicBezTo>
                  <a:cubicBezTo>
                    <a:pt x="45" y="32"/>
                    <a:pt x="52" y="37"/>
                    <a:pt x="56" y="39"/>
                  </a:cubicBezTo>
                  <a:cubicBezTo>
                    <a:pt x="64" y="42"/>
                    <a:pt x="70" y="38"/>
                    <a:pt x="78" y="43"/>
                  </a:cubicBezTo>
                  <a:cubicBezTo>
                    <a:pt x="84" y="48"/>
                    <a:pt x="83" y="56"/>
                    <a:pt x="89" y="63"/>
                  </a:cubicBezTo>
                  <a:cubicBezTo>
                    <a:pt x="94" y="68"/>
                    <a:pt x="100" y="73"/>
                    <a:pt x="101" y="8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Oval 263">
              <a:extLst>
                <a:ext uri="{FF2B5EF4-FFF2-40B4-BE49-F238E27FC236}">
                  <a16:creationId xmlns:a16="http://schemas.microsoft.com/office/drawing/2014/main" id="{64FD6EA5-2F79-4D52-B7A1-DBE65DC8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39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817" name="Oval 264">
              <a:extLst>
                <a:ext uri="{FF2B5EF4-FFF2-40B4-BE49-F238E27FC236}">
                  <a16:creationId xmlns:a16="http://schemas.microsoft.com/office/drawing/2014/main" id="{889BACCD-A8E7-4C7F-BFC6-91ECCBB5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424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818" name="Freeform 265">
              <a:extLst>
                <a:ext uri="{FF2B5EF4-FFF2-40B4-BE49-F238E27FC236}">
                  <a16:creationId xmlns:a16="http://schemas.microsoft.com/office/drawing/2014/main" id="{26BA346B-03D2-4268-ABA5-C6F0FA3F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765"/>
              <a:ext cx="237" cy="243"/>
            </a:xfrm>
            <a:custGeom>
              <a:avLst/>
              <a:gdLst>
                <a:gd name="T0" fmla="*/ 262 w 95"/>
                <a:gd name="T1" fmla="*/ 855 h 91"/>
                <a:gd name="T2" fmla="*/ 1549 w 95"/>
                <a:gd name="T3" fmla="*/ 2438 h 91"/>
                <a:gd name="T4" fmla="*/ 2407 w 95"/>
                <a:gd name="T5" fmla="*/ 2860 h 91"/>
                <a:gd name="T6" fmla="*/ 2981 w 95"/>
                <a:gd name="T7" fmla="*/ 3407 h 91"/>
                <a:gd name="T8" fmla="*/ 3677 w 95"/>
                <a:gd name="T9" fmla="*/ 4628 h 91"/>
                <a:gd name="T10" fmla="*/ 3136 w 95"/>
                <a:gd name="T11" fmla="*/ 3009 h 91"/>
                <a:gd name="T12" fmla="*/ 1661 w 95"/>
                <a:gd name="T13" fmla="*/ 1677 h 91"/>
                <a:gd name="T14" fmla="*/ 654 w 95"/>
                <a:gd name="T15" fmla="*/ 820 h 91"/>
                <a:gd name="T16" fmla="*/ 417 w 95"/>
                <a:gd name="T17" fmla="*/ 0 h 91"/>
                <a:gd name="T18" fmla="*/ 387 w 95"/>
                <a:gd name="T19" fmla="*/ 705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1">
                  <a:moveTo>
                    <a:pt x="7" y="17"/>
                  </a:moveTo>
                  <a:cubicBezTo>
                    <a:pt x="0" y="36"/>
                    <a:pt x="27" y="42"/>
                    <a:pt x="40" y="48"/>
                  </a:cubicBezTo>
                  <a:cubicBezTo>
                    <a:pt x="48" y="51"/>
                    <a:pt x="54" y="52"/>
                    <a:pt x="62" y="56"/>
                  </a:cubicBezTo>
                  <a:cubicBezTo>
                    <a:pt x="66" y="58"/>
                    <a:pt x="73" y="64"/>
                    <a:pt x="77" y="67"/>
                  </a:cubicBezTo>
                  <a:cubicBezTo>
                    <a:pt x="85" y="72"/>
                    <a:pt x="86" y="87"/>
                    <a:pt x="95" y="91"/>
                  </a:cubicBezTo>
                  <a:cubicBezTo>
                    <a:pt x="94" y="80"/>
                    <a:pt x="89" y="67"/>
                    <a:pt x="81" y="59"/>
                  </a:cubicBezTo>
                  <a:cubicBezTo>
                    <a:pt x="68" y="49"/>
                    <a:pt x="57" y="40"/>
                    <a:pt x="43" y="33"/>
                  </a:cubicBezTo>
                  <a:cubicBezTo>
                    <a:pt x="32" y="28"/>
                    <a:pt x="22" y="28"/>
                    <a:pt x="17" y="16"/>
                  </a:cubicBezTo>
                  <a:cubicBezTo>
                    <a:pt x="14" y="11"/>
                    <a:pt x="14" y="4"/>
                    <a:pt x="11" y="0"/>
                  </a:cubicBezTo>
                  <a:cubicBezTo>
                    <a:pt x="10" y="5"/>
                    <a:pt x="7" y="9"/>
                    <a:pt x="10" y="14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266">
              <a:extLst>
                <a:ext uri="{FF2B5EF4-FFF2-40B4-BE49-F238E27FC236}">
                  <a16:creationId xmlns:a16="http://schemas.microsoft.com/office/drawing/2014/main" id="{3D597D74-2910-4499-8C1D-89CF367B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600"/>
              <a:ext cx="418" cy="29"/>
            </a:xfrm>
            <a:custGeom>
              <a:avLst/>
              <a:gdLst>
                <a:gd name="T0" fmla="*/ 438 w 167"/>
                <a:gd name="T1" fmla="*/ 438 h 11"/>
                <a:gd name="T2" fmla="*/ 2713 w 167"/>
                <a:gd name="T3" fmla="*/ 0 h 11"/>
                <a:gd name="T4" fmla="*/ 4235 w 167"/>
                <a:gd name="T5" fmla="*/ 0 h 11"/>
                <a:gd name="T6" fmla="*/ 6553 w 167"/>
                <a:gd name="T7" fmla="*/ 480 h 11"/>
                <a:gd name="T8" fmla="*/ 2475 w 167"/>
                <a:gd name="T9" fmla="*/ 382 h 11"/>
                <a:gd name="T10" fmla="*/ 909 w 167"/>
                <a:gd name="T11" fmla="*/ 480 h 11"/>
                <a:gd name="T12" fmla="*/ 0 w 167"/>
                <a:gd name="T13" fmla="*/ 52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1">
                  <a:moveTo>
                    <a:pt x="11" y="9"/>
                  </a:moveTo>
                  <a:cubicBezTo>
                    <a:pt x="29" y="2"/>
                    <a:pt x="50" y="0"/>
                    <a:pt x="69" y="0"/>
                  </a:cubicBezTo>
                  <a:cubicBezTo>
                    <a:pt x="82" y="0"/>
                    <a:pt x="95" y="0"/>
                    <a:pt x="108" y="0"/>
                  </a:cubicBezTo>
                  <a:cubicBezTo>
                    <a:pt x="129" y="0"/>
                    <a:pt x="147" y="5"/>
                    <a:pt x="167" y="10"/>
                  </a:cubicBezTo>
                  <a:cubicBezTo>
                    <a:pt x="130" y="3"/>
                    <a:pt x="100" y="5"/>
                    <a:pt x="63" y="8"/>
                  </a:cubicBezTo>
                  <a:cubicBezTo>
                    <a:pt x="50" y="9"/>
                    <a:pt x="36" y="10"/>
                    <a:pt x="23" y="10"/>
                  </a:cubicBezTo>
                  <a:cubicBezTo>
                    <a:pt x="19" y="10"/>
                    <a:pt x="3" y="9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267">
              <a:extLst>
                <a:ext uri="{FF2B5EF4-FFF2-40B4-BE49-F238E27FC236}">
                  <a16:creationId xmlns:a16="http://schemas.microsoft.com/office/drawing/2014/main" id="{0FE0E1AA-5A09-4D6A-A4E7-5BB0C3D8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205"/>
              <a:ext cx="22" cy="11"/>
            </a:xfrm>
            <a:custGeom>
              <a:avLst/>
              <a:gdLst>
                <a:gd name="T0" fmla="*/ 0 w 9"/>
                <a:gd name="T1" fmla="*/ 0 h 4"/>
                <a:gd name="T2" fmla="*/ 323 w 9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4" y="1"/>
                    <a:pt x="7" y="1"/>
                    <a:pt x="9" y="4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268">
              <a:extLst>
                <a:ext uri="{FF2B5EF4-FFF2-40B4-BE49-F238E27FC236}">
                  <a16:creationId xmlns:a16="http://schemas.microsoft.com/office/drawing/2014/main" id="{FF27EC28-3A5B-41C9-A5C4-5196C417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517"/>
              <a:ext cx="43" cy="38"/>
            </a:xfrm>
            <a:custGeom>
              <a:avLst/>
              <a:gdLst>
                <a:gd name="T0" fmla="*/ 455 w 17"/>
                <a:gd name="T1" fmla="*/ 662 h 14"/>
                <a:gd name="T2" fmla="*/ 243 w 17"/>
                <a:gd name="T3" fmla="*/ 7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4">
                  <a:moveTo>
                    <a:pt x="11" y="12"/>
                  </a:moveTo>
                  <a:cubicBezTo>
                    <a:pt x="17" y="0"/>
                    <a:pt x="0" y="1"/>
                    <a:pt x="6" y="14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269">
              <a:extLst>
                <a:ext uri="{FF2B5EF4-FFF2-40B4-BE49-F238E27FC236}">
                  <a16:creationId xmlns:a16="http://schemas.microsoft.com/office/drawing/2014/main" id="{D1018055-E5D7-4DF7-84F4-BD46CBD0E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63"/>
              <a:ext cx="10" cy="2"/>
            </a:xfrm>
            <a:custGeom>
              <a:avLst/>
              <a:gdLst>
                <a:gd name="T0" fmla="*/ 0 w 4"/>
                <a:gd name="T1" fmla="*/ 16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270">
              <a:extLst>
                <a:ext uri="{FF2B5EF4-FFF2-40B4-BE49-F238E27FC236}">
                  <a16:creationId xmlns:a16="http://schemas.microsoft.com/office/drawing/2014/main" id="{C448725B-BB43-45A7-93CE-84B9286A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763"/>
              <a:ext cx="20" cy="2"/>
            </a:xfrm>
            <a:custGeom>
              <a:avLst/>
              <a:gdLst>
                <a:gd name="T0" fmla="*/ 0 w 8"/>
                <a:gd name="T1" fmla="*/ 16 h 1"/>
                <a:gd name="T2" fmla="*/ 313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3" y="1"/>
                    <a:pt x="6" y="0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271">
              <a:extLst>
                <a:ext uri="{FF2B5EF4-FFF2-40B4-BE49-F238E27FC236}">
                  <a16:creationId xmlns:a16="http://schemas.microsoft.com/office/drawing/2014/main" id="{B7271FEE-D045-47DD-ACF8-DA594504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736"/>
              <a:ext cx="15" cy="1"/>
            </a:xfrm>
            <a:custGeom>
              <a:avLst/>
              <a:gdLst>
                <a:gd name="T0" fmla="*/ 0 w 6"/>
                <a:gd name="T1" fmla="*/ 0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272">
              <a:extLst>
                <a:ext uri="{FF2B5EF4-FFF2-40B4-BE49-F238E27FC236}">
                  <a16:creationId xmlns:a16="http://schemas.microsoft.com/office/drawing/2014/main" id="{60C2AF95-21C6-4354-9A75-CC5972EB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693"/>
              <a:ext cx="15" cy="6"/>
            </a:xfrm>
            <a:custGeom>
              <a:avLst/>
              <a:gdLst>
                <a:gd name="T0" fmla="*/ 0 w 6"/>
                <a:gd name="T1" fmla="*/ 162 h 2"/>
                <a:gd name="T2" fmla="*/ 238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273">
              <a:extLst>
                <a:ext uri="{FF2B5EF4-FFF2-40B4-BE49-F238E27FC236}">
                  <a16:creationId xmlns:a16="http://schemas.microsoft.com/office/drawing/2014/main" id="{28E5DFB2-D873-4BF1-A23A-E712E580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813"/>
              <a:ext cx="15" cy="24"/>
            </a:xfrm>
            <a:custGeom>
              <a:avLst/>
              <a:gdLst>
                <a:gd name="T0" fmla="*/ 0 w 6"/>
                <a:gd name="T1" fmla="*/ 0 h 9"/>
                <a:gd name="T2" fmla="*/ 238 w 6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6"/>
                    <a:pt x="6" y="9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274">
              <a:extLst>
                <a:ext uri="{FF2B5EF4-FFF2-40B4-BE49-F238E27FC236}">
                  <a16:creationId xmlns:a16="http://schemas.microsoft.com/office/drawing/2014/main" id="{7C6E2211-E344-4609-AB39-E972B213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813"/>
              <a:ext cx="37" cy="32"/>
            </a:xfrm>
            <a:custGeom>
              <a:avLst/>
              <a:gdLst>
                <a:gd name="T0" fmla="*/ 0 w 15"/>
                <a:gd name="T1" fmla="*/ 397 h 12"/>
                <a:gd name="T2" fmla="*/ 377 w 15"/>
                <a:gd name="T3" fmla="*/ 149 h 12"/>
                <a:gd name="T4" fmla="*/ 104 w 15"/>
                <a:gd name="T5" fmla="*/ 60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cubicBezTo>
                    <a:pt x="1" y="5"/>
                    <a:pt x="7" y="0"/>
                    <a:pt x="10" y="3"/>
                  </a:cubicBezTo>
                  <a:cubicBezTo>
                    <a:pt x="15" y="6"/>
                    <a:pt x="6" y="11"/>
                    <a:pt x="3" y="12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275">
              <a:extLst>
                <a:ext uri="{FF2B5EF4-FFF2-40B4-BE49-F238E27FC236}">
                  <a16:creationId xmlns:a16="http://schemas.microsoft.com/office/drawing/2014/main" id="{4B3AC3D8-8F9E-4283-AF6E-E353BBB6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936"/>
              <a:ext cx="8" cy="8"/>
            </a:xfrm>
            <a:custGeom>
              <a:avLst/>
              <a:gdLst>
                <a:gd name="T0" fmla="*/ 149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276">
              <a:extLst>
                <a:ext uri="{FF2B5EF4-FFF2-40B4-BE49-F238E27FC236}">
                  <a16:creationId xmlns:a16="http://schemas.microsoft.com/office/drawing/2014/main" id="{45F0C606-DB43-4D3B-8EA3-090127CA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509"/>
              <a:ext cx="18" cy="6"/>
            </a:xfrm>
            <a:custGeom>
              <a:avLst/>
              <a:gdLst>
                <a:gd name="T0" fmla="*/ 54 w 7"/>
                <a:gd name="T1" fmla="*/ 0 h 2"/>
                <a:gd name="T2" fmla="*/ 303 w 7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1" y="0"/>
                  </a:moveTo>
                  <a:cubicBezTo>
                    <a:pt x="0" y="2"/>
                    <a:pt x="4" y="1"/>
                    <a:pt x="7" y="1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277">
              <a:extLst>
                <a:ext uri="{FF2B5EF4-FFF2-40B4-BE49-F238E27FC236}">
                  <a16:creationId xmlns:a16="http://schemas.microsoft.com/office/drawing/2014/main" id="{35040E0C-8D1F-4F2F-A6A3-268D6104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507"/>
              <a:ext cx="7" cy="16"/>
            </a:xfrm>
            <a:custGeom>
              <a:avLst/>
              <a:gdLst>
                <a:gd name="T0" fmla="*/ 8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1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278">
              <a:extLst>
                <a:ext uri="{FF2B5EF4-FFF2-40B4-BE49-F238E27FC236}">
                  <a16:creationId xmlns:a16="http://schemas.microsoft.com/office/drawing/2014/main" id="{77A8E0D8-D89A-4439-B4D4-E775C7E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541"/>
              <a:ext cx="30" cy="24"/>
            </a:xfrm>
            <a:custGeom>
              <a:avLst/>
              <a:gdLst>
                <a:gd name="T0" fmla="*/ 313 w 12"/>
                <a:gd name="T1" fmla="*/ 456 h 9"/>
                <a:gd name="T2" fmla="*/ 0 w 12"/>
                <a:gd name="T3" fmla="*/ 248 h 9"/>
                <a:gd name="T4" fmla="*/ 470 w 12"/>
                <a:gd name="T5" fmla="*/ 24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8" y="9"/>
                  </a:moveTo>
                  <a:cubicBezTo>
                    <a:pt x="5" y="8"/>
                    <a:pt x="2" y="7"/>
                    <a:pt x="0" y="5"/>
                  </a:cubicBezTo>
                  <a:cubicBezTo>
                    <a:pt x="2" y="0"/>
                    <a:pt x="9" y="2"/>
                    <a:pt x="12" y="5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279">
              <a:extLst>
                <a:ext uri="{FF2B5EF4-FFF2-40B4-BE49-F238E27FC236}">
                  <a16:creationId xmlns:a16="http://schemas.microsoft.com/office/drawing/2014/main" id="{112FEC70-61BA-4935-9224-ACED24BD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49"/>
              <a:ext cx="35" cy="40"/>
            </a:xfrm>
            <a:custGeom>
              <a:avLst/>
              <a:gdLst>
                <a:gd name="T0" fmla="*/ 208 w 14"/>
                <a:gd name="T1" fmla="*/ 704 h 15"/>
                <a:gd name="T2" fmla="*/ 0 w 14"/>
                <a:gd name="T3" fmla="*/ 54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5">
                  <a:moveTo>
                    <a:pt x="5" y="14"/>
                  </a:moveTo>
                  <a:cubicBezTo>
                    <a:pt x="14" y="15"/>
                    <a:pt x="7" y="0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280">
              <a:extLst>
                <a:ext uri="{FF2B5EF4-FFF2-40B4-BE49-F238E27FC236}">
                  <a16:creationId xmlns:a16="http://schemas.microsoft.com/office/drawing/2014/main" id="{70B1EBF5-4331-492D-BF6E-6C8FE355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496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281">
              <a:extLst>
                <a:ext uri="{FF2B5EF4-FFF2-40B4-BE49-F238E27FC236}">
                  <a16:creationId xmlns:a16="http://schemas.microsoft.com/office/drawing/2014/main" id="{F44CCAB2-6F3C-4E7D-9E66-E9F22D76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451"/>
              <a:ext cx="5" cy="13"/>
            </a:xfrm>
            <a:custGeom>
              <a:avLst/>
              <a:gdLst>
                <a:gd name="T0" fmla="*/ 0 w 2"/>
                <a:gd name="T1" fmla="*/ 0 h 5"/>
                <a:gd name="T2" fmla="*/ 83 w 2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282">
              <a:extLst>
                <a:ext uri="{FF2B5EF4-FFF2-40B4-BE49-F238E27FC236}">
                  <a16:creationId xmlns:a16="http://schemas.microsoft.com/office/drawing/2014/main" id="{2418700F-131A-486D-AAFF-296F550F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384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3"/>
                    <a:pt x="2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283">
              <a:extLst>
                <a:ext uri="{FF2B5EF4-FFF2-40B4-BE49-F238E27FC236}">
                  <a16:creationId xmlns:a16="http://schemas.microsoft.com/office/drawing/2014/main" id="{CBFE5E70-90BB-48BA-925C-51F5FCB3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440"/>
              <a:ext cx="15" cy="8"/>
            </a:xfrm>
            <a:custGeom>
              <a:avLst/>
              <a:gdLst>
                <a:gd name="T0" fmla="*/ 238 w 6"/>
                <a:gd name="T1" fmla="*/ 0 h 3"/>
                <a:gd name="T2" fmla="*/ 0 w 6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0"/>
                    <a:pt x="2" y="1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284">
              <a:extLst>
                <a:ext uri="{FF2B5EF4-FFF2-40B4-BE49-F238E27FC236}">
                  <a16:creationId xmlns:a16="http://schemas.microsoft.com/office/drawing/2014/main" id="{9746916C-A7F5-455F-8E60-BBF91D3D9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43"/>
              <a:ext cx="5" cy="21"/>
            </a:xfrm>
            <a:custGeom>
              <a:avLst/>
              <a:gdLst>
                <a:gd name="T0" fmla="*/ 0 w 2"/>
                <a:gd name="T1" fmla="*/ 144 h 8"/>
                <a:gd name="T2" fmla="*/ 83 w 2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0"/>
                    <a:pt x="1" y="7"/>
                    <a:pt x="2" y="8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285">
              <a:extLst>
                <a:ext uri="{FF2B5EF4-FFF2-40B4-BE49-F238E27FC236}">
                  <a16:creationId xmlns:a16="http://schemas.microsoft.com/office/drawing/2014/main" id="{041D7089-003F-4FB4-9997-32C81202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285"/>
              <a:ext cx="3" cy="11"/>
            </a:xfrm>
            <a:custGeom>
              <a:avLst/>
              <a:gdLst>
                <a:gd name="T0" fmla="*/ 0 w 1"/>
                <a:gd name="T1" fmla="*/ 228 h 4"/>
                <a:gd name="T2" fmla="*/ 81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286">
              <a:extLst>
                <a:ext uri="{FF2B5EF4-FFF2-40B4-BE49-F238E27FC236}">
                  <a16:creationId xmlns:a16="http://schemas.microsoft.com/office/drawing/2014/main" id="{42425369-A5FA-48B2-8076-B90A6483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264"/>
              <a:ext cx="5" cy="11"/>
            </a:xfrm>
            <a:custGeom>
              <a:avLst/>
              <a:gdLst>
                <a:gd name="T0" fmla="*/ 83 w 2"/>
                <a:gd name="T1" fmla="*/ 228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287">
              <a:extLst>
                <a:ext uri="{FF2B5EF4-FFF2-40B4-BE49-F238E27FC236}">
                  <a16:creationId xmlns:a16="http://schemas.microsoft.com/office/drawing/2014/main" id="{0A38C420-1094-4531-B0DB-D45F9D3F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195"/>
              <a:ext cx="25" cy="5"/>
            </a:xfrm>
            <a:custGeom>
              <a:avLst/>
              <a:gdLst>
                <a:gd name="T0" fmla="*/ 0 w 10"/>
                <a:gd name="T1" fmla="*/ 0 h 2"/>
                <a:gd name="T2" fmla="*/ 395 w 10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288">
              <a:extLst>
                <a:ext uri="{FF2B5EF4-FFF2-40B4-BE49-F238E27FC236}">
                  <a16:creationId xmlns:a16="http://schemas.microsoft.com/office/drawing/2014/main" id="{F4CC229B-554C-4589-A08D-0D9527194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171"/>
              <a:ext cx="13" cy="2"/>
            </a:xfrm>
            <a:custGeom>
              <a:avLst/>
              <a:gdLst>
                <a:gd name="T0" fmla="*/ 0 w 5"/>
                <a:gd name="T1" fmla="*/ 16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Freeform 289">
              <a:extLst>
                <a:ext uri="{FF2B5EF4-FFF2-40B4-BE49-F238E27FC236}">
                  <a16:creationId xmlns:a16="http://schemas.microsoft.com/office/drawing/2014/main" id="{9BAF282A-B35D-4428-B52E-0BF4D2F1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667"/>
              <a:ext cx="2" cy="13"/>
            </a:xfrm>
            <a:custGeom>
              <a:avLst/>
              <a:gdLst>
                <a:gd name="T0" fmla="*/ 16 w 1"/>
                <a:gd name="T1" fmla="*/ 229 h 5"/>
                <a:gd name="T2" fmla="*/ 0 w 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290">
              <a:extLst>
                <a:ext uri="{FF2B5EF4-FFF2-40B4-BE49-F238E27FC236}">
                  <a16:creationId xmlns:a16="http://schemas.microsoft.com/office/drawing/2014/main" id="{10DBF9D9-7E33-4EE3-99D2-4BC77F6F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835"/>
              <a:ext cx="15" cy="2"/>
            </a:xfrm>
            <a:custGeom>
              <a:avLst/>
              <a:gdLst>
                <a:gd name="T0" fmla="*/ 0 w 6"/>
                <a:gd name="T1" fmla="*/ 16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291">
              <a:extLst>
                <a:ext uri="{FF2B5EF4-FFF2-40B4-BE49-F238E27FC236}">
                  <a16:creationId xmlns:a16="http://schemas.microsoft.com/office/drawing/2014/main" id="{BB4905BC-AF75-40CB-A054-DC5E83F1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456"/>
              <a:ext cx="27" cy="24"/>
            </a:xfrm>
            <a:custGeom>
              <a:avLst/>
              <a:gdLst>
                <a:gd name="T0" fmla="*/ 0 w 11"/>
                <a:gd name="T1" fmla="*/ 456 h 9"/>
                <a:gd name="T2" fmla="*/ 398 w 11"/>
                <a:gd name="T3" fmla="*/ 363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7" y="0"/>
                    <a:pt x="10" y="3"/>
                    <a:pt x="11" y="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292">
              <a:extLst>
                <a:ext uri="{FF2B5EF4-FFF2-40B4-BE49-F238E27FC236}">
                  <a16:creationId xmlns:a16="http://schemas.microsoft.com/office/drawing/2014/main" id="{6209F430-DA58-44FA-8D26-755695FAA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" y="1661"/>
              <a:ext cx="885" cy="1398"/>
            </a:xfrm>
            <a:custGeom>
              <a:avLst/>
              <a:gdLst>
                <a:gd name="T0" fmla="*/ 12738 w 354"/>
                <a:gd name="T1" fmla="*/ 3188 h 524"/>
                <a:gd name="T2" fmla="*/ 13363 w 354"/>
                <a:gd name="T3" fmla="*/ 2070 h 524"/>
                <a:gd name="T4" fmla="*/ 13408 w 354"/>
                <a:gd name="T5" fmla="*/ 456 h 524"/>
                <a:gd name="T6" fmla="*/ 12313 w 354"/>
                <a:gd name="T7" fmla="*/ 760 h 524"/>
                <a:gd name="T8" fmla="*/ 11875 w 354"/>
                <a:gd name="T9" fmla="*/ 56 h 524"/>
                <a:gd name="T10" fmla="*/ 10675 w 354"/>
                <a:gd name="T11" fmla="*/ 968 h 524"/>
                <a:gd name="T12" fmla="*/ 9425 w 354"/>
                <a:gd name="T13" fmla="*/ 2641 h 524"/>
                <a:gd name="T14" fmla="*/ 8250 w 354"/>
                <a:gd name="T15" fmla="*/ 4157 h 524"/>
                <a:gd name="T16" fmla="*/ 6845 w 354"/>
                <a:gd name="T17" fmla="*/ 5923 h 524"/>
                <a:gd name="T18" fmla="*/ 6875 w 354"/>
                <a:gd name="T19" fmla="*/ 5923 h 524"/>
                <a:gd name="T20" fmla="*/ 5833 w 354"/>
                <a:gd name="T21" fmla="*/ 7105 h 524"/>
                <a:gd name="T22" fmla="*/ 5783 w 354"/>
                <a:gd name="T23" fmla="*/ 7105 h 524"/>
                <a:gd name="T24" fmla="*/ 6020 w 354"/>
                <a:gd name="T25" fmla="*/ 5829 h 524"/>
                <a:gd name="T26" fmla="*/ 6250 w 354"/>
                <a:gd name="T27" fmla="*/ 5317 h 524"/>
                <a:gd name="T28" fmla="*/ 6770 w 354"/>
                <a:gd name="T29" fmla="*/ 3743 h 524"/>
                <a:gd name="T30" fmla="*/ 6300 w 354"/>
                <a:gd name="T31" fmla="*/ 2428 h 524"/>
                <a:gd name="T32" fmla="*/ 5470 w 354"/>
                <a:gd name="T33" fmla="*/ 3551 h 524"/>
                <a:gd name="T34" fmla="*/ 4845 w 354"/>
                <a:gd name="T35" fmla="*/ 4805 h 524"/>
                <a:gd name="T36" fmla="*/ 4270 w 354"/>
                <a:gd name="T37" fmla="*/ 5979 h 524"/>
                <a:gd name="T38" fmla="*/ 4145 w 354"/>
                <a:gd name="T39" fmla="*/ 6286 h 524"/>
                <a:gd name="T40" fmla="*/ 3438 w 354"/>
                <a:gd name="T41" fmla="*/ 8207 h 524"/>
                <a:gd name="T42" fmla="*/ 2863 w 354"/>
                <a:gd name="T43" fmla="*/ 9837 h 524"/>
                <a:gd name="T44" fmla="*/ 2470 w 354"/>
                <a:gd name="T45" fmla="*/ 12056 h 524"/>
                <a:gd name="T46" fmla="*/ 2658 w 354"/>
                <a:gd name="T47" fmla="*/ 14394 h 524"/>
                <a:gd name="T48" fmla="*/ 2313 w 354"/>
                <a:gd name="T49" fmla="*/ 16157 h 524"/>
                <a:gd name="T50" fmla="*/ 1250 w 354"/>
                <a:gd name="T51" fmla="*/ 19409 h 524"/>
                <a:gd name="T52" fmla="*/ 0 w 354"/>
                <a:gd name="T53" fmla="*/ 22691 h 524"/>
                <a:gd name="T54" fmla="*/ 4533 w 354"/>
                <a:gd name="T55" fmla="*/ 26549 h 524"/>
                <a:gd name="T56" fmla="*/ 6095 w 354"/>
                <a:gd name="T57" fmla="*/ 22144 h 524"/>
                <a:gd name="T58" fmla="*/ 6925 w 354"/>
                <a:gd name="T59" fmla="*/ 20378 h 524"/>
                <a:gd name="T60" fmla="*/ 7863 w 354"/>
                <a:gd name="T61" fmla="*/ 18385 h 524"/>
                <a:gd name="T62" fmla="*/ 8958 w 354"/>
                <a:gd name="T63" fmla="*/ 17224 h 524"/>
                <a:gd name="T64" fmla="*/ 10550 w 354"/>
                <a:gd name="T65" fmla="*/ 15039 h 524"/>
                <a:gd name="T66" fmla="*/ 11645 w 354"/>
                <a:gd name="T67" fmla="*/ 13126 h 524"/>
                <a:gd name="T68" fmla="*/ 12158 w 354"/>
                <a:gd name="T69" fmla="*/ 12056 h 524"/>
                <a:gd name="T70" fmla="*/ 12783 w 354"/>
                <a:gd name="T71" fmla="*/ 10690 h 524"/>
                <a:gd name="T72" fmla="*/ 13020 w 354"/>
                <a:gd name="T73" fmla="*/ 9380 h 524"/>
                <a:gd name="T74" fmla="*/ 12895 w 354"/>
                <a:gd name="T75" fmla="*/ 8505 h 524"/>
                <a:gd name="T76" fmla="*/ 12783 w 354"/>
                <a:gd name="T77" fmla="*/ 8014 h 524"/>
                <a:gd name="T78" fmla="*/ 12188 w 354"/>
                <a:gd name="T79" fmla="*/ 7900 h 524"/>
                <a:gd name="T80" fmla="*/ 12188 w 354"/>
                <a:gd name="T81" fmla="*/ 7900 h 524"/>
                <a:gd name="T82" fmla="*/ 12270 w 354"/>
                <a:gd name="T83" fmla="*/ 6683 h 524"/>
                <a:gd name="T84" fmla="*/ 12000 w 354"/>
                <a:gd name="T85" fmla="*/ 6022 h 524"/>
                <a:gd name="T86" fmla="*/ 11800 w 354"/>
                <a:gd name="T87" fmla="*/ 5829 h 524"/>
                <a:gd name="T88" fmla="*/ 11408 w 354"/>
                <a:gd name="T89" fmla="*/ 5979 h 524"/>
                <a:gd name="T90" fmla="*/ 11375 w 354"/>
                <a:gd name="T91" fmla="*/ 5979 h 524"/>
                <a:gd name="T92" fmla="*/ 11770 w 354"/>
                <a:gd name="T93" fmla="*/ 5317 h 524"/>
                <a:gd name="T94" fmla="*/ 12738 w 354"/>
                <a:gd name="T95" fmla="*/ 3188 h 524"/>
                <a:gd name="T96" fmla="*/ 11458 w 354"/>
                <a:gd name="T97" fmla="*/ 9474 h 524"/>
                <a:gd name="T98" fmla="*/ 11875 w 354"/>
                <a:gd name="T99" fmla="*/ 8663 h 524"/>
                <a:gd name="T100" fmla="*/ 11925 w 354"/>
                <a:gd name="T101" fmla="*/ 8927 h 524"/>
                <a:gd name="T102" fmla="*/ 11645 w 354"/>
                <a:gd name="T103" fmla="*/ 9687 h 524"/>
                <a:gd name="T104" fmla="*/ 11145 w 354"/>
                <a:gd name="T105" fmla="*/ 10328 h 524"/>
                <a:gd name="T106" fmla="*/ 11458 w 354"/>
                <a:gd name="T107" fmla="*/ 9474 h 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54" h="524">
                  <a:moveTo>
                    <a:pt x="326" y="63"/>
                  </a:moveTo>
                  <a:cubicBezTo>
                    <a:pt x="330" y="57"/>
                    <a:pt x="338" y="47"/>
                    <a:pt x="342" y="41"/>
                  </a:cubicBezTo>
                  <a:cubicBezTo>
                    <a:pt x="348" y="33"/>
                    <a:pt x="354" y="18"/>
                    <a:pt x="343" y="9"/>
                  </a:cubicBezTo>
                  <a:cubicBezTo>
                    <a:pt x="332" y="1"/>
                    <a:pt x="319" y="10"/>
                    <a:pt x="315" y="15"/>
                  </a:cubicBezTo>
                  <a:cubicBezTo>
                    <a:pt x="318" y="7"/>
                    <a:pt x="310" y="0"/>
                    <a:pt x="304" y="1"/>
                  </a:cubicBezTo>
                  <a:cubicBezTo>
                    <a:pt x="292" y="3"/>
                    <a:pt x="281" y="13"/>
                    <a:pt x="273" y="19"/>
                  </a:cubicBezTo>
                  <a:cubicBezTo>
                    <a:pt x="266" y="26"/>
                    <a:pt x="253" y="42"/>
                    <a:pt x="241" y="52"/>
                  </a:cubicBezTo>
                  <a:cubicBezTo>
                    <a:pt x="228" y="63"/>
                    <a:pt x="216" y="76"/>
                    <a:pt x="211" y="82"/>
                  </a:cubicBezTo>
                  <a:cubicBezTo>
                    <a:pt x="206" y="88"/>
                    <a:pt x="182" y="111"/>
                    <a:pt x="175" y="11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68" y="124"/>
                    <a:pt x="158" y="133"/>
                    <a:pt x="149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51" y="136"/>
                    <a:pt x="152" y="120"/>
                    <a:pt x="154" y="115"/>
                  </a:cubicBezTo>
                  <a:cubicBezTo>
                    <a:pt x="154" y="113"/>
                    <a:pt x="159" y="107"/>
                    <a:pt x="160" y="105"/>
                  </a:cubicBezTo>
                  <a:cubicBezTo>
                    <a:pt x="168" y="97"/>
                    <a:pt x="172" y="88"/>
                    <a:pt x="173" y="74"/>
                  </a:cubicBezTo>
                  <a:cubicBezTo>
                    <a:pt x="174" y="58"/>
                    <a:pt x="170" y="52"/>
                    <a:pt x="161" y="48"/>
                  </a:cubicBezTo>
                  <a:cubicBezTo>
                    <a:pt x="151" y="43"/>
                    <a:pt x="147" y="59"/>
                    <a:pt x="140" y="70"/>
                  </a:cubicBezTo>
                  <a:cubicBezTo>
                    <a:pt x="134" y="82"/>
                    <a:pt x="127" y="89"/>
                    <a:pt x="124" y="95"/>
                  </a:cubicBezTo>
                  <a:cubicBezTo>
                    <a:pt x="121" y="101"/>
                    <a:pt x="115" y="110"/>
                    <a:pt x="109" y="118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3" y="130"/>
                    <a:pt x="95" y="150"/>
                    <a:pt x="88" y="162"/>
                  </a:cubicBezTo>
                  <a:cubicBezTo>
                    <a:pt x="81" y="173"/>
                    <a:pt x="75" y="185"/>
                    <a:pt x="73" y="194"/>
                  </a:cubicBezTo>
                  <a:cubicBezTo>
                    <a:pt x="70" y="203"/>
                    <a:pt x="65" y="220"/>
                    <a:pt x="63" y="238"/>
                  </a:cubicBezTo>
                  <a:cubicBezTo>
                    <a:pt x="61" y="257"/>
                    <a:pt x="67" y="272"/>
                    <a:pt x="68" y="284"/>
                  </a:cubicBezTo>
                  <a:cubicBezTo>
                    <a:pt x="68" y="295"/>
                    <a:pt x="59" y="319"/>
                    <a:pt x="59" y="319"/>
                  </a:cubicBezTo>
                  <a:cubicBezTo>
                    <a:pt x="53" y="335"/>
                    <a:pt x="43" y="357"/>
                    <a:pt x="32" y="383"/>
                  </a:cubicBezTo>
                  <a:cubicBezTo>
                    <a:pt x="24" y="402"/>
                    <a:pt x="14" y="423"/>
                    <a:pt x="0" y="448"/>
                  </a:cubicBezTo>
                  <a:cubicBezTo>
                    <a:pt x="116" y="524"/>
                    <a:pt x="116" y="524"/>
                    <a:pt x="116" y="524"/>
                  </a:cubicBezTo>
                  <a:cubicBezTo>
                    <a:pt x="130" y="492"/>
                    <a:pt x="151" y="448"/>
                    <a:pt x="156" y="437"/>
                  </a:cubicBezTo>
                  <a:cubicBezTo>
                    <a:pt x="165" y="421"/>
                    <a:pt x="173" y="410"/>
                    <a:pt x="177" y="402"/>
                  </a:cubicBezTo>
                  <a:cubicBezTo>
                    <a:pt x="180" y="395"/>
                    <a:pt x="183" y="381"/>
                    <a:pt x="201" y="363"/>
                  </a:cubicBezTo>
                  <a:cubicBezTo>
                    <a:pt x="206" y="358"/>
                    <a:pt x="218" y="348"/>
                    <a:pt x="229" y="340"/>
                  </a:cubicBezTo>
                  <a:cubicBezTo>
                    <a:pt x="239" y="332"/>
                    <a:pt x="257" y="311"/>
                    <a:pt x="270" y="297"/>
                  </a:cubicBezTo>
                  <a:cubicBezTo>
                    <a:pt x="284" y="284"/>
                    <a:pt x="295" y="264"/>
                    <a:pt x="298" y="259"/>
                  </a:cubicBezTo>
                  <a:cubicBezTo>
                    <a:pt x="301" y="253"/>
                    <a:pt x="307" y="248"/>
                    <a:pt x="311" y="238"/>
                  </a:cubicBezTo>
                  <a:cubicBezTo>
                    <a:pt x="315" y="228"/>
                    <a:pt x="321" y="220"/>
                    <a:pt x="327" y="211"/>
                  </a:cubicBezTo>
                  <a:cubicBezTo>
                    <a:pt x="334" y="202"/>
                    <a:pt x="331" y="193"/>
                    <a:pt x="333" y="185"/>
                  </a:cubicBezTo>
                  <a:cubicBezTo>
                    <a:pt x="335" y="178"/>
                    <a:pt x="333" y="173"/>
                    <a:pt x="330" y="168"/>
                  </a:cubicBezTo>
                  <a:cubicBezTo>
                    <a:pt x="330" y="168"/>
                    <a:pt x="330" y="162"/>
                    <a:pt x="327" y="158"/>
                  </a:cubicBezTo>
                  <a:cubicBezTo>
                    <a:pt x="324" y="152"/>
                    <a:pt x="316" y="153"/>
                    <a:pt x="312" y="15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19" y="145"/>
                    <a:pt x="318" y="138"/>
                    <a:pt x="314" y="132"/>
                  </a:cubicBezTo>
                  <a:cubicBezTo>
                    <a:pt x="314" y="132"/>
                    <a:pt x="310" y="124"/>
                    <a:pt x="307" y="119"/>
                  </a:cubicBezTo>
                  <a:cubicBezTo>
                    <a:pt x="306" y="117"/>
                    <a:pt x="304" y="116"/>
                    <a:pt x="302" y="115"/>
                  </a:cubicBezTo>
                  <a:cubicBezTo>
                    <a:pt x="298" y="115"/>
                    <a:pt x="295" y="116"/>
                    <a:pt x="292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4" y="115"/>
                    <a:pt x="297" y="110"/>
                    <a:pt x="301" y="105"/>
                  </a:cubicBezTo>
                  <a:cubicBezTo>
                    <a:pt x="312" y="88"/>
                    <a:pt x="322" y="68"/>
                    <a:pt x="326" y="63"/>
                  </a:cubicBezTo>
                  <a:close/>
                  <a:moveTo>
                    <a:pt x="293" y="187"/>
                  </a:moveTo>
                  <a:cubicBezTo>
                    <a:pt x="296" y="182"/>
                    <a:pt x="299" y="175"/>
                    <a:pt x="304" y="171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2" y="181"/>
                    <a:pt x="302" y="187"/>
                    <a:pt x="298" y="191"/>
                  </a:cubicBezTo>
                  <a:cubicBezTo>
                    <a:pt x="295" y="195"/>
                    <a:pt x="289" y="201"/>
                    <a:pt x="285" y="204"/>
                  </a:cubicBezTo>
                  <a:cubicBezTo>
                    <a:pt x="286" y="198"/>
                    <a:pt x="290" y="192"/>
                    <a:pt x="293" y="187"/>
                  </a:cubicBezTo>
                  <a:close/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293">
              <a:extLst>
                <a:ext uri="{FF2B5EF4-FFF2-40B4-BE49-F238E27FC236}">
                  <a16:creationId xmlns:a16="http://schemas.microsoft.com/office/drawing/2014/main" id="{2016E353-5BF5-4C48-981B-0C3ED9A0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677"/>
              <a:ext cx="75" cy="78"/>
            </a:xfrm>
            <a:custGeom>
              <a:avLst/>
              <a:gdLst>
                <a:gd name="T0" fmla="*/ 1063 w 30"/>
                <a:gd name="T1" fmla="*/ 898 h 29"/>
                <a:gd name="T2" fmla="*/ 470 w 30"/>
                <a:gd name="T3" fmla="*/ 1417 h 29"/>
                <a:gd name="T4" fmla="*/ 0 w 30"/>
                <a:gd name="T5" fmla="*/ 898 h 29"/>
                <a:gd name="T6" fmla="*/ 283 w 30"/>
                <a:gd name="T7" fmla="*/ 159 h 29"/>
                <a:gd name="T8" fmla="*/ 908 w 30"/>
                <a:gd name="T9" fmla="*/ 253 h 29"/>
                <a:gd name="T10" fmla="*/ 1063 w 30"/>
                <a:gd name="T11" fmla="*/ 89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9">
                  <a:moveTo>
                    <a:pt x="27" y="17"/>
                  </a:moveTo>
                  <a:cubicBezTo>
                    <a:pt x="23" y="23"/>
                    <a:pt x="16" y="29"/>
                    <a:pt x="12" y="27"/>
                  </a:cubicBezTo>
                  <a:cubicBezTo>
                    <a:pt x="8" y="26"/>
                    <a:pt x="1" y="19"/>
                    <a:pt x="0" y="17"/>
                  </a:cubicBezTo>
                  <a:cubicBezTo>
                    <a:pt x="0" y="14"/>
                    <a:pt x="4" y="8"/>
                    <a:pt x="7" y="3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9" y="10"/>
                    <a:pt x="30" y="14"/>
                    <a:pt x="27" y="17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294">
              <a:extLst>
                <a:ext uri="{FF2B5EF4-FFF2-40B4-BE49-F238E27FC236}">
                  <a16:creationId xmlns:a16="http://schemas.microsoft.com/office/drawing/2014/main" id="{EA503F7F-C271-4106-B2F8-5D2E42AB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64"/>
              <a:ext cx="68" cy="64"/>
            </a:xfrm>
            <a:custGeom>
              <a:avLst/>
              <a:gdLst>
                <a:gd name="T0" fmla="*/ 1007 w 27"/>
                <a:gd name="T1" fmla="*/ 307 h 24"/>
                <a:gd name="T2" fmla="*/ 368 w 27"/>
                <a:gd name="T3" fmla="*/ 248 h 24"/>
                <a:gd name="T4" fmla="*/ 242 w 27"/>
                <a:gd name="T5" fmla="*/ 1003 h 24"/>
                <a:gd name="T6" fmla="*/ 768 w 27"/>
                <a:gd name="T7" fmla="*/ 1003 h 24"/>
                <a:gd name="T8" fmla="*/ 1007 w 27"/>
                <a:gd name="T9" fmla="*/ 3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4">
                  <a:moveTo>
                    <a:pt x="25" y="6"/>
                  </a:moveTo>
                  <a:cubicBezTo>
                    <a:pt x="21" y="0"/>
                    <a:pt x="13" y="1"/>
                    <a:pt x="9" y="5"/>
                  </a:cubicBezTo>
                  <a:cubicBezTo>
                    <a:pt x="0" y="12"/>
                    <a:pt x="2" y="15"/>
                    <a:pt x="6" y="20"/>
                  </a:cubicBezTo>
                  <a:cubicBezTo>
                    <a:pt x="9" y="24"/>
                    <a:pt x="16" y="22"/>
                    <a:pt x="19" y="20"/>
                  </a:cubicBezTo>
                  <a:cubicBezTo>
                    <a:pt x="23" y="17"/>
                    <a:pt x="27" y="12"/>
                    <a:pt x="25" y="6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295">
              <a:extLst>
                <a:ext uri="{FF2B5EF4-FFF2-40B4-BE49-F238E27FC236}">
                  <a16:creationId xmlns:a16="http://schemas.microsoft.com/office/drawing/2014/main" id="{4A626CC4-2D31-4298-8CF0-C927D706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677"/>
              <a:ext cx="75" cy="78"/>
            </a:xfrm>
            <a:custGeom>
              <a:avLst/>
              <a:gdLst>
                <a:gd name="T0" fmla="*/ 1063 w 30"/>
                <a:gd name="T1" fmla="*/ 898 h 29"/>
                <a:gd name="T2" fmla="*/ 470 w 30"/>
                <a:gd name="T3" fmla="*/ 1417 h 29"/>
                <a:gd name="T4" fmla="*/ 0 w 30"/>
                <a:gd name="T5" fmla="*/ 898 h 29"/>
                <a:gd name="T6" fmla="*/ 283 w 30"/>
                <a:gd name="T7" fmla="*/ 159 h 29"/>
                <a:gd name="T8" fmla="*/ 908 w 30"/>
                <a:gd name="T9" fmla="*/ 253 h 29"/>
                <a:gd name="T10" fmla="*/ 1063 w 30"/>
                <a:gd name="T11" fmla="*/ 89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9">
                  <a:moveTo>
                    <a:pt x="27" y="17"/>
                  </a:moveTo>
                  <a:cubicBezTo>
                    <a:pt x="23" y="23"/>
                    <a:pt x="16" y="29"/>
                    <a:pt x="12" y="27"/>
                  </a:cubicBezTo>
                  <a:cubicBezTo>
                    <a:pt x="8" y="26"/>
                    <a:pt x="1" y="19"/>
                    <a:pt x="0" y="17"/>
                  </a:cubicBezTo>
                  <a:cubicBezTo>
                    <a:pt x="0" y="14"/>
                    <a:pt x="4" y="8"/>
                    <a:pt x="7" y="3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9" y="10"/>
                    <a:pt x="30" y="14"/>
                    <a:pt x="27" y="17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296">
              <a:extLst>
                <a:ext uri="{FF2B5EF4-FFF2-40B4-BE49-F238E27FC236}">
                  <a16:creationId xmlns:a16="http://schemas.microsoft.com/office/drawing/2014/main" id="{7703EC8A-C340-4271-BF32-77006AF3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976"/>
              <a:ext cx="115" cy="213"/>
            </a:xfrm>
            <a:custGeom>
              <a:avLst/>
              <a:gdLst>
                <a:gd name="T0" fmla="*/ 1800 w 46"/>
                <a:gd name="T1" fmla="*/ 0 h 80"/>
                <a:gd name="T2" fmla="*/ 1250 w 46"/>
                <a:gd name="T3" fmla="*/ 908 h 80"/>
                <a:gd name="T4" fmla="*/ 395 w 46"/>
                <a:gd name="T5" fmla="*/ 2716 h 80"/>
                <a:gd name="T6" fmla="*/ 50 w 46"/>
                <a:gd name="T7" fmla="*/ 402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80">
                  <a:moveTo>
                    <a:pt x="46" y="0"/>
                  </a:moveTo>
                  <a:cubicBezTo>
                    <a:pt x="41" y="7"/>
                    <a:pt x="37" y="11"/>
                    <a:pt x="32" y="18"/>
                  </a:cubicBezTo>
                  <a:cubicBezTo>
                    <a:pt x="24" y="28"/>
                    <a:pt x="17" y="43"/>
                    <a:pt x="10" y="54"/>
                  </a:cubicBezTo>
                  <a:cubicBezTo>
                    <a:pt x="3" y="65"/>
                    <a:pt x="0" y="77"/>
                    <a:pt x="1" y="8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297">
              <a:extLst>
                <a:ext uri="{FF2B5EF4-FFF2-40B4-BE49-F238E27FC236}">
                  <a16:creationId xmlns:a16="http://schemas.microsoft.com/office/drawing/2014/main" id="{772A8210-DBC0-4F9B-8965-9DFD1053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72"/>
              <a:ext cx="28" cy="32"/>
            </a:xfrm>
            <a:custGeom>
              <a:avLst/>
              <a:gdLst>
                <a:gd name="T0" fmla="*/ 461 w 11"/>
                <a:gd name="T1" fmla="*/ 605 h 12"/>
                <a:gd name="T2" fmla="*/ 51 w 11"/>
                <a:gd name="T3" fmla="*/ 248 h 12"/>
                <a:gd name="T4" fmla="*/ 84 w 1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8" y="11"/>
                    <a:pt x="2" y="7"/>
                    <a:pt x="1" y="5"/>
                  </a:cubicBezTo>
                  <a:cubicBezTo>
                    <a:pt x="0" y="3"/>
                    <a:pt x="2" y="0"/>
                    <a:pt x="2" y="0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298">
              <a:extLst>
                <a:ext uri="{FF2B5EF4-FFF2-40B4-BE49-F238E27FC236}">
                  <a16:creationId xmlns:a16="http://schemas.microsoft.com/office/drawing/2014/main" id="{9537632C-D5C5-47F7-BC52-56BD3D108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195"/>
              <a:ext cx="23" cy="26"/>
            </a:xfrm>
            <a:custGeom>
              <a:avLst/>
              <a:gdLst>
                <a:gd name="T0" fmla="*/ 386 w 9"/>
                <a:gd name="T1" fmla="*/ 460 h 10"/>
                <a:gd name="T2" fmla="*/ 0 w 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cubicBezTo>
                    <a:pt x="5" y="9"/>
                    <a:pt x="1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Freeform 299">
              <a:extLst>
                <a:ext uri="{FF2B5EF4-FFF2-40B4-BE49-F238E27FC236}">
                  <a16:creationId xmlns:a16="http://schemas.microsoft.com/office/drawing/2014/main" id="{E4FC292C-A61E-43FA-8FFC-9B4CB4711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077"/>
              <a:ext cx="77" cy="142"/>
            </a:xfrm>
            <a:custGeom>
              <a:avLst/>
              <a:gdLst>
                <a:gd name="T0" fmla="*/ 1177 w 31"/>
                <a:gd name="T1" fmla="*/ 0 h 53"/>
                <a:gd name="T2" fmla="*/ 691 w 31"/>
                <a:gd name="T3" fmla="*/ 1077 h 53"/>
                <a:gd name="T4" fmla="*/ 0 w 31"/>
                <a:gd name="T5" fmla="*/ 2727 h 53"/>
                <a:gd name="T6" fmla="*/ 691 w 31"/>
                <a:gd name="T7" fmla="*/ 1808 h 53"/>
                <a:gd name="T8" fmla="*/ 919 w 31"/>
                <a:gd name="T9" fmla="*/ 1040 h 53"/>
                <a:gd name="T10" fmla="*/ 1177 w 31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53">
                  <a:moveTo>
                    <a:pt x="31" y="0"/>
                  </a:moveTo>
                  <a:cubicBezTo>
                    <a:pt x="29" y="5"/>
                    <a:pt x="22" y="14"/>
                    <a:pt x="18" y="21"/>
                  </a:cubicBezTo>
                  <a:cubicBezTo>
                    <a:pt x="14" y="27"/>
                    <a:pt x="4" y="46"/>
                    <a:pt x="0" y="53"/>
                  </a:cubicBezTo>
                  <a:cubicBezTo>
                    <a:pt x="5" y="50"/>
                    <a:pt x="14" y="39"/>
                    <a:pt x="18" y="35"/>
                  </a:cubicBezTo>
                  <a:cubicBezTo>
                    <a:pt x="21" y="31"/>
                    <a:pt x="24" y="25"/>
                    <a:pt x="24" y="20"/>
                  </a:cubicBezTo>
                  <a:cubicBezTo>
                    <a:pt x="24" y="15"/>
                    <a:pt x="28" y="6"/>
                    <a:pt x="3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Freeform 300">
              <a:extLst>
                <a:ext uri="{FF2B5EF4-FFF2-40B4-BE49-F238E27FC236}">
                  <a16:creationId xmlns:a16="http://schemas.microsoft.com/office/drawing/2014/main" id="{0E016212-D126-4419-935E-DA6A830D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219"/>
              <a:ext cx="10" cy="53"/>
            </a:xfrm>
            <a:custGeom>
              <a:avLst/>
              <a:gdLst>
                <a:gd name="T0" fmla="*/ 83 w 4"/>
                <a:gd name="T1" fmla="*/ 983 h 20"/>
                <a:gd name="T2" fmla="*/ 158 w 4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0" y="15"/>
                    <a:pt x="0" y="8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301">
              <a:extLst>
                <a:ext uri="{FF2B5EF4-FFF2-40B4-BE49-F238E27FC236}">
                  <a16:creationId xmlns:a16="http://schemas.microsoft.com/office/drawing/2014/main" id="{C3EAA42C-08DF-4851-A0E9-043E7060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701"/>
              <a:ext cx="263" cy="352"/>
            </a:xfrm>
            <a:custGeom>
              <a:avLst/>
              <a:gdLst>
                <a:gd name="T0" fmla="*/ 4135 w 105"/>
                <a:gd name="T1" fmla="*/ 0 h 132"/>
                <a:gd name="T2" fmla="*/ 3539 w 105"/>
                <a:gd name="T3" fmla="*/ 853 h 132"/>
                <a:gd name="T4" fmla="*/ 2402 w 105"/>
                <a:gd name="T5" fmla="*/ 2637 h 132"/>
                <a:gd name="T6" fmla="*/ 1463 w 105"/>
                <a:gd name="T7" fmla="*/ 4189 h 132"/>
                <a:gd name="T8" fmla="*/ 0 w 105"/>
                <a:gd name="T9" fmla="*/ 667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32">
                  <a:moveTo>
                    <a:pt x="105" y="0"/>
                  </a:moveTo>
                  <a:cubicBezTo>
                    <a:pt x="101" y="6"/>
                    <a:pt x="95" y="11"/>
                    <a:pt x="90" y="17"/>
                  </a:cubicBezTo>
                  <a:cubicBezTo>
                    <a:pt x="86" y="23"/>
                    <a:pt x="69" y="43"/>
                    <a:pt x="61" y="52"/>
                  </a:cubicBezTo>
                  <a:cubicBezTo>
                    <a:pt x="52" y="61"/>
                    <a:pt x="43" y="75"/>
                    <a:pt x="37" y="83"/>
                  </a:cubicBezTo>
                  <a:cubicBezTo>
                    <a:pt x="31" y="92"/>
                    <a:pt x="11" y="125"/>
                    <a:pt x="0" y="1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302">
              <a:extLst>
                <a:ext uri="{FF2B5EF4-FFF2-40B4-BE49-F238E27FC236}">
                  <a16:creationId xmlns:a16="http://schemas.microsoft.com/office/drawing/2014/main" id="{DD053A5C-6101-4DE7-9433-CB588A8D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925"/>
              <a:ext cx="35" cy="27"/>
            </a:xfrm>
            <a:custGeom>
              <a:avLst/>
              <a:gdLst>
                <a:gd name="T0" fmla="*/ 550 w 14"/>
                <a:gd name="T1" fmla="*/ 532 h 10"/>
                <a:gd name="T2" fmla="*/ 0 w 14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8" y="9"/>
                    <a:pt x="3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303">
              <a:extLst>
                <a:ext uri="{FF2B5EF4-FFF2-40B4-BE49-F238E27FC236}">
                  <a16:creationId xmlns:a16="http://schemas.microsoft.com/office/drawing/2014/main" id="{98E6C266-DF5A-4060-BD4D-A9480ABD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901"/>
              <a:ext cx="37" cy="40"/>
            </a:xfrm>
            <a:custGeom>
              <a:avLst/>
              <a:gdLst>
                <a:gd name="T0" fmla="*/ 553 w 15"/>
                <a:gd name="T1" fmla="*/ 760 h 15"/>
                <a:gd name="T2" fmla="*/ 0 w 15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cubicBezTo>
                    <a:pt x="13" y="8"/>
                    <a:pt x="6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304">
              <a:extLst>
                <a:ext uri="{FF2B5EF4-FFF2-40B4-BE49-F238E27FC236}">
                  <a16:creationId xmlns:a16="http://schemas.microsoft.com/office/drawing/2014/main" id="{D0B7785F-D9F0-4985-A4F2-469855EA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856"/>
              <a:ext cx="32" cy="37"/>
            </a:xfrm>
            <a:custGeom>
              <a:avLst/>
              <a:gdLst>
                <a:gd name="T0" fmla="*/ 478 w 13"/>
                <a:gd name="T1" fmla="*/ 595 h 14"/>
                <a:gd name="T2" fmla="*/ 0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13" y="12"/>
                  </a:moveTo>
                  <a:cubicBezTo>
                    <a:pt x="9" y="14"/>
                    <a:pt x="2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305">
              <a:extLst>
                <a:ext uri="{FF2B5EF4-FFF2-40B4-BE49-F238E27FC236}">
                  <a16:creationId xmlns:a16="http://schemas.microsoft.com/office/drawing/2014/main" id="{FE971DBD-4535-49AA-BB04-CF90E051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845"/>
              <a:ext cx="30" cy="35"/>
            </a:xfrm>
            <a:custGeom>
              <a:avLst/>
              <a:gdLst>
                <a:gd name="T0" fmla="*/ 470 w 12"/>
                <a:gd name="T1" fmla="*/ 681 h 13"/>
                <a:gd name="T2" fmla="*/ 0 w 12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cubicBezTo>
                    <a:pt x="11" y="7"/>
                    <a:pt x="6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306">
              <a:extLst>
                <a:ext uri="{FF2B5EF4-FFF2-40B4-BE49-F238E27FC236}">
                  <a16:creationId xmlns:a16="http://schemas.microsoft.com/office/drawing/2014/main" id="{9DA28946-3A04-4037-8106-A48DEBBE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784"/>
              <a:ext cx="20" cy="16"/>
            </a:xfrm>
            <a:custGeom>
              <a:avLst/>
              <a:gdLst>
                <a:gd name="T0" fmla="*/ 313 w 8"/>
                <a:gd name="T1" fmla="*/ 307 h 6"/>
                <a:gd name="T2" fmla="*/ 0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307">
              <a:extLst>
                <a:ext uri="{FF2B5EF4-FFF2-40B4-BE49-F238E27FC236}">
                  <a16:creationId xmlns:a16="http://schemas.microsoft.com/office/drawing/2014/main" id="{CC291849-F027-4D4C-88B7-83DA8198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771"/>
              <a:ext cx="23" cy="24"/>
            </a:xfrm>
            <a:custGeom>
              <a:avLst/>
              <a:gdLst>
                <a:gd name="T0" fmla="*/ 386 w 9"/>
                <a:gd name="T1" fmla="*/ 456 h 9"/>
                <a:gd name="T2" fmla="*/ 0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308">
              <a:extLst>
                <a:ext uri="{FF2B5EF4-FFF2-40B4-BE49-F238E27FC236}">
                  <a16:creationId xmlns:a16="http://schemas.microsoft.com/office/drawing/2014/main" id="{FD4171C4-D680-4B1F-A950-4DA32ED9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755"/>
              <a:ext cx="25" cy="26"/>
            </a:xfrm>
            <a:custGeom>
              <a:avLst/>
              <a:gdLst>
                <a:gd name="T0" fmla="*/ 395 w 10"/>
                <a:gd name="T1" fmla="*/ 460 h 10"/>
                <a:gd name="T2" fmla="*/ 0 w 10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6" y="9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309">
              <a:extLst>
                <a:ext uri="{FF2B5EF4-FFF2-40B4-BE49-F238E27FC236}">
                  <a16:creationId xmlns:a16="http://schemas.microsoft.com/office/drawing/2014/main" id="{717D2D1C-F83C-41DE-B6A2-8C9016DA9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752"/>
              <a:ext cx="22" cy="16"/>
            </a:xfrm>
            <a:custGeom>
              <a:avLst/>
              <a:gdLst>
                <a:gd name="T0" fmla="*/ 323 w 9"/>
                <a:gd name="T1" fmla="*/ 307 h 6"/>
                <a:gd name="T2" fmla="*/ 0 w 9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6" y="4"/>
                    <a:pt x="4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Freeform 310">
              <a:extLst>
                <a:ext uri="{FF2B5EF4-FFF2-40B4-BE49-F238E27FC236}">
                  <a16:creationId xmlns:a16="http://schemas.microsoft.com/office/drawing/2014/main" id="{C6D7E2D6-7BE0-49A9-A38D-0FB55855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64"/>
              <a:ext cx="68" cy="64"/>
            </a:xfrm>
            <a:custGeom>
              <a:avLst/>
              <a:gdLst>
                <a:gd name="T0" fmla="*/ 1007 w 27"/>
                <a:gd name="T1" fmla="*/ 307 h 24"/>
                <a:gd name="T2" fmla="*/ 368 w 27"/>
                <a:gd name="T3" fmla="*/ 248 h 24"/>
                <a:gd name="T4" fmla="*/ 242 w 27"/>
                <a:gd name="T5" fmla="*/ 1003 h 24"/>
                <a:gd name="T6" fmla="*/ 768 w 27"/>
                <a:gd name="T7" fmla="*/ 1003 h 24"/>
                <a:gd name="T8" fmla="*/ 1007 w 27"/>
                <a:gd name="T9" fmla="*/ 3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4">
                  <a:moveTo>
                    <a:pt x="25" y="6"/>
                  </a:moveTo>
                  <a:cubicBezTo>
                    <a:pt x="21" y="0"/>
                    <a:pt x="13" y="1"/>
                    <a:pt x="9" y="5"/>
                  </a:cubicBezTo>
                  <a:cubicBezTo>
                    <a:pt x="0" y="12"/>
                    <a:pt x="2" y="15"/>
                    <a:pt x="6" y="20"/>
                  </a:cubicBezTo>
                  <a:cubicBezTo>
                    <a:pt x="9" y="24"/>
                    <a:pt x="16" y="22"/>
                    <a:pt x="19" y="20"/>
                  </a:cubicBezTo>
                  <a:cubicBezTo>
                    <a:pt x="23" y="17"/>
                    <a:pt x="27" y="12"/>
                    <a:pt x="25" y="6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4" name="Freeform 311">
              <a:extLst>
                <a:ext uri="{FF2B5EF4-FFF2-40B4-BE49-F238E27FC236}">
                  <a16:creationId xmlns:a16="http://schemas.microsoft.com/office/drawing/2014/main" id="{C9B62525-E8F1-40EF-A2D6-3F805A00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104"/>
              <a:ext cx="30" cy="88"/>
            </a:xfrm>
            <a:custGeom>
              <a:avLst/>
              <a:gdLst>
                <a:gd name="T0" fmla="*/ 470 w 12"/>
                <a:gd name="T1" fmla="*/ 0 h 33"/>
                <a:gd name="T2" fmla="*/ 0 w 12"/>
                <a:gd name="T3" fmla="*/ 167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7" y="8"/>
                    <a:pt x="1" y="18"/>
                    <a:pt x="0" y="3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312">
              <a:extLst>
                <a:ext uri="{FF2B5EF4-FFF2-40B4-BE49-F238E27FC236}">
                  <a16:creationId xmlns:a16="http://schemas.microsoft.com/office/drawing/2014/main" id="{F58A4998-AC91-4B29-8C83-A1B4D11F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2141"/>
              <a:ext cx="78" cy="142"/>
            </a:xfrm>
            <a:custGeom>
              <a:avLst/>
              <a:gdLst>
                <a:gd name="T0" fmla="*/ 1240 w 31"/>
                <a:gd name="T1" fmla="*/ 0 h 53"/>
                <a:gd name="T2" fmla="*/ 0 w 31"/>
                <a:gd name="T3" fmla="*/ 2727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3">
                  <a:moveTo>
                    <a:pt x="31" y="0"/>
                  </a:moveTo>
                  <a:cubicBezTo>
                    <a:pt x="25" y="11"/>
                    <a:pt x="9" y="35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313">
              <a:extLst>
                <a:ext uri="{FF2B5EF4-FFF2-40B4-BE49-F238E27FC236}">
                  <a16:creationId xmlns:a16="http://schemas.microsoft.com/office/drawing/2014/main" id="{F94D32CB-0583-42FF-810C-B02DDD9C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331"/>
              <a:ext cx="45" cy="45"/>
            </a:xfrm>
            <a:custGeom>
              <a:avLst/>
              <a:gdLst>
                <a:gd name="T0" fmla="*/ 708 w 18"/>
                <a:gd name="T1" fmla="*/ 0 h 17"/>
                <a:gd name="T2" fmla="*/ 0 w 18"/>
                <a:gd name="T3" fmla="*/ 83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4" y="10"/>
                    <a:pt x="7" y="13"/>
                    <a:pt x="0" y="17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314">
              <a:extLst>
                <a:ext uri="{FF2B5EF4-FFF2-40B4-BE49-F238E27FC236}">
                  <a16:creationId xmlns:a16="http://schemas.microsoft.com/office/drawing/2014/main" id="{67EBD32B-46FF-4637-A08F-954BDE8B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256"/>
              <a:ext cx="40" cy="56"/>
            </a:xfrm>
            <a:custGeom>
              <a:avLst/>
              <a:gdLst>
                <a:gd name="T0" fmla="*/ 625 w 16"/>
                <a:gd name="T1" fmla="*/ 0 h 21"/>
                <a:gd name="T2" fmla="*/ 0 w 16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1">
                  <a:moveTo>
                    <a:pt x="16" y="0"/>
                  </a:moveTo>
                  <a:cubicBezTo>
                    <a:pt x="12" y="11"/>
                    <a:pt x="8" y="15"/>
                    <a:pt x="0" y="2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Freeform 315">
              <a:extLst>
                <a:ext uri="{FF2B5EF4-FFF2-40B4-BE49-F238E27FC236}">
                  <a16:creationId xmlns:a16="http://schemas.microsoft.com/office/drawing/2014/main" id="{42F26F9A-B577-44E6-9585-51B969EC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397"/>
              <a:ext cx="10" cy="94"/>
            </a:xfrm>
            <a:custGeom>
              <a:avLst/>
              <a:gdLst>
                <a:gd name="T0" fmla="*/ 0 w 4"/>
                <a:gd name="T1" fmla="*/ 1818 h 35"/>
                <a:gd name="T2" fmla="*/ 50 w 4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5">
                  <a:moveTo>
                    <a:pt x="0" y="35"/>
                  </a:moveTo>
                  <a:cubicBezTo>
                    <a:pt x="4" y="26"/>
                    <a:pt x="3" y="10"/>
                    <a:pt x="1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Freeform 316">
              <a:extLst>
                <a:ext uri="{FF2B5EF4-FFF2-40B4-BE49-F238E27FC236}">
                  <a16:creationId xmlns:a16="http://schemas.microsoft.com/office/drawing/2014/main" id="{BAB14AA0-0F52-4706-BA8C-483FE959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208"/>
              <a:ext cx="297" cy="405"/>
            </a:xfrm>
            <a:custGeom>
              <a:avLst/>
              <a:gdLst>
                <a:gd name="T0" fmla="*/ 4615 w 119"/>
                <a:gd name="T1" fmla="*/ 853 h 152"/>
                <a:gd name="T2" fmla="*/ 3806 w 119"/>
                <a:gd name="T3" fmla="*/ 2627 h 152"/>
                <a:gd name="T4" fmla="*/ 2641 w 119"/>
                <a:gd name="T5" fmla="*/ 4636 h 152"/>
                <a:gd name="T6" fmla="*/ 1403 w 119"/>
                <a:gd name="T7" fmla="*/ 6206 h 152"/>
                <a:gd name="T8" fmla="*/ 809 w 119"/>
                <a:gd name="T9" fmla="*/ 6850 h 152"/>
                <a:gd name="T10" fmla="*/ 0 w 119"/>
                <a:gd name="T11" fmla="*/ 7660 h 152"/>
                <a:gd name="T12" fmla="*/ 467 w 119"/>
                <a:gd name="T13" fmla="*/ 7056 h 152"/>
                <a:gd name="T14" fmla="*/ 1195 w 119"/>
                <a:gd name="T15" fmla="*/ 6091 h 152"/>
                <a:gd name="T16" fmla="*/ 2982 w 119"/>
                <a:gd name="T17" fmla="*/ 3237 h 152"/>
                <a:gd name="T18" fmla="*/ 3886 w 119"/>
                <a:gd name="T19" fmla="*/ 1364 h 152"/>
                <a:gd name="T20" fmla="*/ 4355 w 119"/>
                <a:gd name="T21" fmla="*/ 0 h 152"/>
                <a:gd name="T22" fmla="*/ 4615 w 119"/>
                <a:gd name="T23" fmla="*/ 36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52">
                  <a:moveTo>
                    <a:pt x="119" y="17"/>
                  </a:moveTo>
                  <a:cubicBezTo>
                    <a:pt x="112" y="28"/>
                    <a:pt x="107" y="41"/>
                    <a:pt x="98" y="52"/>
                  </a:cubicBezTo>
                  <a:cubicBezTo>
                    <a:pt x="87" y="65"/>
                    <a:pt x="79" y="79"/>
                    <a:pt x="68" y="92"/>
                  </a:cubicBezTo>
                  <a:cubicBezTo>
                    <a:pt x="59" y="103"/>
                    <a:pt x="47" y="112"/>
                    <a:pt x="36" y="123"/>
                  </a:cubicBezTo>
                  <a:cubicBezTo>
                    <a:pt x="32" y="127"/>
                    <a:pt x="26" y="131"/>
                    <a:pt x="21" y="136"/>
                  </a:cubicBezTo>
                  <a:cubicBezTo>
                    <a:pt x="15" y="141"/>
                    <a:pt x="8" y="150"/>
                    <a:pt x="0" y="152"/>
                  </a:cubicBezTo>
                  <a:cubicBezTo>
                    <a:pt x="2" y="148"/>
                    <a:pt x="8" y="144"/>
                    <a:pt x="12" y="140"/>
                  </a:cubicBezTo>
                  <a:cubicBezTo>
                    <a:pt x="19" y="134"/>
                    <a:pt x="25" y="128"/>
                    <a:pt x="31" y="121"/>
                  </a:cubicBezTo>
                  <a:cubicBezTo>
                    <a:pt x="49" y="105"/>
                    <a:pt x="63" y="84"/>
                    <a:pt x="77" y="64"/>
                  </a:cubicBezTo>
                  <a:cubicBezTo>
                    <a:pt x="85" y="53"/>
                    <a:pt x="93" y="40"/>
                    <a:pt x="100" y="27"/>
                  </a:cubicBezTo>
                  <a:cubicBezTo>
                    <a:pt x="105" y="19"/>
                    <a:pt x="110" y="9"/>
                    <a:pt x="112" y="0"/>
                  </a:cubicBezTo>
                  <a:cubicBezTo>
                    <a:pt x="115" y="1"/>
                    <a:pt x="119" y="3"/>
                    <a:pt x="119" y="7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317">
              <a:extLst>
                <a:ext uri="{FF2B5EF4-FFF2-40B4-BE49-F238E27FC236}">
                  <a16:creationId xmlns:a16="http://schemas.microsoft.com/office/drawing/2014/main" id="{9E1C12D6-AF96-473B-8D0E-0816D3A5F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117"/>
              <a:ext cx="37" cy="91"/>
            </a:xfrm>
            <a:custGeom>
              <a:avLst/>
              <a:gdLst>
                <a:gd name="T0" fmla="*/ 523 w 15"/>
                <a:gd name="T1" fmla="*/ 94 h 34"/>
                <a:gd name="T2" fmla="*/ 451 w 15"/>
                <a:gd name="T3" fmla="*/ 881 h 34"/>
                <a:gd name="T4" fmla="*/ 298 w 15"/>
                <a:gd name="T5" fmla="*/ 1748 h 34"/>
                <a:gd name="T6" fmla="*/ 0 w 15"/>
                <a:gd name="T7" fmla="*/ 1282 h 34"/>
                <a:gd name="T8" fmla="*/ 481 w 1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4">
                  <a:moveTo>
                    <a:pt x="14" y="2"/>
                  </a:moveTo>
                  <a:cubicBezTo>
                    <a:pt x="15" y="7"/>
                    <a:pt x="12" y="12"/>
                    <a:pt x="12" y="17"/>
                  </a:cubicBezTo>
                  <a:cubicBezTo>
                    <a:pt x="11" y="23"/>
                    <a:pt x="14" y="30"/>
                    <a:pt x="8" y="34"/>
                  </a:cubicBezTo>
                  <a:cubicBezTo>
                    <a:pt x="5" y="31"/>
                    <a:pt x="2" y="29"/>
                    <a:pt x="0" y="25"/>
                  </a:cubicBezTo>
                  <a:cubicBezTo>
                    <a:pt x="9" y="19"/>
                    <a:pt x="7" y="9"/>
                    <a:pt x="13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318">
              <a:extLst>
                <a:ext uri="{FF2B5EF4-FFF2-40B4-BE49-F238E27FC236}">
                  <a16:creationId xmlns:a16="http://schemas.microsoft.com/office/drawing/2014/main" id="{E1BC5834-94C5-43FE-901A-6734934B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672"/>
              <a:ext cx="165" cy="331"/>
            </a:xfrm>
            <a:custGeom>
              <a:avLst/>
              <a:gdLst>
                <a:gd name="T0" fmla="*/ 2425 w 66"/>
                <a:gd name="T1" fmla="*/ 307 h 124"/>
                <a:gd name="T2" fmla="*/ 1958 w 66"/>
                <a:gd name="T3" fmla="*/ 1618 h 124"/>
                <a:gd name="T4" fmla="*/ 1375 w 66"/>
                <a:gd name="T5" fmla="*/ 2835 h 124"/>
                <a:gd name="T6" fmla="*/ 0 w 66"/>
                <a:gd name="T7" fmla="*/ 6300 h 124"/>
                <a:gd name="T8" fmla="*/ 363 w 66"/>
                <a:gd name="T9" fmla="*/ 4717 h 124"/>
                <a:gd name="T10" fmla="*/ 1063 w 66"/>
                <a:gd name="T11" fmla="*/ 2493 h 124"/>
                <a:gd name="T12" fmla="*/ 2033 w 66"/>
                <a:gd name="T13" fmla="*/ 1004 h 124"/>
                <a:gd name="T14" fmla="*/ 2583 w 66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24">
                  <a:moveTo>
                    <a:pt x="62" y="6"/>
                  </a:moveTo>
                  <a:cubicBezTo>
                    <a:pt x="58" y="14"/>
                    <a:pt x="56" y="23"/>
                    <a:pt x="50" y="32"/>
                  </a:cubicBezTo>
                  <a:cubicBezTo>
                    <a:pt x="45" y="40"/>
                    <a:pt x="39" y="47"/>
                    <a:pt x="35" y="56"/>
                  </a:cubicBezTo>
                  <a:cubicBezTo>
                    <a:pt x="23" y="78"/>
                    <a:pt x="14" y="103"/>
                    <a:pt x="0" y="124"/>
                  </a:cubicBezTo>
                  <a:cubicBezTo>
                    <a:pt x="1" y="114"/>
                    <a:pt x="6" y="103"/>
                    <a:pt x="9" y="93"/>
                  </a:cubicBezTo>
                  <a:cubicBezTo>
                    <a:pt x="14" y="77"/>
                    <a:pt x="18" y="63"/>
                    <a:pt x="27" y="49"/>
                  </a:cubicBezTo>
                  <a:cubicBezTo>
                    <a:pt x="34" y="39"/>
                    <a:pt x="44" y="29"/>
                    <a:pt x="52" y="20"/>
                  </a:cubicBezTo>
                  <a:cubicBezTo>
                    <a:pt x="57" y="14"/>
                    <a:pt x="62" y="7"/>
                    <a:pt x="66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319">
              <a:extLst>
                <a:ext uri="{FF2B5EF4-FFF2-40B4-BE49-F238E27FC236}">
                  <a16:creationId xmlns:a16="http://schemas.microsoft.com/office/drawing/2014/main" id="{B9B16E96-993E-4A38-A99A-DA18633D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853"/>
              <a:ext cx="23" cy="30"/>
            </a:xfrm>
            <a:custGeom>
              <a:avLst/>
              <a:gdLst>
                <a:gd name="T0" fmla="*/ 0 w 9"/>
                <a:gd name="T1" fmla="*/ 0 h 11"/>
                <a:gd name="T2" fmla="*/ 386 w 9"/>
                <a:gd name="T3" fmla="*/ 611 h 11"/>
                <a:gd name="T4" fmla="*/ 169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2" y="4"/>
                    <a:pt x="5" y="9"/>
                    <a:pt x="9" y="11"/>
                  </a:cubicBezTo>
                  <a:cubicBezTo>
                    <a:pt x="9" y="6"/>
                    <a:pt x="6" y="3"/>
                    <a:pt x="4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320">
              <a:extLst>
                <a:ext uri="{FF2B5EF4-FFF2-40B4-BE49-F238E27FC236}">
                  <a16:creationId xmlns:a16="http://schemas.microsoft.com/office/drawing/2014/main" id="{342AA035-0FA3-4ED0-9C42-D723AE9D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779"/>
              <a:ext cx="188" cy="266"/>
            </a:xfrm>
            <a:custGeom>
              <a:avLst/>
              <a:gdLst>
                <a:gd name="T0" fmla="*/ 2444 w 75"/>
                <a:gd name="T1" fmla="*/ 806 h 100"/>
                <a:gd name="T2" fmla="*/ 1263 w 75"/>
                <a:gd name="T3" fmla="*/ 2958 h 100"/>
                <a:gd name="T4" fmla="*/ 0 w 75"/>
                <a:gd name="T5" fmla="*/ 5009 h 100"/>
                <a:gd name="T6" fmla="*/ 993 w 75"/>
                <a:gd name="T7" fmla="*/ 2860 h 100"/>
                <a:gd name="T8" fmla="*/ 1389 w 75"/>
                <a:gd name="T9" fmla="*/ 1905 h 100"/>
                <a:gd name="T10" fmla="*/ 2123 w 75"/>
                <a:gd name="T11" fmla="*/ 998 h 100"/>
                <a:gd name="T12" fmla="*/ 2757 w 75"/>
                <a:gd name="T13" fmla="*/ 0 h 100"/>
                <a:gd name="T14" fmla="*/ 2960 w 75"/>
                <a:gd name="T15" fmla="*/ 56 h 100"/>
                <a:gd name="T16" fmla="*/ 2206 w 75"/>
                <a:gd name="T17" fmla="*/ 1146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00">
                  <a:moveTo>
                    <a:pt x="62" y="16"/>
                  </a:moveTo>
                  <a:cubicBezTo>
                    <a:pt x="55" y="31"/>
                    <a:pt x="41" y="45"/>
                    <a:pt x="32" y="59"/>
                  </a:cubicBezTo>
                  <a:cubicBezTo>
                    <a:pt x="22" y="73"/>
                    <a:pt x="14" y="90"/>
                    <a:pt x="0" y="100"/>
                  </a:cubicBezTo>
                  <a:cubicBezTo>
                    <a:pt x="12" y="88"/>
                    <a:pt x="18" y="72"/>
                    <a:pt x="25" y="57"/>
                  </a:cubicBezTo>
                  <a:cubicBezTo>
                    <a:pt x="27" y="53"/>
                    <a:pt x="37" y="41"/>
                    <a:pt x="35" y="38"/>
                  </a:cubicBezTo>
                  <a:cubicBezTo>
                    <a:pt x="42" y="41"/>
                    <a:pt x="49" y="24"/>
                    <a:pt x="54" y="20"/>
                  </a:cubicBezTo>
                  <a:cubicBezTo>
                    <a:pt x="59" y="15"/>
                    <a:pt x="71" y="8"/>
                    <a:pt x="70" y="0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3" y="10"/>
                    <a:pt x="61" y="15"/>
                    <a:pt x="56" y="2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321">
              <a:extLst>
                <a:ext uri="{FF2B5EF4-FFF2-40B4-BE49-F238E27FC236}">
                  <a16:creationId xmlns:a16="http://schemas.microsoft.com/office/drawing/2014/main" id="{2ADA7B55-12F9-4795-815E-3A5B796CC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731"/>
              <a:ext cx="240" cy="392"/>
            </a:xfrm>
            <a:custGeom>
              <a:avLst/>
              <a:gdLst>
                <a:gd name="T0" fmla="*/ 3520 w 96"/>
                <a:gd name="T1" fmla="*/ 547 h 147"/>
                <a:gd name="T2" fmla="*/ 2658 w 96"/>
                <a:gd name="T3" fmla="*/ 2125 h 147"/>
                <a:gd name="T4" fmla="*/ 2033 w 96"/>
                <a:gd name="T5" fmla="*/ 3584 h 147"/>
                <a:gd name="T6" fmla="*/ 1020 w 96"/>
                <a:gd name="T7" fmla="*/ 5312 h 147"/>
                <a:gd name="T8" fmla="*/ 0 w 96"/>
                <a:gd name="T9" fmla="*/ 7432 h 147"/>
                <a:gd name="T10" fmla="*/ 550 w 96"/>
                <a:gd name="T11" fmla="*/ 5917 h 147"/>
                <a:gd name="T12" fmla="*/ 988 w 96"/>
                <a:gd name="T13" fmla="*/ 4757 h 147"/>
                <a:gd name="T14" fmla="*/ 1175 w 96"/>
                <a:gd name="T15" fmla="*/ 4189 h 147"/>
                <a:gd name="T16" fmla="*/ 1488 w 96"/>
                <a:gd name="T17" fmla="*/ 4245 h 147"/>
                <a:gd name="T18" fmla="*/ 2083 w 96"/>
                <a:gd name="T19" fmla="*/ 2936 h 147"/>
                <a:gd name="T20" fmla="*/ 2583 w 96"/>
                <a:gd name="T21" fmla="*/ 1309 h 147"/>
                <a:gd name="T22" fmla="*/ 2863 w 96"/>
                <a:gd name="T23" fmla="*/ 1459 h 147"/>
                <a:gd name="T24" fmla="*/ 3175 w 96"/>
                <a:gd name="T25" fmla="*/ 819 h 147"/>
                <a:gd name="T26" fmla="*/ 3750 w 96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147">
                  <a:moveTo>
                    <a:pt x="90" y="11"/>
                  </a:moveTo>
                  <a:cubicBezTo>
                    <a:pt x="83" y="22"/>
                    <a:pt x="74" y="31"/>
                    <a:pt x="68" y="42"/>
                  </a:cubicBezTo>
                  <a:cubicBezTo>
                    <a:pt x="62" y="51"/>
                    <a:pt x="58" y="61"/>
                    <a:pt x="52" y="71"/>
                  </a:cubicBezTo>
                  <a:cubicBezTo>
                    <a:pt x="45" y="84"/>
                    <a:pt x="35" y="94"/>
                    <a:pt x="26" y="105"/>
                  </a:cubicBezTo>
                  <a:cubicBezTo>
                    <a:pt x="15" y="118"/>
                    <a:pt x="9" y="134"/>
                    <a:pt x="0" y="147"/>
                  </a:cubicBezTo>
                  <a:cubicBezTo>
                    <a:pt x="5" y="138"/>
                    <a:pt x="8" y="127"/>
                    <a:pt x="14" y="117"/>
                  </a:cubicBezTo>
                  <a:cubicBezTo>
                    <a:pt x="18" y="110"/>
                    <a:pt x="23" y="102"/>
                    <a:pt x="25" y="94"/>
                  </a:cubicBezTo>
                  <a:cubicBezTo>
                    <a:pt x="26" y="90"/>
                    <a:pt x="24" y="83"/>
                    <a:pt x="30" y="83"/>
                  </a:cubicBezTo>
                  <a:cubicBezTo>
                    <a:pt x="35" y="83"/>
                    <a:pt x="32" y="88"/>
                    <a:pt x="38" y="84"/>
                  </a:cubicBezTo>
                  <a:cubicBezTo>
                    <a:pt x="45" y="78"/>
                    <a:pt x="49" y="65"/>
                    <a:pt x="53" y="58"/>
                  </a:cubicBezTo>
                  <a:cubicBezTo>
                    <a:pt x="57" y="49"/>
                    <a:pt x="69" y="36"/>
                    <a:pt x="66" y="26"/>
                  </a:cubicBezTo>
                  <a:cubicBezTo>
                    <a:pt x="69" y="24"/>
                    <a:pt x="71" y="27"/>
                    <a:pt x="73" y="29"/>
                  </a:cubicBezTo>
                  <a:cubicBezTo>
                    <a:pt x="77" y="25"/>
                    <a:pt x="77" y="19"/>
                    <a:pt x="81" y="16"/>
                  </a:cubicBezTo>
                  <a:cubicBezTo>
                    <a:pt x="85" y="11"/>
                    <a:pt x="94" y="6"/>
                    <a:pt x="96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Freeform 322">
              <a:extLst>
                <a:ext uri="{FF2B5EF4-FFF2-40B4-BE49-F238E27FC236}">
                  <a16:creationId xmlns:a16="http://schemas.microsoft.com/office/drawing/2014/main" id="{060DF6B7-50FE-4557-BFEB-0A936D6E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907"/>
              <a:ext cx="30" cy="32"/>
            </a:xfrm>
            <a:custGeom>
              <a:avLst/>
              <a:gdLst>
                <a:gd name="T0" fmla="*/ 0 w 12"/>
                <a:gd name="T1" fmla="*/ 149 h 12"/>
                <a:gd name="T2" fmla="*/ 438 w 12"/>
                <a:gd name="T3" fmla="*/ 605 h 12"/>
                <a:gd name="T4" fmla="*/ 470 w 12"/>
                <a:gd name="T5" fmla="*/ 547 h 12"/>
                <a:gd name="T6" fmla="*/ 83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1" y="6"/>
                    <a:pt x="8" y="11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9" y="6"/>
                    <a:pt x="7" y="3"/>
                    <a:pt x="2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6" name="Freeform 323">
              <a:extLst>
                <a:ext uri="{FF2B5EF4-FFF2-40B4-BE49-F238E27FC236}">
                  <a16:creationId xmlns:a16="http://schemas.microsoft.com/office/drawing/2014/main" id="{EBBEC7CA-C102-4DEA-9A54-AB19E030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779"/>
              <a:ext cx="17" cy="21"/>
            </a:xfrm>
            <a:custGeom>
              <a:avLst/>
              <a:gdLst>
                <a:gd name="T0" fmla="*/ 0 w 7"/>
                <a:gd name="T1" fmla="*/ 0 h 8"/>
                <a:gd name="T2" fmla="*/ 243 w 7"/>
                <a:gd name="T3" fmla="*/ 289 h 8"/>
                <a:gd name="T4" fmla="*/ 70 w 7"/>
                <a:gd name="T5" fmla="*/ 5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3"/>
                    <a:pt x="3" y="8"/>
                    <a:pt x="7" y="6"/>
                  </a:cubicBezTo>
                  <a:cubicBezTo>
                    <a:pt x="6" y="4"/>
                    <a:pt x="4" y="2"/>
                    <a:pt x="2" y="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324">
              <a:extLst>
                <a:ext uri="{FF2B5EF4-FFF2-40B4-BE49-F238E27FC236}">
                  <a16:creationId xmlns:a16="http://schemas.microsoft.com/office/drawing/2014/main" id="{2C9B728B-F638-4C5B-B2AA-3EB13C1FC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1757"/>
              <a:ext cx="18" cy="14"/>
            </a:xfrm>
            <a:custGeom>
              <a:avLst/>
              <a:gdLst>
                <a:gd name="T0" fmla="*/ 0 w 7"/>
                <a:gd name="T1" fmla="*/ 0 h 5"/>
                <a:gd name="T2" fmla="*/ 303 w 7"/>
                <a:gd name="T3" fmla="*/ 305 h 5"/>
                <a:gd name="T4" fmla="*/ 85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1" y="3"/>
                    <a:pt x="5" y="5"/>
                    <a:pt x="7" y="5"/>
                  </a:cubicBezTo>
                  <a:cubicBezTo>
                    <a:pt x="6" y="3"/>
                    <a:pt x="4" y="1"/>
                    <a:pt x="2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325">
              <a:extLst>
                <a:ext uri="{FF2B5EF4-FFF2-40B4-BE49-F238E27FC236}">
                  <a16:creationId xmlns:a16="http://schemas.microsoft.com/office/drawing/2014/main" id="{374E2EE5-4349-4D77-AA55-FEF0B439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107"/>
              <a:ext cx="52" cy="93"/>
            </a:xfrm>
            <a:custGeom>
              <a:avLst/>
              <a:gdLst>
                <a:gd name="T0" fmla="*/ 532 w 21"/>
                <a:gd name="T1" fmla="*/ 0 h 35"/>
                <a:gd name="T2" fmla="*/ 0 w 21"/>
                <a:gd name="T3" fmla="*/ 1743 h 35"/>
                <a:gd name="T4" fmla="*/ 639 w 21"/>
                <a:gd name="T5" fmla="*/ 9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5">
                  <a:moveTo>
                    <a:pt x="14" y="0"/>
                  </a:moveTo>
                  <a:cubicBezTo>
                    <a:pt x="18" y="14"/>
                    <a:pt x="6" y="24"/>
                    <a:pt x="0" y="35"/>
                  </a:cubicBezTo>
                  <a:cubicBezTo>
                    <a:pt x="14" y="32"/>
                    <a:pt x="21" y="14"/>
                    <a:pt x="17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326">
              <a:extLst>
                <a:ext uri="{FF2B5EF4-FFF2-40B4-BE49-F238E27FC236}">
                  <a16:creationId xmlns:a16="http://schemas.microsoft.com/office/drawing/2014/main" id="{9164AA3C-CBD6-4915-90A4-7ECC0A88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160"/>
              <a:ext cx="68" cy="128"/>
            </a:xfrm>
            <a:custGeom>
              <a:avLst/>
              <a:gdLst>
                <a:gd name="T0" fmla="*/ 1040 w 27"/>
                <a:gd name="T1" fmla="*/ 0 h 48"/>
                <a:gd name="T2" fmla="*/ 640 w 27"/>
                <a:gd name="T3" fmla="*/ 1309 h 48"/>
                <a:gd name="T4" fmla="*/ 0 w 27"/>
                <a:gd name="T5" fmla="*/ 2424 h 48"/>
                <a:gd name="T6" fmla="*/ 768 w 27"/>
                <a:gd name="T7" fmla="*/ 1309 h 48"/>
                <a:gd name="T8" fmla="*/ 1040 w 27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8">
                  <a:moveTo>
                    <a:pt x="26" y="0"/>
                  </a:moveTo>
                  <a:cubicBezTo>
                    <a:pt x="27" y="9"/>
                    <a:pt x="20" y="19"/>
                    <a:pt x="16" y="26"/>
                  </a:cubicBezTo>
                  <a:cubicBezTo>
                    <a:pt x="12" y="33"/>
                    <a:pt x="1" y="40"/>
                    <a:pt x="0" y="48"/>
                  </a:cubicBezTo>
                  <a:cubicBezTo>
                    <a:pt x="8" y="42"/>
                    <a:pt x="14" y="35"/>
                    <a:pt x="19" y="26"/>
                  </a:cubicBezTo>
                  <a:cubicBezTo>
                    <a:pt x="23" y="19"/>
                    <a:pt x="23" y="11"/>
                    <a:pt x="26" y="4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327">
              <a:extLst>
                <a:ext uri="{FF2B5EF4-FFF2-40B4-BE49-F238E27FC236}">
                  <a16:creationId xmlns:a16="http://schemas.microsoft.com/office/drawing/2014/main" id="{F2D1E778-3BC0-4A8F-82EE-059D765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264"/>
              <a:ext cx="50" cy="59"/>
            </a:xfrm>
            <a:custGeom>
              <a:avLst/>
              <a:gdLst>
                <a:gd name="T0" fmla="*/ 708 w 20"/>
                <a:gd name="T1" fmla="*/ 0 h 22"/>
                <a:gd name="T2" fmla="*/ 0 w 20"/>
                <a:gd name="T3" fmla="*/ 1137 h 22"/>
                <a:gd name="T4" fmla="*/ 783 w 2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18" y="0"/>
                  </a:moveTo>
                  <a:cubicBezTo>
                    <a:pt x="17" y="10"/>
                    <a:pt x="6" y="16"/>
                    <a:pt x="0" y="22"/>
                  </a:cubicBezTo>
                  <a:cubicBezTo>
                    <a:pt x="10" y="20"/>
                    <a:pt x="19" y="12"/>
                    <a:pt x="2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328">
              <a:extLst>
                <a:ext uri="{FF2B5EF4-FFF2-40B4-BE49-F238E27FC236}">
                  <a16:creationId xmlns:a16="http://schemas.microsoft.com/office/drawing/2014/main" id="{A65E9A03-16B7-4D31-94F4-A29A3B11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328"/>
              <a:ext cx="70" cy="59"/>
            </a:xfrm>
            <a:custGeom>
              <a:avLst/>
              <a:gdLst>
                <a:gd name="T0" fmla="*/ 750 w 28"/>
                <a:gd name="T1" fmla="*/ 94 h 22"/>
                <a:gd name="T2" fmla="*/ 0 w 28"/>
                <a:gd name="T3" fmla="*/ 1137 h 22"/>
                <a:gd name="T4" fmla="*/ 1020 w 28"/>
                <a:gd name="T5" fmla="*/ 0 h 22"/>
                <a:gd name="T6" fmla="*/ 750 w 28"/>
                <a:gd name="T7" fmla="*/ 15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19" y="2"/>
                  </a:moveTo>
                  <a:cubicBezTo>
                    <a:pt x="18" y="12"/>
                    <a:pt x="7" y="15"/>
                    <a:pt x="0" y="22"/>
                  </a:cubicBezTo>
                  <a:cubicBezTo>
                    <a:pt x="8" y="17"/>
                    <a:pt x="28" y="12"/>
                    <a:pt x="26" y="0"/>
                  </a:cubicBezTo>
                  <a:cubicBezTo>
                    <a:pt x="24" y="1"/>
                    <a:pt x="21" y="3"/>
                    <a:pt x="19" y="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329">
              <a:extLst>
                <a:ext uri="{FF2B5EF4-FFF2-40B4-BE49-F238E27FC236}">
                  <a16:creationId xmlns:a16="http://schemas.microsoft.com/office/drawing/2014/main" id="{D9C2D710-FD8A-43F0-8DED-D6D9E94C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363"/>
              <a:ext cx="73" cy="248"/>
            </a:xfrm>
            <a:custGeom>
              <a:avLst/>
              <a:gdLst>
                <a:gd name="T0" fmla="*/ 957 w 29"/>
                <a:gd name="T1" fmla="*/ 968 h 93"/>
                <a:gd name="T2" fmla="*/ 798 w 29"/>
                <a:gd name="T3" fmla="*/ 2525 h 93"/>
                <a:gd name="T4" fmla="*/ 0 w 29"/>
                <a:gd name="T5" fmla="*/ 4701 h 93"/>
                <a:gd name="T6" fmla="*/ 798 w 29"/>
                <a:gd name="T7" fmla="*/ 1571 h 93"/>
                <a:gd name="T8" fmla="*/ 715 w 29"/>
                <a:gd name="T9" fmla="*/ 0 h 93"/>
                <a:gd name="T10" fmla="*/ 957 w 29"/>
                <a:gd name="T11" fmla="*/ 661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3">
                  <a:moveTo>
                    <a:pt x="24" y="19"/>
                  </a:moveTo>
                  <a:cubicBezTo>
                    <a:pt x="29" y="27"/>
                    <a:pt x="23" y="42"/>
                    <a:pt x="20" y="50"/>
                  </a:cubicBezTo>
                  <a:cubicBezTo>
                    <a:pt x="15" y="64"/>
                    <a:pt x="8" y="81"/>
                    <a:pt x="0" y="93"/>
                  </a:cubicBezTo>
                  <a:cubicBezTo>
                    <a:pt x="1" y="72"/>
                    <a:pt x="20" y="53"/>
                    <a:pt x="20" y="31"/>
                  </a:cubicBezTo>
                  <a:cubicBezTo>
                    <a:pt x="20" y="21"/>
                    <a:pt x="16" y="10"/>
                    <a:pt x="18" y="0"/>
                  </a:cubicBezTo>
                  <a:cubicBezTo>
                    <a:pt x="19" y="4"/>
                    <a:pt x="21" y="9"/>
                    <a:pt x="24" y="1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330">
              <a:extLst>
                <a:ext uri="{FF2B5EF4-FFF2-40B4-BE49-F238E27FC236}">
                  <a16:creationId xmlns:a16="http://schemas.microsoft.com/office/drawing/2014/main" id="{0F014C25-7E46-4780-957C-A533B1B3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725"/>
              <a:ext cx="127" cy="174"/>
            </a:xfrm>
            <a:custGeom>
              <a:avLst/>
              <a:gdLst>
                <a:gd name="T0" fmla="*/ 1885 w 51"/>
                <a:gd name="T1" fmla="*/ 0 h 65"/>
                <a:gd name="T2" fmla="*/ 882 w 51"/>
                <a:gd name="T3" fmla="*/ 1496 h 65"/>
                <a:gd name="T4" fmla="*/ 0 w 51"/>
                <a:gd name="T5" fmla="*/ 3089 h 65"/>
                <a:gd name="T6" fmla="*/ 620 w 51"/>
                <a:gd name="T7" fmla="*/ 3338 h 65"/>
                <a:gd name="T8" fmla="*/ 1004 w 51"/>
                <a:gd name="T9" fmla="*/ 1692 h 65"/>
                <a:gd name="T10" fmla="*/ 1960 w 51"/>
                <a:gd name="T11" fmla="*/ 709 h 65"/>
                <a:gd name="T12" fmla="*/ 1927 w 51"/>
                <a:gd name="T13" fmla="*/ 15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5">
                  <a:moveTo>
                    <a:pt x="49" y="0"/>
                  </a:moveTo>
                  <a:cubicBezTo>
                    <a:pt x="39" y="9"/>
                    <a:pt x="31" y="19"/>
                    <a:pt x="23" y="29"/>
                  </a:cubicBezTo>
                  <a:cubicBezTo>
                    <a:pt x="16" y="39"/>
                    <a:pt x="2" y="48"/>
                    <a:pt x="0" y="60"/>
                  </a:cubicBezTo>
                  <a:cubicBezTo>
                    <a:pt x="6" y="60"/>
                    <a:pt x="10" y="64"/>
                    <a:pt x="16" y="65"/>
                  </a:cubicBezTo>
                  <a:cubicBezTo>
                    <a:pt x="1" y="59"/>
                    <a:pt x="21" y="40"/>
                    <a:pt x="26" y="33"/>
                  </a:cubicBezTo>
                  <a:cubicBezTo>
                    <a:pt x="33" y="23"/>
                    <a:pt x="37" y="9"/>
                    <a:pt x="51" y="14"/>
                  </a:cubicBezTo>
                  <a:cubicBezTo>
                    <a:pt x="45" y="10"/>
                    <a:pt x="47" y="8"/>
                    <a:pt x="50" y="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331">
              <a:extLst>
                <a:ext uri="{FF2B5EF4-FFF2-40B4-BE49-F238E27FC236}">
                  <a16:creationId xmlns:a16="http://schemas.microsoft.com/office/drawing/2014/main" id="{389D7FFE-CA44-482F-9234-6292FAEE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037"/>
              <a:ext cx="80" cy="144"/>
            </a:xfrm>
            <a:custGeom>
              <a:avLst/>
              <a:gdLst>
                <a:gd name="T0" fmla="*/ 1220 w 32"/>
                <a:gd name="T1" fmla="*/ 397 h 54"/>
                <a:gd name="T2" fmla="*/ 550 w 32"/>
                <a:gd name="T3" fmla="*/ 968 h 54"/>
                <a:gd name="T4" fmla="*/ 238 w 32"/>
                <a:gd name="T5" fmla="*/ 1728 h 54"/>
                <a:gd name="T6" fmla="*/ 0 w 32"/>
                <a:gd name="T7" fmla="*/ 2731 h 54"/>
                <a:gd name="T8" fmla="*/ 833 w 32"/>
                <a:gd name="T9" fmla="*/ 968 h 54"/>
                <a:gd name="T10" fmla="*/ 1250 w 32"/>
                <a:gd name="T11" fmla="*/ 547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4">
                  <a:moveTo>
                    <a:pt x="31" y="8"/>
                  </a:moveTo>
                  <a:cubicBezTo>
                    <a:pt x="22" y="0"/>
                    <a:pt x="18" y="13"/>
                    <a:pt x="14" y="19"/>
                  </a:cubicBezTo>
                  <a:cubicBezTo>
                    <a:pt x="12" y="24"/>
                    <a:pt x="9" y="29"/>
                    <a:pt x="6" y="34"/>
                  </a:cubicBezTo>
                  <a:cubicBezTo>
                    <a:pt x="2" y="40"/>
                    <a:pt x="2" y="46"/>
                    <a:pt x="0" y="54"/>
                  </a:cubicBezTo>
                  <a:cubicBezTo>
                    <a:pt x="2" y="41"/>
                    <a:pt x="14" y="29"/>
                    <a:pt x="21" y="19"/>
                  </a:cubicBezTo>
                  <a:cubicBezTo>
                    <a:pt x="24" y="16"/>
                    <a:pt x="27" y="10"/>
                    <a:pt x="32" y="11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332">
              <a:extLst>
                <a:ext uri="{FF2B5EF4-FFF2-40B4-BE49-F238E27FC236}">
                  <a16:creationId xmlns:a16="http://schemas.microsoft.com/office/drawing/2014/main" id="{221E8E72-8326-4D15-9DD1-E0FD6891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2181"/>
              <a:ext cx="50" cy="96"/>
            </a:xfrm>
            <a:custGeom>
              <a:avLst/>
              <a:gdLst>
                <a:gd name="T0" fmla="*/ 750 w 20"/>
                <a:gd name="T1" fmla="*/ 0 h 36"/>
                <a:gd name="T2" fmla="*/ 238 w 20"/>
                <a:gd name="T3" fmla="*/ 819 h 36"/>
                <a:gd name="T4" fmla="*/ 0 w 20"/>
                <a:gd name="T5" fmla="*/ 1821 h 36"/>
                <a:gd name="T6" fmla="*/ 395 w 20"/>
                <a:gd name="T7" fmla="*/ 909 h 36"/>
                <a:gd name="T8" fmla="*/ 783 w 20"/>
                <a:gd name="T9" fmla="*/ 14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6">
                  <a:moveTo>
                    <a:pt x="19" y="0"/>
                  </a:moveTo>
                  <a:cubicBezTo>
                    <a:pt x="15" y="6"/>
                    <a:pt x="10" y="10"/>
                    <a:pt x="6" y="16"/>
                  </a:cubicBezTo>
                  <a:cubicBezTo>
                    <a:pt x="0" y="22"/>
                    <a:pt x="1" y="27"/>
                    <a:pt x="0" y="36"/>
                  </a:cubicBezTo>
                  <a:cubicBezTo>
                    <a:pt x="4" y="31"/>
                    <a:pt x="6" y="23"/>
                    <a:pt x="10" y="18"/>
                  </a:cubicBezTo>
                  <a:cubicBezTo>
                    <a:pt x="13" y="13"/>
                    <a:pt x="17" y="9"/>
                    <a:pt x="20" y="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333">
              <a:extLst>
                <a:ext uri="{FF2B5EF4-FFF2-40B4-BE49-F238E27FC236}">
                  <a16:creationId xmlns:a16="http://schemas.microsoft.com/office/drawing/2014/main" id="{B8F756DF-9FC5-4070-B0CC-B7167228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747"/>
              <a:ext cx="68" cy="85"/>
            </a:xfrm>
            <a:custGeom>
              <a:avLst/>
              <a:gdLst>
                <a:gd name="T0" fmla="*/ 1085 w 27"/>
                <a:gd name="T1" fmla="*/ 452 h 32"/>
                <a:gd name="T2" fmla="*/ 685 w 27"/>
                <a:gd name="T3" fmla="*/ 656 h 32"/>
                <a:gd name="T4" fmla="*/ 0 w 27"/>
                <a:gd name="T5" fmla="*/ 1503 h 32"/>
                <a:gd name="T6" fmla="*/ 159 w 27"/>
                <a:gd name="T7" fmla="*/ 1594 h 32"/>
                <a:gd name="T8" fmla="*/ 1040 w 27"/>
                <a:gd name="T9" fmla="*/ 50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2">
                  <a:moveTo>
                    <a:pt x="27" y="9"/>
                  </a:moveTo>
                  <a:cubicBezTo>
                    <a:pt x="25" y="0"/>
                    <a:pt x="20" y="11"/>
                    <a:pt x="17" y="13"/>
                  </a:cubicBezTo>
                  <a:cubicBezTo>
                    <a:pt x="12" y="19"/>
                    <a:pt x="5" y="24"/>
                    <a:pt x="0" y="30"/>
                  </a:cubicBezTo>
                  <a:cubicBezTo>
                    <a:pt x="1" y="30"/>
                    <a:pt x="4" y="32"/>
                    <a:pt x="4" y="32"/>
                  </a:cubicBezTo>
                  <a:cubicBezTo>
                    <a:pt x="6" y="24"/>
                    <a:pt x="19" y="14"/>
                    <a:pt x="26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334">
              <a:extLst>
                <a:ext uri="{FF2B5EF4-FFF2-40B4-BE49-F238E27FC236}">
                  <a16:creationId xmlns:a16="http://schemas.microsoft.com/office/drawing/2014/main" id="{F7FAE879-B948-4976-89E0-6DB924D0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859"/>
              <a:ext cx="250" cy="232"/>
            </a:xfrm>
            <a:custGeom>
              <a:avLst/>
              <a:gdLst>
                <a:gd name="T0" fmla="*/ 3908 w 100"/>
                <a:gd name="T1" fmla="*/ 456 h 87"/>
                <a:gd name="T2" fmla="*/ 3095 w 100"/>
                <a:gd name="T3" fmla="*/ 1003 h 87"/>
                <a:gd name="T4" fmla="*/ 2238 w 100"/>
                <a:gd name="T5" fmla="*/ 2069 h 87"/>
                <a:gd name="T6" fmla="*/ 1333 w 100"/>
                <a:gd name="T7" fmla="*/ 3187 h 87"/>
                <a:gd name="T8" fmla="*/ 0 w 100"/>
                <a:gd name="T9" fmla="*/ 4403 h 87"/>
                <a:gd name="T10" fmla="*/ 938 w 100"/>
                <a:gd name="T11" fmla="*/ 3789 h 87"/>
                <a:gd name="T12" fmla="*/ 2000 w 100"/>
                <a:gd name="T13" fmla="*/ 2731 h 87"/>
                <a:gd name="T14" fmla="*/ 3908 w 100"/>
                <a:gd name="T15" fmla="*/ 512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87">
                  <a:moveTo>
                    <a:pt x="100" y="9"/>
                  </a:moveTo>
                  <a:cubicBezTo>
                    <a:pt x="93" y="0"/>
                    <a:pt x="83" y="15"/>
                    <a:pt x="79" y="20"/>
                  </a:cubicBezTo>
                  <a:cubicBezTo>
                    <a:pt x="72" y="27"/>
                    <a:pt x="50" y="48"/>
                    <a:pt x="57" y="41"/>
                  </a:cubicBezTo>
                  <a:cubicBezTo>
                    <a:pt x="68" y="31"/>
                    <a:pt x="56" y="49"/>
                    <a:pt x="34" y="63"/>
                  </a:cubicBezTo>
                  <a:cubicBezTo>
                    <a:pt x="23" y="71"/>
                    <a:pt x="11" y="79"/>
                    <a:pt x="0" y="87"/>
                  </a:cubicBezTo>
                  <a:cubicBezTo>
                    <a:pt x="8" y="83"/>
                    <a:pt x="16" y="79"/>
                    <a:pt x="24" y="75"/>
                  </a:cubicBezTo>
                  <a:cubicBezTo>
                    <a:pt x="35" y="70"/>
                    <a:pt x="42" y="61"/>
                    <a:pt x="51" y="54"/>
                  </a:cubicBezTo>
                  <a:cubicBezTo>
                    <a:pt x="68" y="40"/>
                    <a:pt x="81" y="18"/>
                    <a:pt x="100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335">
              <a:extLst>
                <a:ext uri="{FF2B5EF4-FFF2-40B4-BE49-F238E27FC236}">
                  <a16:creationId xmlns:a16="http://schemas.microsoft.com/office/drawing/2014/main" id="{6260FCE4-35C3-46DB-9446-9E23DF8F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168"/>
              <a:ext cx="52" cy="96"/>
            </a:xfrm>
            <a:custGeom>
              <a:avLst/>
              <a:gdLst>
                <a:gd name="T0" fmla="*/ 790 w 21"/>
                <a:gd name="T1" fmla="*/ 0 h 36"/>
                <a:gd name="T2" fmla="*/ 0 w 21"/>
                <a:gd name="T3" fmla="*/ 1821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cubicBezTo>
                    <a:pt x="18" y="12"/>
                    <a:pt x="8" y="27"/>
                    <a:pt x="0" y="3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336">
              <a:extLst>
                <a:ext uri="{FF2B5EF4-FFF2-40B4-BE49-F238E27FC236}">
                  <a16:creationId xmlns:a16="http://schemas.microsoft.com/office/drawing/2014/main" id="{A9A1379D-C82B-4E6E-826E-2646F618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304"/>
              <a:ext cx="45" cy="37"/>
            </a:xfrm>
            <a:custGeom>
              <a:avLst/>
              <a:gdLst>
                <a:gd name="T0" fmla="*/ 708 w 18"/>
                <a:gd name="T1" fmla="*/ 0 h 14"/>
                <a:gd name="T2" fmla="*/ 0 w 18"/>
                <a:gd name="T3" fmla="*/ 595 h 14"/>
                <a:gd name="T4" fmla="*/ 625 w 18"/>
                <a:gd name="T5" fmla="*/ 29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cubicBezTo>
                    <a:pt x="14" y="6"/>
                    <a:pt x="7" y="10"/>
                    <a:pt x="0" y="12"/>
                  </a:cubicBezTo>
                  <a:cubicBezTo>
                    <a:pt x="3" y="14"/>
                    <a:pt x="15" y="10"/>
                    <a:pt x="16" y="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337">
              <a:extLst>
                <a:ext uri="{FF2B5EF4-FFF2-40B4-BE49-F238E27FC236}">
                  <a16:creationId xmlns:a16="http://schemas.microsoft.com/office/drawing/2014/main" id="{0A04FDF5-CE60-4203-A102-59B1D434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107"/>
              <a:ext cx="28" cy="74"/>
            </a:xfrm>
            <a:custGeom>
              <a:avLst/>
              <a:gdLst>
                <a:gd name="T0" fmla="*/ 298 w 11"/>
                <a:gd name="T1" fmla="*/ 90 h 28"/>
                <a:gd name="T2" fmla="*/ 0 w 11"/>
                <a:gd name="T3" fmla="*/ 1369 h 28"/>
                <a:gd name="T4" fmla="*/ 461 w 1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8">
                  <a:moveTo>
                    <a:pt x="7" y="2"/>
                  </a:moveTo>
                  <a:cubicBezTo>
                    <a:pt x="3" y="11"/>
                    <a:pt x="0" y="18"/>
                    <a:pt x="0" y="28"/>
                  </a:cubicBezTo>
                  <a:cubicBezTo>
                    <a:pt x="2" y="18"/>
                    <a:pt x="9" y="10"/>
                    <a:pt x="11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338">
              <a:extLst>
                <a:ext uri="{FF2B5EF4-FFF2-40B4-BE49-F238E27FC236}">
                  <a16:creationId xmlns:a16="http://schemas.microsoft.com/office/drawing/2014/main" id="{F0B6849A-A09A-4F5B-950A-94FD769B2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2040"/>
              <a:ext cx="60" cy="109"/>
            </a:xfrm>
            <a:custGeom>
              <a:avLst/>
              <a:gdLst>
                <a:gd name="T0" fmla="*/ 938 w 24"/>
                <a:gd name="T1" fmla="*/ 0 h 41"/>
                <a:gd name="T2" fmla="*/ 595 w 24"/>
                <a:gd name="T3" fmla="*/ 1087 h 41"/>
                <a:gd name="T4" fmla="*/ 0 w 24"/>
                <a:gd name="T5" fmla="*/ 205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1">
                  <a:moveTo>
                    <a:pt x="24" y="0"/>
                  </a:moveTo>
                  <a:cubicBezTo>
                    <a:pt x="21" y="7"/>
                    <a:pt x="19" y="15"/>
                    <a:pt x="15" y="22"/>
                  </a:cubicBezTo>
                  <a:cubicBezTo>
                    <a:pt x="11" y="29"/>
                    <a:pt x="4" y="35"/>
                    <a:pt x="0" y="41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339">
              <a:extLst>
                <a:ext uri="{FF2B5EF4-FFF2-40B4-BE49-F238E27FC236}">
                  <a16:creationId xmlns:a16="http://schemas.microsoft.com/office/drawing/2014/main" id="{22987411-384B-46F8-B741-C13D1645C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787"/>
              <a:ext cx="12" cy="10"/>
            </a:xfrm>
            <a:custGeom>
              <a:avLst/>
              <a:gdLst>
                <a:gd name="T0" fmla="*/ 168 w 5"/>
                <a:gd name="T1" fmla="*/ 0 h 4"/>
                <a:gd name="T2" fmla="*/ 0 w 5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340">
              <a:extLst>
                <a:ext uri="{FF2B5EF4-FFF2-40B4-BE49-F238E27FC236}">
                  <a16:creationId xmlns:a16="http://schemas.microsoft.com/office/drawing/2014/main" id="{96905C22-CAE9-4A93-ACD8-B8270EF6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904"/>
              <a:ext cx="5" cy="5"/>
            </a:xfrm>
            <a:custGeom>
              <a:avLst/>
              <a:gdLst>
                <a:gd name="T0" fmla="*/ 0 w 2"/>
                <a:gd name="T1" fmla="*/ 83 h 2"/>
                <a:gd name="T2" fmla="*/ 83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341">
              <a:extLst>
                <a:ext uri="{FF2B5EF4-FFF2-40B4-BE49-F238E27FC236}">
                  <a16:creationId xmlns:a16="http://schemas.microsoft.com/office/drawing/2014/main" id="{7D35F25D-0E35-4736-B0DC-AFF9CE7A3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203"/>
              <a:ext cx="8" cy="5"/>
            </a:xfrm>
            <a:custGeom>
              <a:avLst/>
              <a:gdLst>
                <a:gd name="T0" fmla="*/ 0 w 3"/>
                <a:gd name="T1" fmla="*/ 83 h 2"/>
                <a:gd name="T2" fmla="*/ 149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Freeform 342">
              <a:extLst>
                <a:ext uri="{FF2B5EF4-FFF2-40B4-BE49-F238E27FC236}">
                  <a16:creationId xmlns:a16="http://schemas.microsoft.com/office/drawing/2014/main" id="{E6F58EB2-7603-44D8-9B71-5AAA9D0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333"/>
              <a:ext cx="18" cy="19"/>
            </a:xfrm>
            <a:custGeom>
              <a:avLst/>
              <a:gdLst>
                <a:gd name="T0" fmla="*/ 303 w 7"/>
                <a:gd name="T1" fmla="*/ 163 h 7"/>
                <a:gd name="T2" fmla="*/ 0 w 7"/>
                <a:gd name="T3" fmla="*/ 103 h 7"/>
                <a:gd name="T4" fmla="*/ 139 w 7"/>
                <a:gd name="T5" fmla="*/ 38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5" y="0"/>
                    <a:pt x="2" y="0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Freeform 343">
              <a:extLst>
                <a:ext uri="{FF2B5EF4-FFF2-40B4-BE49-F238E27FC236}">
                  <a16:creationId xmlns:a16="http://schemas.microsoft.com/office/drawing/2014/main" id="{A67BE580-CB4E-40ED-A911-B07BD994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368"/>
              <a:ext cx="5" cy="11"/>
            </a:xfrm>
            <a:custGeom>
              <a:avLst/>
              <a:gdLst>
                <a:gd name="T0" fmla="*/ 83 w 2"/>
                <a:gd name="T1" fmla="*/ 228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Freeform 344">
              <a:extLst>
                <a:ext uri="{FF2B5EF4-FFF2-40B4-BE49-F238E27FC236}">
                  <a16:creationId xmlns:a16="http://schemas.microsoft.com/office/drawing/2014/main" id="{6E650975-017A-4C56-B970-35075760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261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0"/>
                    <a:pt x="1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Freeform 345">
              <a:extLst>
                <a:ext uri="{FF2B5EF4-FFF2-40B4-BE49-F238E27FC236}">
                  <a16:creationId xmlns:a16="http://schemas.microsoft.com/office/drawing/2014/main" id="{AC646D20-CB65-4FA8-83C1-35E3776B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2288"/>
              <a:ext cx="40" cy="24"/>
            </a:xfrm>
            <a:custGeom>
              <a:avLst/>
              <a:gdLst>
                <a:gd name="T0" fmla="*/ 313 w 16"/>
                <a:gd name="T1" fmla="*/ 456 h 9"/>
                <a:gd name="T2" fmla="*/ 625 w 16"/>
                <a:gd name="T3" fmla="*/ 14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9">
                  <a:moveTo>
                    <a:pt x="8" y="9"/>
                  </a:moveTo>
                  <a:cubicBezTo>
                    <a:pt x="0" y="4"/>
                    <a:pt x="11" y="0"/>
                    <a:pt x="16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9" name="Freeform 346">
              <a:extLst>
                <a:ext uri="{FF2B5EF4-FFF2-40B4-BE49-F238E27FC236}">
                  <a16:creationId xmlns:a16="http://schemas.microsoft.com/office/drawing/2014/main" id="{3D221CBC-3C9B-43AD-AE41-16D61A10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141"/>
              <a:ext cx="30" cy="32"/>
            </a:xfrm>
            <a:custGeom>
              <a:avLst/>
              <a:gdLst>
                <a:gd name="T0" fmla="*/ 438 w 12"/>
                <a:gd name="T1" fmla="*/ 205 h 12"/>
                <a:gd name="T2" fmla="*/ 158 w 12"/>
                <a:gd name="T3" fmla="*/ 205 h 12"/>
                <a:gd name="T4" fmla="*/ 470 w 12"/>
                <a:gd name="T5" fmla="*/ 363 h 12"/>
                <a:gd name="T6" fmla="*/ 0 w 12"/>
                <a:gd name="T7" fmla="*/ 5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9" y="2"/>
                    <a:pt x="5" y="0"/>
                    <a:pt x="4" y="4"/>
                  </a:cubicBezTo>
                  <a:cubicBezTo>
                    <a:pt x="6" y="6"/>
                    <a:pt x="9" y="7"/>
                    <a:pt x="12" y="7"/>
                  </a:cubicBezTo>
                  <a:cubicBezTo>
                    <a:pt x="11" y="12"/>
                    <a:pt x="4" y="12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Freeform 347">
              <a:extLst>
                <a:ext uri="{FF2B5EF4-FFF2-40B4-BE49-F238E27FC236}">
                  <a16:creationId xmlns:a16="http://schemas.microsoft.com/office/drawing/2014/main" id="{E8653B27-5089-494A-B219-680962FB3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248"/>
              <a:ext cx="35" cy="29"/>
            </a:xfrm>
            <a:custGeom>
              <a:avLst/>
              <a:gdLst>
                <a:gd name="T0" fmla="*/ 438 w 14"/>
                <a:gd name="T1" fmla="*/ 527 h 11"/>
                <a:gd name="T2" fmla="*/ 550 w 14"/>
                <a:gd name="T3" fmla="*/ 20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11" y="11"/>
                  </a:moveTo>
                  <a:cubicBezTo>
                    <a:pt x="0" y="10"/>
                    <a:pt x="5" y="0"/>
                    <a:pt x="14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Freeform 348">
              <a:extLst>
                <a:ext uri="{FF2B5EF4-FFF2-40B4-BE49-F238E27FC236}">
                  <a16:creationId xmlns:a16="http://schemas.microsoft.com/office/drawing/2014/main" id="{DDBCD9E2-5F4F-4E35-8AFD-F22385F0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109"/>
              <a:ext cx="10" cy="6"/>
            </a:xfrm>
            <a:custGeom>
              <a:avLst/>
              <a:gdLst>
                <a:gd name="T0" fmla="*/ 158 w 4"/>
                <a:gd name="T1" fmla="*/ 162 h 2"/>
                <a:gd name="T2" fmla="*/ 0 w 4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Freeform 349">
              <a:extLst>
                <a:ext uri="{FF2B5EF4-FFF2-40B4-BE49-F238E27FC236}">
                  <a16:creationId xmlns:a16="http://schemas.microsoft.com/office/drawing/2014/main" id="{FD725EEF-491E-49AF-96E9-8B494365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181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Freeform 350">
              <a:extLst>
                <a:ext uri="{FF2B5EF4-FFF2-40B4-BE49-F238E27FC236}">
                  <a16:creationId xmlns:a16="http://schemas.microsoft.com/office/drawing/2014/main" id="{9C4024DD-9CAC-49B9-9AC1-43FE2307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115"/>
              <a:ext cx="25" cy="40"/>
            </a:xfrm>
            <a:custGeom>
              <a:avLst/>
              <a:gdLst>
                <a:gd name="T0" fmla="*/ 395 w 10"/>
                <a:gd name="T1" fmla="*/ 363 h 15"/>
                <a:gd name="T2" fmla="*/ 395 w 10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5">
                  <a:moveTo>
                    <a:pt x="10" y="7"/>
                  </a:moveTo>
                  <a:cubicBezTo>
                    <a:pt x="4" y="0"/>
                    <a:pt x="0" y="15"/>
                    <a:pt x="10" y="1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Freeform 351">
              <a:extLst>
                <a:ext uri="{FF2B5EF4-FFF2-40B4-BE49-F238E27FC236}">
                  <a16:creationId xmlns:a16="http://schemas.microsoft.com/office/drawing/2014/main" id="{D911FB8E-8678-4176-9559-3B06AF80F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2411"/>
              <a:ext cx="17" cy="2"/>
            </a:xfrm>
            <a:custGeom>
              <a:avLst/>
              <a:gdLst>
                <a:gd name="T0" fmla="*/ 0 w 7"/>
                <a:gd name="T1" fmla="*/ 16 h 1"/>
                <a:gd name="T2" fmla="*/ 24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4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Freeform 352">
              <a:extLst>
                <a:ext uri="{FF2B5EF4-FFF2-40B4-BE49-F238E27FC236}">
                  <a16:creationId xmlns:a16="http://schemas.microsoft.com/office/drawing/2014/main" id="{BBB8D621-CDCB-4FCD-BF31-615B77B0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480"/>
              <a:ext cx="18" cy="1"/>
            </a:xfrm>
            <a:custGeom>
              <a:avLst/>
              <a:gdLst>
                <a:gd name="T0" fmla="*/ 0 w 7"/>
                <a:gd name="T1" fmla="*/ 0 h 1"/>
                <a:gd name="T2" fmla="*/ 30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353">
              <a:extLst>
                <a:ext uri="{FF2B5EF4-FFF2-40B4-BE49-F238E27FC236}">
                  <a16:creationId xmlns:a16="http://schemas.microsoft.com/office/drawing/2014/main" id="{7CCC37BA-9722-4517-959A-3D6A9818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1861"/>
              <a:ext cx="27" cy="30"/>
            </a:xfrm>
            <a:custGeom>
              <a:avLst/>
              <a:gdLst>
                <a:gd name="T0" fmla="*/ 295 w 11"/>
                <a:gd name="T1" fmla="*/ 0 h 11"/>
                <a:gd name="T2" fmla="*/ 398 w 11"/>
                <a:gd name="T3" fmla="*/ 284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cubicBezTo>
                    <a:pt x="0" y="3"/>
                    <a:pt x="7" y="11"/>
                    <a:pt x="11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354">
              <a:extLst>
                <a:ext uri="{FF2B5EF4-FFF2-40B4-BE49-F238E27FC236}">
                  <a16:creationId xmlns:a16="http://schemas.microsoft.com/office/drawing/2014/main" id="{F1EDEFDD-2867-4616-ADF3-BB5120E9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931"/>
              <a:ext cx="32" cy="26"/>
            </a:xfrm>
            <a:custGeom>
              <a:avLst/>
              <a:gdLst>
                <a:gd name="T0" fmla="*/ 298 w 13"/>
                <a:gd name="T1" fmla="*/ 0 h 10"/>
                <a:gd name="T2" fmla="*/ 478 w 13"/>
                <a:gd name="T3" fmla="*/ 14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8" y="0"/>
                  </a:moveTo>
                  <a:cubicBezTo>
                    <a:pt x="0" y="6"/>
                    <a:pt x="9" y="10"/>
                    <a:pt x="13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355">
              <a:extLst>
                <a:ext uri="{FF2B5EF4-FFF2-40B4-BE49-F238E27FC236}">
                  <a16:creationId xmlns:a16="http://schemas.microsoft.com/office/drawing/2014/main" id="{E02F27BF-DFA8-49BD-AEF4-E3C3956F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763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356">
              <a:extLst>
                <a:ext uri="{FF2B5EF4-FFF2-40B4-BE49-F238E27FC236}">
                  <a16:creationId xmlns:a16="http://schemas.microsoft.com/office/drawing/2014/main" id="{366FF5EA-8C0D-4CB5-A6B6-68CEFB3D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1805"/>
              <a:ext cx="43" cy="54"/>
            </a:xfrm>
            <a:custGeom>
              <a:avLst/>
              <a:gdLst>
                <a:gd name="T0" fmla="*/ 698 w 17"/>
                <a:gd name="T1" fmla="*/ 0 h 20"/>
                <a:gd name="T2" fmla="*/ 0 w 17"/>
                <a:gd name="T3" fmla="*/ 81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6" y="8"/>
                    <a:pt x="10" y="20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357">
              <a:extLst>
                <a:ext uri="{FF2B5EF4-FFF2-40B4-BE49-F238E27FC236}">
                  <a16:creationId xmlns:a16="http://schemas.microsoft.com/office/drawing/2014/main" id="{68E3348C-0C42-4E77-836C-77591A39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035"/>
              <a:ext cx="93" cy="88"/>
            </a:xfrm>
            <a:custGeom>
              <a:avLst/>
              <a:gdLst>
                <a:gd name="T0" fmla="*/ 1478 w 37"/>
                <a:gd name="T1" fmla="*/ 0 h 33"/>
                <a:gd name="T2" fmla="*/ 0 w 37"/>
                <a:gd name="T3" fmla="*/ 167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28" y="4"/>
                    <a:pt x="11" y="20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358">
              <a:extLst>
                <a:ext uri="{FF2B5EF4-FFF2-40B4-BE49-F238E27FC236}">
                  <a16:creationId xmlns:a16="http://schemas.microsoft.com/office/drawing/2014/main" id="{B9BE9A9F-61D9-4A36-A5C9-9DB2E7D5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1925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359">
              <a:extLst>
                <a:ext uri="{FF2B5EF4-FFF2-40B4-BE49-F238E27FC236}">
                  <a16:creationId xmlns:a16="http://schemas.microsoft.com/office/drawing/2014/main" id="{385BA2AE-4153-4F18-9D61-25A3D3B2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944"/>
              <a:ext cx="10" cy="8"/>
            </a:xfrm>
            <a:custGeom>
              <a:avLst/>
              <a:gdLst>
                <a:gd name="T0" fmla="*/ 0 w 4"/>
                <a:gd name="T1" fmla="*/ 0 h 3"/>
                <a:gd name="T2" fmla="*/ 158 w 4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2"/>
                    <a:pt x="2" y="3"/>
                    <a:pt x="4" y="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360">
              <a:extLst>
                <a:ext uri="{FF2B5EF4-FFF2-40B4-BE49-F238E27FC236}">
                  <a16:creationId xmlns:a16="http://schemas.microsoft.com/office/drawing/2014/main" id="{A670B301-3AD3-4FBD-8B4E-152A7A06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043"/>
              <a:ext cx="32" cy="18"/>
            </a:xfrm>
            <a:custGeom>
              <a:avLst/>
              <a:gdLst>
                <a:gd name="T0" fmla="*/ 0 w 13"/>
                <a:gd name="T1" fmla="*/ 0 h 7"/>
                <a:gd name="T2" fmla="*/ 478 w 1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3" y="4"/>
                    <a:pt x="8" y="7"/>
                    <a:pt x="13" y="7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361">
              <a:extLst>
                <a:ext uri="{FF2B5EF4-FFF2-40B4-BE49-F238E27FC236}">
                  <a16:creationId xmlns:a16="http://schemas.microsoft.com/office/drawing/2014/main" id="{AAEA6522-4720-493A-8F37-D518B34D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029"/>
              <a:ext cx="33" cy="43"/>
            </a:xfrm>
            <a:custGeom>
              <a:avLst/>
              <a:gdLst>
                <a:gd name="T0" fmla="*/ 406 w 13"/>
                <a:gd name="T1" fmla="*/ 0 h 16"/>
                <a:gd name="T2" fmla="*/ 0 w 13"/>
                <a:gd name="T3" fmla="*/ 83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13" y="6"/>
                    <a:pt x="2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362">
              <a:extLst>
                <a:ext uri="{FF2B5EF4-FFF2-40B4-BE49-F238E27FC236}">
                  <a16:creationId xmlns:a16="http://schemas.microsoft.com/office/drawing/2014/main" id="{5C436E53-C8D2-4A06-B3FB-82ABEFF1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088"/>
              <a:ext cx="38" cy="35"/>
            </a:xfrm>
            <a:custGeom>
              <a:avLst/>
              <a:gdLst>
                <a:gd name="T0" fmla="*/ 0 w 15"/>
                <a:gd name="T1" fmla="*/ 471 h 13"/>
                <a:gd name="T2" fmla="*/ 327 w 15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3">
                  <a:moveTo>
                    <a:pt x="0" y="9"/>
                  </a:moveTo>
                  <a:cubicBezTo>
                    <a:pt x="6" y="13"/>
                    <a:pt x="15" y="6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363">
              <a:extLst>
                <a:ext uri="{FF2B5EF4-FFF2-40B4-BE49-F238E27FC236}">
                  <a16:creationId xmlns:a16="http://schemas.microsoft.com/office/drawing/2014/main" id="{104D6EA6-EDA8-4F51-97E0-758E27C0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040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238 w 6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364">
              <a:extLst>
                <a:ext uri="{FF2B5EF4-FFF2-40B4-BE49-F238E27FC236}">
                  <a16:creationId xmlns:a16="http://schemas.microsoft.com/office/drawing/2014/main" id="{BD07B823-3E27-45A4-976B-7BB11405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179"/>
              <a:ext cx="20" cy="8"/>
            </a:xfrm>
            <a:custGeom>
              <a:avLst/>
              <a:gdLst>
                <a:gd name="T0" fmla="*/ 0 w 8"/>
                <a:gd name="T1" fmla="*/ 0 h 3"/>
                <a:gd name="T2" fmla="*/ 313 w 8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365">
              <a:extLst>
                <a:ext uri="{FF2B5EF4-FFF2-40B4-BE49-F238E27FC236}">
                  <a16:creationId xmlns:a16="http://schemas.microsoft.com/office/drawing/2014/main" id="{75A03FC6-FF18-4317-99BC-EF711148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2259"/>
              <a:ext cx="15" cy="2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Freeform 366">
              <a:extLst>
                <a:ext uri="{FF2B5EF4-FFF2-40B4-BE49-F238E27FC236}">
                  <a16:creationId xmlns:a16="http://schemas.microsoft.com/office/drawing/2014/main" id="{0AEA10F0-3BBD-4BF5-B3FE-4111E644B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813"/>
              <a:ext cx="7" cy="6"/>
            </a:xfrm>
            <a:custGeom>
              <a:avLst/>
              <a:gdLst>
                <a:gd name="T0" fmla="*/ 86 w 3"/>
                <a:gd name="T1" fmla="*/ 162 h 2"/>
                <a:gd name="T2" fmla="*/ 0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Freeform 367">
              <a:extLst>
                <a:ext uri="{FF2B5EF4-FFF2-40B4-BE49-F238E27FC236}">
                  <a16:creationId xmlns:a16="http://schemas.microsoft.com/office/drawing/2014/main" id="{9966E311-3888-4A64-8346-7DFC5C9D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661"/>
              <a:ext cx="885" cy="1398"/>
            </a:xfrm>
            <a:custGeom>
              <a:avLst/>
              <a:gdLst>
                <a:gd name="T0" fmla="*/ 0 w 354"/>
                <a:gd name="T1" fmla="*/ 22691 h 524"/>
                <a:gd name="T2" fmla="*/ 1250 w 354"/>
                <a:gd name="T3" fmla="*/ 19409 h 524"/>
                <a:gd name="T4" fmla="*/ 2313 w 354"/>
                <a:gd name="T5" fmla="*/ 16157 h 524"/>
                <a:gd name="T6" fmla="*/ 2658 w 354"/>
                <a:gd name="T7" fmla="*/ 14394 h 524"/>
                <a:gd name="T8" fmla="*/ 2470 w 354"/>
                <a:gd name="T9" fmla="*/ 12056 h 524"/>
                <a:gd name="T10" fmla="*/ 2863 w 354"/>
                <a:gd name="T11" fmla="*/ 9837 h 524"/>
                <a:gd name="T12" fmla="*/ 3438 w 354"/>
                <a:gd name="T13" fmla="*/ 8207 h 524"/>
                <a:gd name="T14" fmla="*/ 4145 w 354"/>
                <a:gd name="T15" fmla="*/ 6286 h 524"/>
                <a:gd name="T16" fmla="*/ 4270 w 354"/>
                <a:gd name="T17" fmla="*/ 5979 h 524"/>
                <a:gd name="T18" fmla="*/ 4845 w 354"/>
                <a:gd name="T19" fmla="*/ 4805 h 524"/>
                <a:gd name="T20" fmla="*/ 5470 w 354"/>
                <a:gd name="T21" fmla="*/ 3551 h 524"/>
                <a:gd name="T22" fmla="*/ 6300 w 354"/>
                <a:gd name="T23" fmla="*/ 2428 h 524"/>
                <a:gd name="T24" fmla="*/ 6770 w 354"/>
                <a:gd name="T25" fmla="*/ 3743 h 524"/>
                <a:gd name="T26" fmla="*/ 6250 w 354"/>
                <a:gd name="T27" fmla="*/ 5317 h 524"/>
                <a:gd name="T28" fmla="*/ 6020 w 354"/>
                <a:gd name="T29" fmla="*/ 5829 h 524"/>
                <a:gd name="T30" fmla="*/ 5783 w 354"/>
                <a:gd name="T31" fmla="*/ 7105 h 524"/>
                <a:gd name="T32" fmla="*/ 5833 w 354"/>
                <a:gd name="T33" fmla="*/ 7105 h 524"/>
                <a:gd name="T34" fmla="*/ 6875 w 354"/>
                <a:gd name="T35" fmla="*/ 5923 h 524"/>
                <a:gd name="T36" fmla="*/ 6845 w 354"/>
                <a:gd name="T37" fmla="*/ 5923 h 524"/>
                <a:gd name="T38" fmla="*/ 8250 w 354"/>
                <a:gd name="T39" fmla="*/ 4157 h 524"/>
                <a:gd name="T40" fmla="*/ 9425 w 354"/>
                <a:gd name="T41" fmla="*/ 2641 h 524"/>
                <a:gd name="T42" fmla="*/ 10675 w 354"/>
                <a:gd name="T43" fmla="*/ 968 h 524"/>
                <a:gd name="T44" fmla="*/ 11875 w 354"/>
                <a:gd name="T45" fmla="*/ 56 h 524"/>
                <a:gd name="T46" fmla="*/ 12313 w 354"/>
                <a:gd name="T47" fmla="*/ 760 h 524"/>
                <a:gd name="T48" fmla="*/ 13408 w 354"/>
                <a:gd name="T49" fmla="*/ 456 h 524"/>
                <a:gd name="T50" fmla="*/ 13363 w 354"/>
                <a:gd name="T51" fmla="*/ 2070 h 524"/>
                <a:gd name="T52" fmla="*/ 12738 w 354"/>
                <a:gd name="T53" fmla="*/ 3188 h 524"/>
                <a:gd name="T54" fmla="*/ 11770 w 354"/>
                <a:gd name="T55" fmla="*/ 5317 h 524"/>
                <a:gd name="T56" fmla="*/ 11375 w 354"/>
                <a:gd name="T57" fmla="*/ 5979 h 524"/>
                <a:gd name="T58" fmla="*/ 11408 w 354"/>
                <a:gd name="T59" fmla="*/ 5979 h 524"/>
                <a:gd name="T60" fmla="*/ 11800 w 354"/>
                <a:gd name="T61" fmla="*/ 5829 h 524"/>
                <a:gd name="T62" fmla="*/ 12000 w 354"/>
                <a:gd name="T63" fmla="*/ 6022 h 524"/>
                <a:gd name="T64" fmla="*/ 12270 w 354"/>
                <a:gd name="T65" fmla="*/ 6683 h 524"/>
                <a:gd name="T66" fmla="*/ 12188 w 354"/>
                <a:gd name="T67" fmla="*/ 7900 h 524"/>
                <a:gd name="T68" fmla="*/ 12188 w 354"/>
                <a:gd name="T69" fmla="*/ 7900 h 524"/>
                <a:gd name="T70" fmla="*/ 12783 w 354"/>
                <a:gd name="T71" fmla="*/ 8014 h 524"/>
                <a:gd name="T72" fmla="*/ 12895 w 354"/>
                <a:gd name="T73" fmla="*/ 8505 h 524"/>
                <a:gd name="T74" fmla="*/ 13020 w 354"/>
                <a:gd name="T75" fmla="*/ 9380 h 524"/>
                <a:gd name="T76" fmla="*/ 12783 w 354"/>
                <a:gd name="T77" fmla="*/ 10690 h 524"/>
                <a:gd name="T78" fmla="*/ 12158 w 354"/>
                <a:gd name="T79" fmla="*/ 12056 h 524"/>
                <a:gd name="T80" fmla="*/ 11645 w 354"/>
                <a:gd name="T81" fmla="*/ 13126 h 524"/>
                <a:gd name="T82" fmla="*/ 10550 w 354"/>
                <a:gd name="T83" fmla="*/ 15039 h 524"/>
                <a:gd name="T84" fmla="*/ 8958 w 354"/>
                <a:gd name="T85" fmla="*/ 17224 h 524"/>
                <a:gd name="T86" fmla="*/ 7863 w 354"/>
                <a:gd name="T87" fmla="*/ 18385 h 524"/>
                <a:gd name="T88" fmla="*/ 6925 w 354"/>
                <a:gd name="T89" fmla="*/ 20378 h 524"/>
                <a:gd name="T90" fmla="*/ 6095 w 354"/>
                <a:gd name="T91" fmla="*/ 22144 h 524"/>
                <a:gd name="T92" fmla="*/ 4533 w 354"/>
                <a:gd name="T93" fmla="*/ 26549 h 5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4" h="524">
                  <a:moveTo>
                    <a:pt x="0" y="448"/>
                  </a:moveTo>
                  <a:cubicBezTo>
                    <a:pt x="14" y="423"/>
                    <a:pt x="24" y="402"/>
                    <a:pt x="32" y="383"/>
                  </a:cubicBezTo>
                  <a:cubicBezTo>
                    <a:pt x="43" y="357"/>
                    <a:pt x="53" y="335"/>
                    <a:pt x="59" y="319"/>
                  </a:cubicBezTo>
                  <a:cubicBezTo>
                    <a:pt x="59" y="319"/>
                    <a:pt x="68" y="295"/>
                    <a:pt x="68" y="284"/>
                  </a:cubicBezTo>
                  <a:cubicBezTo>
                    <a:pt x="67" y="272"/>
                    <a:pt x="61" y="257"/>
                    <a:pt x="63" y="238"/>
                  </a:cubicBezTo>
                  <a:cubicBezTo>
                    <a:pt x="65" y="220"/>
                    <a:pt x="70" y="203"/>
                    <a:pt x="73" y="194"/>
                  </a:cubicBezTo>
                  <a:cubicBezTo>
                    <a:pt x="75" y="185"/>
                    <a:pt x="81" y="173"/>
                    <a:pt x="88" y="162"/>
                  </a:cubicBezTo>
                  <a:cubicBezTo>
                    <a:pt x="95" y="150"/>
                    <a:pt x="103" y="130"/>
                    <a:pt x="106" y="124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15" y="110"/>
                    <a:pt x="121" y="101"/>
                    <a:pt x="124" y="95"/>
                  </a:cubicBezTo>
                  <a:cubicBezTo>
                    <a:pt x="127" y="89"/>
                    <a:pt x="134" y="82"/>
                    <a:pt x="140" y="70"/>
                  </a:cubicBezTo>
                  <a:cubicBezTo>
                    <a:pt x="147" y="59"/>
                    <a:pt x="151" y="43"/>
                    <a:pt x="161" y="48"/>
                  </a:cubicBezTo>
                  <a:cubicBezTo>
                    <a:pt x="170" y="52"/>
                    <a:pt x="174" y="58"/>
                    <a:pt x="173" y="74"/>
                  </a:cubicBezTo>
                  <a:cubicBezTo>
                    <a:pt x="172" y="88"/>
                    <a:pt x="168" y="97"/>
                    <a:pt x="160" y="105"/>
                  </a:cubicBezTo>
                  <a:cubicBezTo>
                    <a:pt x="159" y="107"/>
                    <a:pt x="154" y="113"/>
                    <a:pt x="154" y="115"/>
                  </a:cubicBezTo>
                  <a:cubicBezTo>
                    <a:pt x="152" y="120"/>
                    <a:pt x="151" y="136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8" y="133"/>
                    <a:pt x="168" y="124"/>
                    <a:pt x="176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82" y="111"/>
                    <a:pt x="206" y="88"/>
                    <a:pt x="211" y="82"/>
                  </a:cubicBezTo>
                  <a:cubicBezTo>
                    <a:pt x="216" y="76"/>
                    <a:pt x="228" y="63"/>
                    <a:pt x="241" y="52"/>
                  </a:cubicBezTo>
                  <a:cubicBezTo>
                    <a:pt x="253" y="42"/>
                    <a:pt x="266" y="26"/>
                    <a:pt x="273" y="19"/>
                  </a:cubicBezTo>
                  <a:cubicBezTo>
                    <a:pt x="281" y="13"/>
                    <a:pt x="292" y="3"/>
                    <a:pt x="304" y="1"/>
                  </a:cubicBezTo>
                  <a:cubicBezTo>
                    <a:pt x="310" y="0"/>
                    <a:pt x="318" y="7"/>
                    <a:pt x="315" y="15"/>
                  </a:cubicBezTo>
                  <a:cubicBezTo>
                    <a:pt x="319" y="10"/>
                    <a:pt x="332" y="1"/>
                    <a:pt x="343" y="9"/>
                  </a:cubicBezTo>
                  <a:cubicBezTo>
                    <a:pt x="354" y="18"/>
                    <a:pt x="348" y="33"/>
                    <a:pt x="342" y="41"/>
                  </a:cubicBezTo>
                  <a:cubicBezTo>
                    <a:pt x="338" y="47"/>
                    <a:pt x="330" y="57"/>
                    <a:pt x="326" y="63"/>
                  </a:cubicBezTo>
                  <a:cubicBezTo>
                    <a:pt x="322" y="68"/>
                    <a:pt x="312" y="88"/>
                    <a:pt x="301" y="105"/>
                  </a:cubicBezTo>
                  <a:cubicBezTo>
                    <a:pt x="297" y="110"/>
                    <a:pt x="294" y="115"/>
                    <a:pt x="291" y="118"/>
                  </a:cubicBezTo>
                  <a:cubicBezTo>
                    <a:pt x="292" y="118"/>
                    <a:pt x="292" y="118"/>
                    <a:pt x="292" y="118"/>
                  </a:cubicBezTo>
                  <a:cubicBezTo>
                    <a:pt x="295" y="116"/>
                    <a:pt x="298" y="115"/>
                    <a:pt x="302" y="115"/>
                  </a:cubicBezTo>
                  <a:cubicBezTo>
                    <a:pt x="304" y="116"/>
                    <a:pt x="306" y="117"/>
                    <a:pt x="307" y="119"/>
                  </a:cubicBezTo>
                  <a:cubicBezTo>
                    <a:pt x="310" y="124"/>
                    <a:pt x="314" y="132"/>
                    <a:pt x="314" y="132"/>
                  </a:cubicBezTo>
                  <a:cubicBezTo>
                    <a:pt x="318" y="138"/>
                    <a:pt x="319" y="145"/>
                    <a:pt x="312" y="15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16" y="153"/>
                    <a:pt x="324" y="152"/>
                    <a:pt x="327" y="158"/>
                  </a:cubicBezTo>
                  <a:cubicBezTo>
                    <a:pt x="330" y="162"/>
                    <a:pt x="330" y="168"/>
                    <a:pt x="330" y="168"/>
                  </a:cubicBezTo>
                  <a:cubicBezTo>
                    <a:pt x="333" y="173"/>
                    <a:pt x="335" y="178"/>
                    <a:pt x="333" y="185"/>
                  </a:cubicBezTo>
                  <a:cubicBezTo>
                    <a:pt x="331" y="193"/>
                    <a:pt x="334" y="202"/>
                    <a:pt x="327" y="211"/>
                  </a:cubicBezTo>
                  <a:cubicBezTo>
                    <a:pt x="321" y="220"/>
                    <a:pt x="315" y="228"/>
                    <a:pt x="311" y="238"/>
                  </a:cubicBezTo>
                  <a:cubicBezTo>
                    <a:pt x="307" y="248"/>
                    <a:pt x="301" y="253"/>
                    <a:pt x="298" y="259"/>
                  </a:cubicBezTo>
                  <a:cubicBezTo>
                    <a:pt x="295" y="264"/>
                    <a:pt x="284" y="284"/>
                    <a:pt x="270" y="297"/>
                  </a:cubicBezTo>
                  <a:cubicBezTo>
                    <a:pt x="257" y="311"/>
                    <a:pt x="239" y="332"/>
                    <a:pt x="229" y="340"/>
                  </a:cubicBezTo>
                  <a:cubicBezTo>
                    <a:pt x="218" y="348"/>
                    <a:pt x="206" y="358"/>
                    <a:pt x="201" y="363"/>
                  </a:cubicBezTo>
                  <a:cubicBezTo>
                    <a:pt x="183" y="381"/>
                    <a:pt x="180" y="395"/>
                    <a:pt x="177" y="402"/>
                  </a:cubicBezTo>
                  <a:cubicBezTo>
                    <a:pt x="173" y="410"/>
                    <a:pt x="165" y="421"/>
                    <a:pt x="156" y="437"/>
                  </a:cubicBezTo>
                  <a:cubicBezTo>
                    <a:pt x="151" y="448"/>
                    <a:pt x="130" y="492"/>
                    <a:pt x="116" y="5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368">
              <a:extLst>
                <a:ext uri="{FF2B5EF4-FFF2-40B4-BE49-F238E27FC236}">
                  <a16:creationId xmlns:a16="http://schemas.microsoft.com/office/drawing/2014/main" id="{089C44A7-EAC1-4C42-B567-1747E2EC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731"/>
              <a:ext cx="45" cy="141"/>
            </a:xfrm>
            <a:custGeom>
              <a:avLst/>
              <a:gdLst>
                <a:gd name="T0" fmla="*/ 0 w 18"/>
                <a:gd name="T1" fmla="*/ 2054 h 53"/>
                <a:gd name="T2" fmla="*/ 158 w 18"/>
                <a:gd name="T3" fmla="*/ 174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3">
                  <a:moveTo>
                    <a:pt x="0" y="41"/>
                  </a:moveTo>
                  <a:cubicBezTo>
                    <a:pt x="17" y="53"/>
                    <a:pt x="18" y="0"/>
                    <a:pt x="4" y="35"/>
                  </a:cubicBezTo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369">
              <a:extLst>
                <a:ext uri="{FF2B5EF4-FFF2-40B4-BE49-F238E27FC236}">
                  <a16:creationId xmlns:a16="http://schemas.microsoft.com/office/drawing/2014/main" id="{1374E66C-A164-413B-920E-1BEBE65E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920"/>
              <a:ext cx="10" cy="21"/>
            </a:xfrm>
            <a:custGeom>
              <a:avLst/>
              <a:gdLst>
                <a:gd name="T0" fmla="*/ 0 w 4"/>
                <a:gd name="T1" fmla="*/ 378 h 8"/>
                <a:gd name="T2" fmla="*/ 158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2" y="5"/>
                    <a:pt x="3" y="3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370">
              <a:extLst>
                <a:ext uri="{FF2B5EF4-FFF2-40B4-BE49-F238E27FC236}">
                  <a16:creationId xmlns:a16="http://schemas.microsoft.com/office/drawing/2014/main" id="{51C6C2FC-5CCD-4BB8-BDB4-9DF45DC2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813"/>
              <a:ext cx="140" cy="283"/>
            </a:xfrm>
            <a:custGeom>
              <a:avLst/>
              <a:gdLst>
                <a:gd name="T0" fmla="*/ 1925 w 56"/>
                <a:gd name="T1" fmla="*/ 0 h 106"/>
                <a:gd name="T2" fmla="*/ 1925 w 56"/>
                <a:gd name="T3" fmla="*/ 1583 h 106"/>
                <a:gd name="T4" fmla="*/ 1333 w 56"/>
                <a:gd name="T5" fmla="*/ 2795 h 106"/>
                <a:gd name="T6" fmla="*/ 1095 w 56"/>
                <a:gd name="T7" fmla="*/ 4226 h 106"/>
                <a:gd name="T8" fmla="*/ 550 w 56"/>
                <a:gd name="T9" fmla="*/ 4683 h 106"/>
                <a:gd name="T10" fmla="*/ 0 w 56"/>
                <a:gd name="T11" fmla="*/ 5388 h 106"/>
                <a:gd name="T12" fmla="*/ 708 w 56"/>
                <a:gd name="T13" fmla="*/ 3658 h 106"/>
                <a:gd name="T14" fmla="*/ 1145 w 56"/>
                <a:gd name="T15" fmla="*/ 2438 h 106"/>
                <a:gd name="T16" fmla="*/ 1800 w 56"/>
                <a:gd name="T17" fmla="*/ 1012 h 106"/>
                <a:gd name="T18" fmla="*/ 1958 w 56"/>
                <a:gd name="T19" fmla="*/ 9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106">
                  <a:moveTo>
                    <a:pt x="49" y="0"/>
                  </a:moveTo>
                  <a:cubicBezTo>
                    <a:pt x="54" y="13"/>
                    <a:pt x="56" y="18"/>
                    <a:pt x="49" y="31"/>
                  </a:cubicBezTo>
                  <a:cubicBezTo>
                    <a:pt x="45" y="40"/>
                    <a:pt x="39" y="47"/>
                    <a:pt x="34" y="55"/>
                  </a:cubicBezTo>
                  <a:cubicBezTo>
                    <a:pt x="30" y="63"/>
                    <a:pt x="33" y="77"/>
                    <a:pt x="28" y="83"/>
                  </a:cubicBezTo>
                  <a:cubicBezTo>
                    <a:pt x="25" y="86"/>
                    <a:pt x="18" y="88"/>
                    <a:pt x="14" y="92"/>
                  </a:cubicBezTo>
                  <a:cubicBezTo>
                    <a:pt x="9" y="96"/>
                    <a:pt x="5" y="102"/>
                    <a:pt x="0" y="106"/>
                  </a:cubicBezTo>
                  <a:cubicBezTo>
                    <a:pt x="4" y="94"/>
                    <a:pt x="12" y="83"/>
                    <a:pt x="18" y="72"/>
                  </a:cubicBezTo>
                  <a:cubicBezTo>
                    <a:pt x="22" y="64"/>
                    <a:pt x="23" y="54"/>
                    <a:pt x="29" y="48"/>
                  </a:cubicBezTo>
                  <a:cubicBezTo>
                    <a:pt x="36" y="39"/>
                    <a:pt x="43" y="33"/>
                    <a:pt x="46" y="20"/>
                  </a:cubicBezTo>
                  <a:cubicBezTo>
                    <a:pt x="48" y="14"/>
                    <a:pt x="48" y="8"/>
                    <a:pt x="50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Freeform 371">
              <a:extLst>
                <a:ext uri="{FF2B5EF4-FFF2-40B4-BE49-F238E27FC236}">
                  <a16:creationId xmlns:a16="http://schemas.microsoft.com/office/drawing/2014/main" id="{0D138E8F-7E1C-4A22-BA40-AB706EE5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856"/>
              <a:ext cx="35" cy="51"/>
            </a:xfrm>
            <a:custGeom>
              <a:avLst/>
              <a:gdLst>
                <a:gd name="T0" fmla="*/ 0 w 14"/>
                <a:gd name="T1" fmla="*/ 829 h 19"/>
                <a:gd name="T2" fmla="*/ 550 w 14"/>
                <a:gd name="T3" fmla="*/ 0 h 19"/>
                <a:gd name="T4" fmla="*/ 363 w 14"/>
                <a:gd name="T5" fmla="*/ 620 h 19"/>
                <a:gd name="T6" fmla="*/ 50 w 14"/>
                <a:gd name="T7" fmla="*/ 9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0" y="16"/>
                  </a:moveTo>
                  <a:cubicBezTo>
                    <a:pt x="3" y="10"/>
                    <a:pt x="10" y="5"/>
                    <a:pt x="14" y="0"/>
                  </a:cubicBezTo>
                  <a:cubicBezTo>
                    <a:pt x="12" y="4"/>
                    <a:pt x="11" y="8"/>
                    <a:pt x="9" y="12"/>
                  </a:cubicBezTo>
                  <a:cubicBezTo>
                    <a:pt x="7" y="15"/>
                    <a:pt x="2" y="16"/>
                    <a:pt x="1" y="19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Freeform 372">
              <a:extLst>
                <a:ext uri="{FF2B5EF4-FFF2-40B4-BE49-F238E27FC236}">
                  <a16:creationId xmlns:a16="http://schemas.microsoft.com/office/drawing/2014/main" id="{EA37E107-E687-4260-9A11-8026DA2B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981"/>
              <a:ext cx="42" cy="62"/>
            </a:xfrm>
            <a:custGeom>
              <a:avLst/>
              <a:gdLst>
                <a:gd name="T0" fmla="*/ 30 w 17"/>
                <a:gd name="T1" fmla="*/ 784 h 23"/>
                <a:gd name="T2" fmla="*/ 635 w 17"/>
                <a:gd name="T3" fmla="*/ 0 h 23"/>
                <a:gd name="T4" fmla="*/ 329 w 17"/>
                <a:gd name="T5" fmla="*/ 1119 h 23"/>
                <a:gd name="T6" fmla="*/ 0 w 17"/>
                <a:gd name="T7" fmla="*/ 1156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3">
                  <a:moveTo>
                    <a:pt x="1" y="15"/>
                  </a:moveTo>
                  <a:cubicBezTo>
                    <a:pt x="5" y="12"/>
                    <a:pt x="12" y="0"/>
                    <a:pt x="17" y="0"/>
                  </a:cubicBezTo>
                  <a:cubicBezTo>
                    <a:pt x="12" y="7"/>
                    <a:pt x="9" y="12"/>
                    <a:pt x="9" y="21"/>
                  </a:cubicBezTo>
                  <a:cubicBezTo>
                    <a:pt x="6" y="22"/>
                    <a:pt x="3" y="23"/>
                    <a:pt x="0" y="2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Freeform 373">
              <a:extLst>
                <a:ext uri="{FF2B5EF4-FFF2-40B4-BE49-F238E27FC236}">
                  <a16:creationId xmlns:a16="http://schemas.microsoft.com/office/drawing/2014/main" id="{FA919AAA-7296-498F-8B4C-61F470A3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2005"/>
              <a:ext cx="50" cy="56"/>
            </a:xfrm>
            <a:custGeom>
              <a:avLst/>
              <a:gdLst>
                <a:gd name="T0" fmla="*/ 125 w 20"/>
                <a:gd name="T1" fmla="*/ 704 h 21"/>
                <a:gd name="T2" fmla="*/ 708 w 20"/>
                <a:gd name="T3" fmla="*/ 853 h 21"/>
                <a:gd name="T4" fmla="*/ 550 w 20"/>
                <a:gd name="T5" fmla="*/ 0 h 21"/>
                <a:gd name="T6" fmla="*/ 395 w 20"/>
                <a:gd name="T7" fmla="*/ 547 h 21"/>
                <a:gd name="T8" fmla="*/ 0 w 20"/>
                <a:gd name="T9" fmla="*/ 60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3" y="14"/>
                  </a:moveTo>
                  <a:cubicBezTo>
                    <a:pt x="6" y="16"/>
                    <a:pt x="15" y="21"/>
                    <a:pt x="18" y="17"/>
                  </a:cubicBezTo>
                  <a:cubicBezTo>
                    <a:pt x="20" y="14"/>
                    <a:pt x="15" y="3"/>
                    <a:pt x="14" y="0"/>
                  </a:cubicBezTo>
                  <a:cubicBezTo>
                    <a:pt x="13" y="5"/>
                    <a:pt x="15" y="8"/>
                    <a:pt x="10" y="11"/>
                  </a:cubicBezTo>
                  <a:cubicBezTo>
                    <a:pt x="7" y="13"/>
                    <a:pt x="3" y="13"/>
                    <a:pt x="0" y="1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Freeform 374">
              <a:extLst>
                <a:ext uri="{FF2B5EF4-FFF2-40B4-BE49-F238E27FC236}">
                  <a16:creationId xmlns:a16="http://schemas.microsoft.com/office/drawing/2014/main" id="{D283AE80-4695-4CF6-BFBF-9B659D05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064"/>
              <a:ext cx="75" cy="152"/>
            </a:xfrm>
            <a:custGeom>
              <a:avLst/>
              <a:gdLst>
                <a:gd name="T0" fmla="*/ 783 w 30"/>
                <a:gd name="T1" fmla="*/ 0 h 57"/>
                <a:gd name="T2" fmla="*/ 1145 w 30"/>
                <a:gd name="T3" fmla="*/ 205 h 57"/>
                <a:gd name="T4" fmla="*/ 708 w 30"/>
                <a:gd name="T5" fmla="*/ 1059 h 57"/>
                <a:gd name="T6" fmla="*/ 0 w 30"/>
                <a:gd name="T7" fmla="*/ 2880 h 57"/>
                <a:gd name="T8" fmla="*/ 395 w 30"/>
                <a:gd name="T9" fmla="*/ 1216 h 57"/>
                <a:gd name="T10" fmla="*/ 675 w 30"/>
                <a:gd name="T11" fmla="*/ 24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57">
                  <a:moveTo>
                    <a:pt x="20" y="0"/>
                  </a:moveTo>
                  <a:cubicBezTo>
                    <a:pt x="22" y="4"/>
                    <a:pt x="26" y="4"/>
                    <a:pt x="29" y="4"/>
                  </a:cubicBezTo>
                  <a:cubicBezTo>
                    <a:pt x="30" y="10"/>
                    <a:pt x="21" y="17"/>
                    <a:pt x="18" y="21"/>
                  </a:cubicBezTo>
                  <a:cubicBezTo>
                    <a:pt x="10" y="32"/>
                    <a:pt x="6" y="44"/>
                    <a:pt x="0" y="57"/>
                  </a:cubicBezTo>
                  <a:cubicBezTo>
                    <a:pt x="1" y="46"/>
                    <a:pt x="5" y="34"/>
                    <a:pt x="10" y="24"/>
                  </a:cubicBezTo>
                  <a:cubicBezTo>
                    <a:pt x="12" y="19"/>
                    <a:pt x="17" y="11"/>
                    <a:pt x="17" y="5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Freeform 375">
              <a:extLst>
                <a:ext uri="{FF2B5EF4-FFF2-40B4-BE49-F238E27FC236}">
                  <a16:creationId xmlns:a16="http://schemas.microsoft.com/office/drawing/2014/main" id="{F262EED8-3862-4C79-A315-E6407A3E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043"/>
              <a:ext cx="7" cy="10"/>
            </a:xfrm>
            <a:custGeom>
              <a:avLst/>
              <a:gdLst>
                <a:gd name="T0" fmla="*/ 86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76">
            <a:extLst>
              <a:ext uri="{FF2B5EF4-FFF2-40B4-BE49-F238E27FC236}">
                <a16:creationId xmlns:a16="http://schemas.microsoft.com/office/drawing/2014/main" id="{7B5BAC82-8CE2-4DE7-BD71-11442B41771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78000"/>
            <a:ext cx="2441575" cy="3673475"/>
            <a:chOff x="3216" y="1011"/>
            <a:chExt cx="1538" cy="2314"/>
          </a:xfrm>
        </p:grpSpPr>
        <p:grpSp>
          <p:nvGrpSpPr>
            <p:cNvPr id="22534" name="Group 377">
              <a:extLst>
                <a:ext uri="{FF2B5EF4-FFF2-40B4-BE49-F238E27FC236}">
                  <a16:creationId xmlns:a16="http://schemas.microsoft.com/office/drawing/2014/main" id="{0979DEB5-E174-46D5-8DBF-932952F9C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011"/>
              <a:ext cx="1538" cy="2314"/>
              <a:chOff x="3216" y="1011"/>
              <a:chExt cx="1538" cy="2314"/>
            </a:xfrm>
          </p:grpSpPr>
          <p:sp>
            <p:nvSpPr>
              <p:cNvPr id="22558" name="Freeform 378">
                <a:extLst>
                  <a:ext uri="{FF2B5EF4-FFF2-40B4-BE49-F238E27FC236}">
                    <a16:creationId xmlns:a16="http://schemas.microsoft.com/office/drawing/2014/main" id="{18FCB4A9-36A8-4319-AD43-88A7AD9A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011"/>
                <a:ext cx="955" cy="2314"/>
              </a:xfrm>
              <a:custGeom>
                <a:avLst/>
                <a:gdLst>
                  <a:gd name="T0" fmla="*/ 2345 w 382"/>
                  <a:gd name="T1" fmla="*/ 2879 h 868"/>
                  <a:gd name="T2" fmla="*/ 2738 w 382"/>
                  <a:gd name="T3" fmla="*/ 9906 h 868"/>
                  <a:gd name="T4" fmla="*/ 1408 w 382"/>
                  <a:gd name="T5" fmla="*/ 16070 h 868"/>
                  <a:gd name="T6" fmla="*/ 313 w 382"/>
                  <a:gd name="T7" fmla="*/ 24100 h 868"/>
                  <a:gd name="T8" fmla="*/ 625 w 382"/>
                  <a:gd name="T9" fmla="*/ 31164 h 868"/>
                  <a:gd name="T10" fmla="*/ 2033 w 382"/>
                  <a:gd name="T11" fmla="*/ 34654 h 868"/>
                  <a:gd name="T12" fmla="*/ 2238 w 382"/>
                  <a:gd name="T13" fmla="*/ 35656 h 868"/>
                  <a:gd name="T14" fmla="*/ 1533 w 382"/>
                  <a:gd name="T15" fmla="*/ 38237 h 868"/>
                  <a:gd name="T16" fmla="*/ 1458 w 382"/>
                  <a:gd name="T17" fmla="*/ 38989 h 868"/>
                  <a:gd name="T18" fmla="*/ 1875 w 382"/>
                  <a:gd name="T19" fmla="*/ 40260 h 868"/>
                  <a:gd name="T20" fmla="*/ 3175 w 382"/>
                  <a:gd name="T21" fmla="*/ 41058 h 868"/>
                  <a:gd name="T22" fmla="*/ 4063 w 382"/>
                  <a:gd name="T23" fmla="*/ 37986 h 868"/>
                  <a:gd name="T24" fmla="*/ 4770 w 382"/>
                  <a:gd name="T25" fmla="*/ 34902 h 868"/>
                  <a:gd name="T26" fmla="*/ 4145 w 382"/>
                  <a:gd name="T27" fmla="*/ 32471 h 868"/>
                  <a:gd name="T28" fmla="*/ 4188 w 382"/>
                  <a:gd name="T29" fmla="*/ 26771 h 868"/>
                  <a:gd name="T30" fmla="*/ 6613 w 382"/>
                  <a:gd name="T31" fmla="*/ 22074 h 868"/>
                  <a:gd name="T32" fmla="*/ 8875 w 382"/>
                  <a:gd name="T33" fmla="*/ 22018 h 868"/>
                  <a:gd name="T34" fmla="*/ 9188 w 382"/>
                  <a:gd name="T35" fmla="*/ 22735 h 868"/>
                  <a:gd name="T36" fmla="*/ 10313 w 382"/>
                  <a:gd name="T37" fmla="*/ 28136 h 868"/>
                  <a:gd name="T38" fmla="*/ 10625 w 382"/>
                  <a:gd name="T39" fmla="*/ 34235 h 868"/>
                  <a:gd name="T40" fmla="*/ 10395 w 382"/>
                  <a:gd name="T41" fmla="*/ 38178 h 868"/>
                  <a:gd name="T42" fmla="*/ 10988 w 382"/>
                  <a:gd name="T43" fmla="*/ 41263 h 868"/>
                  <a:gd name="T44" fmla="*/ 11770 w 382"/>
                  <a:gd name="T45" fmla="*/ 43787 h 868"/>
                  <a:gd name="T46" fmla="*/ 12113 w 382"/>
                  <a:gd name="T47" fmla="*/ 42116 h 868"/>
                  <a:gd name="T48" fmla="*/ 12500 w 382"/>
                  <a:gd name="T49" fmla="*/ 43388 h 868"/>
                  <a:gd name="T50" fmla="*/ 13175 w 382"/>
                  <a:gd name="T51" fmla="*/ 42684 h 868"/>
                  <a:gd name="T52" fmla="*/ 13595 w 382"/>
                  <a:gd name="T53" fmla="*/ 41569 h 868"/>
                  <a:gd name="T54" fmla="*/ 13050 w 382"/>
                  <a:gd name="T55" fmla="*/ 39295 h 868"/>
                  <a:gd name="T56" fmla="*/ 12658 w 382"/>
                  <a:gd name="T57" fmla="*/ 36267 h 868"/>
                  <a:gd name="T58" fmla="*/ 14458 w 382"/>
                  <a:gd name="T59" fmla="*/ 28797 h 868"/>
                  <a:gd name="T60" fmla="*/ 14925 w 382"/>
                  <a:gd name="T61" fmla="*/ 20405 h 868"/>
                  <a:gd name="T62" fmla="*/ 13520 w 382"/>
                  <a:gd name="T63" fmla="*/ 12615 h 868"/>
                  <a:gd name="T64" fmla="*/ 13333 w 382"/>
                  <a:gd name="T65" fmla="*/ 5756 h 868"/>
                  <a:gd name="T66" fmla="*/ 13020 w 382"/>
                  <a:gd name="T67" fmla="*/ 1058 h 8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" h="868">
                    <a:moveTo>
                      <a:pt x="62" y="0"/>
                    </a:moveTo>
                    <a:cubicBezTo>
                      <a:pt x="62" y="9"/>
                      <a:pt x="60" y="43"/>
                      <a:pt x="60" y="57"/>
                    </a:cubicBezTo>
                    <a:cubicBezTo>
                      <a:pt x="59" y="72"/>
                      <a:pt x="56" y="92"/>
                      <a:pt x="56" y="114"/>
                    </a:cubicBezTo>
                    <a:cubicBezTo>
                      <a:pt x="56" y="152"/>
                      <a:pt x="70" y="178"/>
                      <a:pt x="70" y="196"/>
                    </a:cubicBezTo>
                    <a:cubicBezTo>
                      <a:pt x="70" y="213"/>
                      <a:pt x="62" y="222"/>
                      <a:pt x="52" y="250"/>
                    </a:cubicBezTo>
                    <a:cubicBezTo>
                      <a:pt x="45" y="265"/>
                      <a:pt x="41" y="304"/>
                      <a:pt x="36" y="318"/>
                    </a:cubicBezTo>
                    <a:cubicBezTo>
                      <a:pt x="28" y="342"/>
                      <a:pt x="16" y="367"/>
                      <a:pt x="12" y="401"/>
                    </a:cubicBezTo>
                    <a:cubicBezTo>
                      <a:pt x="8" y="443"/>
                      <a:pt x="11" y="461"/>
                      <a:pt x="8" y="477"/>
                    </a:cubicBezTo>
                    <a:cubicBezTo>
                      <a:pt x="6" y="493"/>
                      <a:pt x="0" y="518"/>
                      <a:pt x="4" y="531"/>
                    </a:cubicBezTo>
                    <a:cubicBezTo>
                      <a:pt x="8" y="543"/>
                      <a:pt x="2" y="572"/>
                      <a:pt x="16" y="617"/>
                    </a:cubicBezTo>
                    <a:cubicBezTo>
                      <a:pt x="30" y="662"/>
                      <a:pt x="49" y="679"/>
                      <a:pt x="51" y="684"/>
                    </a:cubicBezTo>
                    <a:cubicBezTo>
                      <a:pt x="52" y="686"/>
                      <a:pt x="52" y="686"/>
                      <a:pt x="52" y="686"/>
                    </a:cubicBezTo>
                    <a:cubicBezTo>
                      <a:pt x="53" y="691"/>
                      <a:pt x="55" y="696"/>
                      <a:pt x="56" y="699"/>
                    </a:cubicBezTo>
                    <a:cubicBezTo>
                      <a:pt x="58" y="701"/>
                      <a:pt x="58" y="704"/>
                      <a:pt x="57" y="706"/>
                    </a:cubicBezTo>
                    <a:cubicBezTo>
                      <a:pt x="55" y="715"/>
                      <a:pt x="51" y="718"/>
                      <a:pt x="45" y="734"/>
                    </a:cubicBezTo>
                    <a:cubicBezTo>
                      <a:pt x="44" y="738"/>
                      <a:pt x="41" y="748"/>
                      <a:pt x="39" y="757"/>
                    </a:cubicBezTo>
                    <a:cubicBezTo>
                      <a:pt x="38" y="760"/>
                      <a:pt x="37" y="762"/>
                      <a:pt x="36" y="765"/>
                    </a:cubicBezTo>
                    <a:cubicBezTo>
                      <a:pt x="36" y="768"/>
                      <a:pt x="37" y="772"/>
                      <a:pt x="37" y="772"/>
                    </a:cubicBezTo>
                    <a:cubicBezTo>
                      <a:pt x="36" y="777"/>
                      <a:pt x="39" y="784"/>
                      <a:pt x="41" y="786"/>
                    </a:cubicBezTo>
                    <a:cubicBezTo>
                      <a:pt x="41" y="790"/>
                      <a:pt x="46" y="796"/>
                      <a:pt x="48" y="797"/>
                    </a:cubicBezTo>
                    <a:cubicBezTo>
                      <a:pt x="48" y="802"/>
                      <a:pt x="52" y="808"/>
                      <a:pt x="60" y="806"/>
                    </a:cubicBezTo>
                    <a:cubicBezTo>
                      <a:pt x="62" y="817"/>
                      <a:pt x="74" y="818"/>
                      <a:pt x="81" y="813"/>
                    </a:cubicBezTo>
                    <a:cubicBezTo>
                      <a:pt x="88" y="808"/>
                      <a:pt x="90" y="794"/>
                      <a:pt x="92" y="788"/>
                    </a:cubicBezTo>
                    <a:cubicBezTo>
                      <a:pt x="93" y="782"/>
                      <a:pt x="103" y="758"/>
                      <a:pt x="104" y="752"/>
                    </a:cubicBezTo>
                    <a:cubicBezTo>
                      <a:pt x="106" y="744"/>
                      <a:pt x="114" y="730"/>
                      <a:pt x="117" y="724"/>
                    </a:cubicBezTo>
                    <a:cubicBezTo>
                      <a:pt x="123" y="712"/>
                      <a:pt x="126" y="700"/>
                      <a:pt x="122" y="691"/>
                    </a:cubicBezTo>
                    <a:cubicBezTo>
                      <a:pt x="119" y="681"/>
                      <a:pt x="112" y="674"/>
                      <a:pt x="107" y="655"/>
                    </a:cubicBezTo>
                    <a:cubicBezTo>
                      <a:pt x="107" y="655"/>
                      <a:pt x="106" y="649"/>
                      <a:pt x="106" y="643"/>
                    </a:cubicBezTo>
                    <a:cubicBezTo>
                      <a:pt x="106" y="626"/>
                      <a:pt x="106" y="583"/>
                      <a:pt x="106" y="563"/>
                    </a:cubicBezTo>
                    <a:cubicBezTo>
                      <a:pt x="106" y="542"/>
                      <a:pt x="102" y="542"/>
                      <a:pt x="107" y="530"/>
                    </a:cubicBezTo>
                    <a:cubicBezTo>
                      <a:pt x="113" y="518"/>
                      <a:pt x="124" y="513"/>
                      <a:pt x="140" y="487"/>
                    </a:cubicBezTo>
                    <a:cubicBezTo>
                      <a:pt x="155" y="461"/>
                      <a:pt x="161" y="438"/>
                      <a:pt x="169" y="437"/>
                    </a:cubicBezTo>
                    <a:cubicBezTo>
                      <a:pt x="182" y="436"/>
                      <a:pt x="197" y="426"/>
                      <a:pt x="199" y="419"/>
                    </a:cubicBezTo>
                    <a:cubicBezTo>
                      <a:pt x="201" y="426"/>
                      <a:pt x="216" y="430"/>
                      <a:pt x="227" y="436"/>
                    </a:cubicBezTo>
                    <a:cubicBezTo>
                      <a:pt x="228" y="436"/>
                      <a:pt x="229" y="441"/>
                      <a:pt x="230" y="442"/>
                    </a:cubicBezTo>
                    <a:cubicBezTo>
                      <a:pt x="232" y="445"/>
                      <a:pt x="233" y="445"/>
                      <a:pt x="235" y="450"/>
                    </a:cubicBezTo>
                    <a:cubicBezTo>
                      <a:pt x="238" y="463"/>
                      <a:pt x="239" y="482"/>
                      <a:pt x="244" y="501"/>
                    </a:cubicBezTo>
                    <a:cubicBezTo>
                      <a:pt x="253" y="530"/>
                      <a:pt x="261" y="544"/>
                      <a:pt x="264" y="557"/>
                    </a:cubicBezTo>
                    <a:cubicBezTo>
                      <a:pt x="266" y="570"/>
                      <a:pt x="268" y="586"/>
                      <a:pt x="269" y="606"/>
                    </a:cubicBezTo>
                    <a:cubicBezTo>
                      <a:pt x="269" y="626"/>
                      <a:pt x="272" y="661"/>
                      <a:pt x="272" y="678"/>
                    </a:cubicBezTo>
                    <a:cubicBezTo>
                      <a:pt x="272" y="695"/>
                      <a:pt x="268" y="708"/>
                      <a:pt x="264" y="721"/>
                    </a:cubicBezTo>
                    <a:cubicBezTo>
                      <a:pt x="261" y="734"/>
                      <a:pt x="262" y="747"/>
                      <a:pt x="266" y="756"/>
                    </a:cubicBezTo>
                    <a:cubicBezTo>
                      <a:pt x="271" y="766"/>
                      <a:pt x="268" y="773"/>
                      <a:pt x="276" y="793"/>
                    </a:cubicBezTo>
                    <a:cubicBezTo>
                      <a:pt x="278" y="801"/>
                      <a:pt x="280" y="809"/>
                      <a:pt x="281" y="817"/>
                    </a:cubicBezTo>
                    <a:cubicBezTo>
                      <a:pt x="283" y="831"/>
                      <a:pt x="286" y="839"/>
                      <a:pt x="287" y="848"/>
                    </a:cubicBezTo>
                    <a:cubicBezTo>
                      <a:pt x="289" y="856"/>
                      <a:pt x="290" y="868"/>
                      <a:pt x="301" y="867"/>
                    </a:cubicBezTo>
                    <a:cubicBezTo>
                      <a:pt x="312" y="866"/>
                      <a:pt x="309" y="855"/>
                      <a:pt x="309" y="850"/>
                    </a:cubicBezTo>
                    <a:cubicBezTo>
                      <a:pt x="310" y="846"/>
                      <a:pt x="310" y="834"/>
                      <a:pt x="310" y="834"/>
                    </a:cubicBezTo>
                    <a:cubicBezTo>
                      <a:pt x="311" y="838"/>
                      <a:pt x="311" y="840"/>
                      <a:pt x="312" y="843"/>
                    </a:cubicBezTo>
                    <a:cubicBezTo>
                      <a:pt x="312" y="846"/>
                      <a:pt x="311" y="860"/>
                      <a:pt x="320" y="859"/>
                    </a:cubicBezTo>
                    <a:cubicBezTo>
                      <a:pt x="326" y="859"/>
                      <a:pt x="328" y="854"/>
                      <a:pt x="328" y="854"/>
                    </a:cubicBezTo>
                    <a:cubicBezTo>
                      <a:pt x="334" y="855"/>
                      <a:pt x="336" y="850"/>
                      <a:pt x="337" y="845"/>
                    </a:cubicBezTo>
                    <a:cubicBezTo>
                      <a:pt x="342" y="842"/>
                      <a:pt x="344" y="836"/>
                      <a:pt x="344" y="834"/>
                    </a:cubicBezTo>
                    <a:cubicBezTo>
                      <a:pt x="347" y="828"/>
                      <a:pt x="348" y="824"/>
                      <a:pt x="348" y="823"/>
                    </a:cubicBezTo>
                    <a:cubicBezTo>
                      <a:pt x="348" y="821"/>
                      <a:pt x="345" y="807"/>
                      <a:pt x="342" y="799"/>
                    </a:cubicBezTo>
                    <a:cubicBezTo>
                      <a:pt x="339" y="791"/>
                      <a:pt x="334" y="778"/>
                      <a:pt x="334" y="778"/>
                    </a:cubicBezTo>
                    <a:cubicBezTo>
                      <a:pt x="331" y="765"/>
                      <a:pt x="320" y="743"/>
                      <a:pt x="321" y="737"/>
                    </a:cubicBezTo>
                    <a:cubicBezTo>
                      <a:pt x="322" y="731"/>
                      <a:pt x="321" y="724"/>
                      <a:pt x="324" y="718"/>
                    </a:cubicBezTo>
                    <a:cubicBezTo>
                      <a:pt x="326" y="712"/>
                      <a:pt x="345" y="695"/>
                      <a:pt x="359" y="650"/>
                    </a:cubicBezTo>
                    <a:cubicBezTo>
                      <a:pt x="373" y="605"/>
                      <a:pt x="365" y="583"/>
                      <a:pt x="370" y="570"/>
                    </a:cubicBezTo>
                    <a:cubicBezTo>
                      <a:pt x="374" y="558"/>
                      <a:pt x="372" y="532"/>
                      <a:pt x="373" y="516"/>
                    </a:cubicBezTo>
                    <a:cubicBezTo>
                      <a:pt x="375" y="500"/>
                      <a:pt x="382" y="446"/>
                      <a:pt x="382" y="404"/>
                    </a:cubicBezTo>
                    <a:cubicBezTo>
                      <a:pt x="382" y="362"/>
                      <a:pt x="366" y="306"/>
                      <a:pt x="357" y="287"/>
                    </a:cubicBezTo>
                    <a:cubicBezTo>
                      <a:pt x="357" y="287"/>
                      <a:pt x="355" y="278"/>
                      <a:pt x="346" y="250"/>
                    </a:cubicBezTo>
                    <a:cubicBezTo>
                      <a:pt x="336" y="222"/>
                      <a:pt x="326" y="213"/>
                      <a:pt x="326" y="195"/>
                    </a:cubicBezTo>
                    <a:cubicBezTo>
                      <a:pt x="326" y="178"/>
                      <a:pt x="340" y="157"/>
                      <a:pt x="341" y="114"/>
                    </a:cubicBezTo>
                    <a:cubicBezTo>
                      <a:pt x="342" y="92"/>
                      <a:pt x="338" y="72"/>
                      <a:pt x="338" y="57"/>
                    </a:cubicBezTo>
                    <a:cubicBezTo>
                      <a:pt x="337" y="43"/>
                      <a:pt x="333" y="34"/>
                      <a:pt x="333" y="21"/>
                    </a:cubicBezTo>
                    <a:cubicBezTo>
                      <a:pt x="333" y="14"/>
                      <a:pt x="333" y="7"/>
                      <a:pt x="332" y="0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379">
                <a:extLst>
                  <a:ext uri="{FF2B5EF4-FFF2-40B4-BE49-F238E27FC236}">
                    <a16:creationId xmlns:a16="http://schemas.microsoft.com/office/drawing/2014/main" id="{0155C02E-FC39-4D88-BE01-E3C6D0EDC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461"/>
                <a:ext cx="65" cy="46"/>
              </a:xfrm>
              <a:custGeom>
                <a:avLst/>
                <a:gdLst>
                  <a:gd name="T0" fmla="*/ 125 w 26"/>
                  <a:gd name="T1" fmla="*/ 219 h 17"/>
                  <a:gd name="T2" fmla="*/ 395 w 26"/>
                  <a:gd name="T3" fmla="*/ 850 h 17"/>
                  <a:gd name="T4" fmla="*/ 863 w 26"/>
                  <a:gd name="T5" fmla="*/ 636 h 17"/>
                  <a:gd name="T6" fmla="*/ 395 w 26"/>
                  <a:gd name="T7" fmla="*/ 6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7">
                    <a:moveTo>
                      <a:pt x="3" y="4"/>
                    </a:moveTo>
                    <a:cubicBezTo>
                      <a:pt x="0" y="9"/>
                      <a:pt x="6" y="14"/>
                      <a:pt x="10" y="16"/>
                    </a:cubicBezTo>
                    <a:cubicBezTo>
                      <a:pt x="14" y="17"/>
                      <a:pt x="20" y="16"/>
                      <a:pt x="22" y="12"/>
                    </a:cubicBezTo>
                    <a:cubicBezTo>
                      <a:pt x="26" y="6"/>
                      <a:pt x="15" y="0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Freeform 380">
                <a:extLst>
                  <a:ext uri="{FF2B5EF4-FFF2-40B4-BE49-F238E27FC236}">
                    <a16:creationId xmlns:a16="http://schemas.microsoft.com/office/drawing/2014/main" id="{5F2BE1FD-A3E8-4064-A252-3330823C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1461"/>
                <a:ext cx="48" cy="38"/>
              </a:xfrm>
              <a:custGeom>
                <a:avLst/>
                <a:gdLst>
                  <a:gd name="T0" fmla="*/ 0 w 19"/>
                  <a:gd name="T1" fmla="*/ 318 h 14"/>
                  <a:gd name="T2" fmla="*/ 243 w 19"/>
                  <a:gd name="T3" fmla="*/ 700 h 14"/>
                  <a:gd name="T4" fmla="*/ 773 w 19"/>
                  <a:gd name="T5" fmla="*/ 318 h 14"/>
                  <a:gd name="T6" fmla="*/ 243 w 19"/>
                  <a:gd name="T7" fmla="*/ 6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cubicBezTo>
                      <a:pt x="1" y="9"/>
                      <a:pt x="3" y="14"/>
                      <a:pt x="6" y="13"/>
                    </a:cubicBezTo>
                    <a:cubicBezTo>
                      <a:pt x="5" y="5"/>
                      <a:pt x="14" y="4"/>
                      <a:pt x="19" y="6"/>
                    </a:cubicBezTo>
                    <a:cubicBezTo>
                      <a:pt x="16" y="2"/>
                      <a:pt x="12" y="0"/>
                      <a:pt x="6" y="1"/>
                    </a:cubicBezTo>
                  </a:path>
                </a:pathLst>
              </a:custGeom>
              <a:solidFill>
                <a:srgbClr val="F1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381">
                <a:extLst>
                  <a:ext uri="{FF2B5EF4-FFF2-40B4-BE49-F238E27FC236}">
                    <a16:creationId xmlns:a16="http://schemas.microsoft.com/office/drawing/2014/main" id="{6E392C27-445D-499F-B68B-EE6A1821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1437"/>
                <a:ext cx="60" cy="75"/>
              </a:xfrm>
              <a:custGeom>
                <a:avLst/>
                <a:gdLst>
                  <a:gd name="T0" fmla="*/ 0 w 24"/>
                  <a:gd name="T1" fmla="*/ 209 h 28"/>
                  <a:gd name="T2" fmla="*/ 708 w 24"/>
                  <a:gd name="T3" fmla="*/ 1441 h 28"/>
                  <a:gd name="T4" fmla="*/ 595 w 24"/>
                  <a:gd name="T5" fmla="*/ 94 h 28"/>
                  <a:gd name="T6" fmla="*/ 50 w 24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4"/>
                    </a:moveTo>
                    <a:cubicBezTo>
                      <a:pt x="14" y="3"/>
                      <a:pt x="21" y="16"/>
                      <a:pt x="18" y="28"/>
                    </a:cubicBezTo>
                    <a:cubicBezTo>
                      <a:pt x="23" y="21"/>
                      <a:pt x="24" y="7"/>
                      <a:pt x="15" y="2"/>
                    </a:cubicBezTo>
                    <a:cubicBezTo>
                      <a:pt x="10" y="0"/>
                      <a:pt x="5" y="2"/>
                      <a:pt x="1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382">
                <a:extLst>
                  <a:ext uri="{FF2B5EF4-FFF2-40B4-BE49-F238E27FC236}">
                    <a16:creationId xmlns:a16="http://schemas.microsoft.com/office/drawing/2014/main" id="{7259355D-28F7-4EA8-BCF0-04937713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1445"/>
                <a:ext cx="15" cy="43"/>
              </a:xfrm>
              <a:custGeom>
                <a:avLst/>
                <a:gdLst>
                  <a:gd name="T0" fmla="*/ 0 w 6"/>
                  <a:gd name="T1" fmla="*/ 0 h 16"/>
                  <a:gd name="T2" fmla="*/ 208 w 6"/>
                  <a:gd name="T3" fmla="*/ 839 h 16"/>
                  <a:gd name="T4" fmla="*/ 125 w 6"/>
                  <a:gd name="T5" fmla="*/ 3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cubicBezTo>
                      <a:pt x="6" y="2"/>
                      <a:pt x="5" y="11"/>
                      <a:pt x="5" y="16"/>
                    </a:cubicBezTo>
                    <a:cubicBezTo>
                      <a:pt x="5" y="13"/>
                      <a:pt x="5" y="10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383">
                <a:extLst>
                  <a:ext uri="{FF2B5EF4-FFF2-40B4-BE49-F238E27FC236}">
                    <a16:creationId xmlns:a16="http://schemas.microsoft.com/office/drawing/2014/main" id="{74D5A403-28A1-44CD-88BC-4D94FD75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032"/>
                <a:ext cx="630" cy="1403"/>
              </a:xfrm>
              <a:custGeom>
                <a:avLst/>
                <a:gdLst>
                  <a:gd name="T0" fmla="*/ 7270 w 252"/>
                  <a:gd name="T1" fmla="*/ 0 h 526"/>
                  <a:gd name="T2" fmla="*/ 7708 w 252"/>
                  <a:gd name="T3" fmla="*/ 5463 h 526"/>
                  <a:gd name="T4" fmla="*/ 7113 w 252"/>
                  <a:gd name="T5" fmla="*/ 9720 h 526"/>
                  <a:gd name="T6" fmla="*/ 8020 w 252"/>
                  <a:gd name="T7" fmla="*/ 12542 h 526"/>
                  <a:gd name="T8" fmla="*/ 8595 w 252"/>
                  <a:gd name="T9" fmla="*/ 14726 h 526"/>
                  <a:gd name="T10" fmla="*/ 8988 w 252"/>
                  <a:gd name="T11" fmla="*/ 25107 h 526"/>
                  <a:gd name="T12" fmla="*/ 8050 w 252"/>
                  <a:gd name="T13" fmla="*/ 25619 h 526"/>
                  <a:gd name="T14" fmla="*/ 7033 w 252"/>
                  <a:gd name="T15" fmla="*/ 26622 h 526"/>
                  <a:gd name="T16" fmla="*/ 8283 w 252"/>
                  <a:gd name="T17" fmla="*/ 23891 h 526"/>
                  <a:gd name="T18" fmla="*/ 8675 w 252"/>
                  <a:gd name="T19" fmla="*/ 16548 h 526"/>
                  <a:gd name="T20" fmla="*/ 7583 w 252"/>
                  <a:gd name="T21" fmla="*/ 13475 h 526"/>
                  <a:gd name="T22" fmla="*/ 5158 w 252"/>
                  <a:gd name="T23" fmla="*/ 14934 h 526"/>
                  <a:gd name="T24" fmla="*/ 3520 w 252"/>
                  <a:gd name="T25" fmla="*/ 20760 h 526"/>
                  <a:gd name="T26" fmla="*/ 3283 w 252"/>
                  <a:gd name="T27" fmla="*/ 21365 h 526"/>
                  <a:gd name="T28" fmla="*/ 2583 w 252"/>
                  <a:gd name="T29" fmla="*/ 20554 h 526"/>
                  <a:gd name="T30" fmla="*/ 3208 w 252"/>
                  <a:gd name="T31" fmla="*/ 17119 h 526"/>
                  <a:gd name="T32" fmla="*/ 3750 w 252"/>
                  <a:gd name="T33" fmla="*/ 14273 h 526"/>
                  <a:gd name="T34" fmla="*/ 0 w 252"/>
                  <a:gd name="T35" fmla="*/ 13873 h 526"/>
                  <a:gd name="T36" fmla="*/ 4770 w 252"/>
                  <a:gd name="T37" fmla="*/ 12451 h 526"/>
                  <a:gd name="T38" fmla="*/ 6720 w 252"/>
                  <a:gd name="T39" fmla="*/ 6076 h 526"/>
                  <a:gd name="T40" fmla="*/ 2970 w 252"/>
                  <a:gd name="T41" fmla="*/ 819 h 526"/>
                  <a:gd name="T42" fmla="*/ 6720 w 252"/>
                  <a:gd name="T43" fmla="*/ 2982 h 526"/>
                  <a:gd name="T44" fmla="*/ 7270 w 252"/>
                  <a:gd name="T45" fmla="*/ 0 h 5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" h="526">
                    <a:moveTo>
                      <a:pt x="186" y="0"/>
                    </a:moveTo>
                    <a:cubicBezTo>
                      <a:pt x="189" y="32"/>
                      <a:pt x="202" y="70"/>
                      <a:pt x="197" y="108"/>
                    </a:cubicBezTo>
                    <a:cubicBezTo>
                      <a:pt x="192" y="147"/>
                      <a:pt x="180" y="180"/>
                      <a:pt x="182" y="192"/>
                    </a:cubicBezTo>
                    <a:cubicBezTo>
                      <a:pt x="185" y="204"/>
                      <a:pt x="197" y="226"/>
                      <a:pt x="205" y="248"/>
                    </a:cubicBezTo>
                    <a:cubicBezTo>
                      <a:pt x="213" y="271"/>
                      <a:pt x="214" y="272"/>
                      <a:pt x="220" y="291"/>
                    </a:cubicBezTo>
                    <a:cubicBezTo>
                      <a:pt x="225" y="310"/>
                      <a:pt x="252" y="375"/>
                      <a:pt x="230" y="496"/>
                    </a:cubicBezTo>
                    <a:cubicBezTo>
                      <a:pt x="228" y="503"/>
                      <a:pt x="218" y="500"/>
                      <a:pt x="206" y="506"/>
                    </a:cubicBezTo>
                    <a:cubicBezTo>
                      <a:pt x="194" y="511"/>
                      <a:pt x="180" y="526"/>
                      <a:pt x="180" y="526"/>
                    </a:cubicBezTo>
                    <a:cubicBezTo>
                      <a:pt x="189" y="504"/>
                      <a:pt x="204" y="492"/>
                      <a:pt x="212" y="472"/>
                    </a:cubicBezTo>
                    <a:cubicBezTo>
                      <a:pt x="220" y="452"/>
                      <a:pt x="232" y="375"/>
                      <a:pt x="222" y="327"/>
                    </a:cubicBezTo>
                    <a:cubicBezTo>
                      <a:pt x="211" y="279"/>
                      <a:pt x="206" y="270"/>
                      <a:pt x="194" y="266"/>
                    </a:cubicBezTo>
                    <a:cubicBezTo>
                      <a:pt x="182" y="262"/>
                      <a:pt x="160" y="286"/>
                      <a:pt x="132" y="295"/>
                    </a:cubicBezTo>
                    <a:cubicBezTo>
                      <a:pt x="104" y="304"/>
                      <a:pt x="69" y="376"/>
                      <a:pt x="90" y="410"/>
                    </a:cubicBezTo>
                    <a:cubicBezTo>
                      <a:pt x="77" y="403"/>
                      <a:pt x="88" y="420"/>
                      <a:pt x="84" y="422"/>
                    </a:cubicBezTo>
                    <a:cubicBezTo>
                      <a:pt x="80" y="423"/>
                      <a:pt x="66" y="418"/>
                      <a:pt x="66" y="406"/>
                    </a:cubicBezTo>
                    <a:cubicBezTo>
                      <a:pt x="66" y="394"/>
                      <a:pt x="69" y="368"/>
                      <a:pt x="82" y="338"/>
                    </a:cubicBezTo>
                    <a:cubicBezTo>
                      <a:pt x="96" y="307"/>
                      <a:pt x="112" y="284"/>
                      <a:pt x="96" y="282"/>
                    </a:cubicBezTo>
                    <a:cubicBezTo>
                      <a:pt x="80" y="279"/>
                      <a:pt x="36" y="298"/>
                      <a:pt x="0" y="274"/>
                    </a:cubicBezTo>
                    <a:cubicBezTo>
                      <a:pt x="29" y="276"/>
                      <a:pt x="94" y="275"/>
                      <a:pt x="122" y="246"/>
                    </a:cubicBezTo>
                    <a:cubicBezTo>
                      <a:pt x="150" y="216"/>
                      <a:pt x="169" y="164"/>
                      <a:pt x="172" y="120"/>
                    </a:cubicBezTo>
                    <a:cubicBezTo>
                      <a:pt x="174" y="76"/>
                      <a:pt x="117" y="18"/>
                      <a:pt x="76" y="16"/>
                    </a:cubicBezTo>
                    <a:cubicBezTo>
                      <a:pt x="108" y="15"/>
                      <a:pt x="154" y="43"/>
                      <a:pt x="172" y="59"/>
                    </a:cubicBezTo>
                    <a:cubicBezTo>
                      <a:pt x="189" y="75"/>
                      <a:pt x="185" y="14"/>
                      <a:pt x="186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384">
                <a:extLst>
                  <a:ext uri="{FF2B5EF4-FFF2-40B4-BE49-F238E27FC236}">
                    <a16:creationId xmlns:a16="http://schemas.microsoft.com/office/drawing/2014/main" id="{E16DE5CE-5C70-40CA-AF3F-4CEC3B74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2000"/>
                <a:ext cx="48" cy="128"/>
              </a:xfrm>
              <a:custGeom>
                <a:avLst/>
                <a:gdLst>
                  <a:gd name="T0" fmla="*/ 288 w 19"/>
                  <a:gd name="T1" fmla="*/ 0 h 48"/>
                  <a:gd name="T2" fmla="*/ 561 w 19"/>
                  <a:gd name="T3" fmla="*/ 760 h 48"/>
                  <a:gd name="T4" fmla="*/ 485 w 19"/>
                  <a:gd name="T5" fmla="*/ 2424 h 48"/>
                  <a:gd name="T6" fmla="*/ 243 w 19"/>
                  <a:gd name="T7" fmla="*/ 1117 h 48"/>
                  <a:gd name="T8" fmla="*/ 288 w 19"/>
                  <a:gd name="T9" fmla="*/ 1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8">
                    <a:moveTo>
                      <a:pt x="7" y="0"/>
                    </a:moveTo>
                    <a:cubicBezTo>
                      <a:pt x="19" y="0"/>
                      <a:pt x="15" y="6"/>
                      <a:pt x="14" y="15"/>
                    </a:cubicBezTo>
                    <a:cubicBezTo>
                      <a:pt x="12" y="25"/>
                      <a:pt x="10" y="39"/>
                      <a:pt x="12" y="48"/>
                    </a:cubicBezTo>
                    <a:cubicBezTo>
                      <a:pt x="8" y="40"/>
                      <a:pt x="8" y="30"/>
                      <a:pt x="6" y="22"/>
                    </a:cubicBezTo>
                    <a:cubicBezTo>
                      <a:pt x="4" y="16"/>
                      <a:pt x="0" y="7"/>
                      <a:pt x="7" y="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385">
                <a:extLst>
                  <a:ext uri="{FF2B5EF4-FFF2-40B4-BE49-F238E27FC236}">
                    <a16:creationId xmlns:a16="http://schemas.microsoft.com/office/drawing/2014/main" id="{882A9CAB-579F-4ABE-A797-FE3138610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2115"/>
                <a:ext cx="30" cy="48"/>
              </a:xfrm>
              <a:custGeom>
                <a:avLst/>
                <a:gdLst>
                  <a:gd name="T0" fmla="*/ 283 w 12"/>
                  <a:gd name="T1" fmla="*/ 0 h 18"/>
                  <a:gd name="T2" fmla="*/ 470 w 12"/>
                  <a:gd name="T3" fmla="*/ 512 h 18"/>
                  <a:gd name="T4" fmla="*/ 438 w 12"/>
                  <a:gd name="T5" fmla="*/ 909 h 18"/>
                  <a:gd name="T6" fmla="*/ 0 w 12"/>
                  <a:gd name="T7" fmla="*/ 661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7" y="0"/>
                    </a:moveTo>
                    <a:cubicBezTo>
                      <a:pt x="7" y="5"/>
                      <a:pt x="11" y="7"/>
                      <a:pt x="12" y="10"/>
                    </a:cubicBezTo>
                    <a:cubicBezTo>
                      <a:pt x="12" y="12"/>
                      <a:pt x="11" y="16"/>
                      <a:pt x="11" y="18"/>
                    </a:cubicBezTo>
                    <a:cubicBezTo>
                      <a:pt x="7" y="18"/>
                      <a:pt x="1" y="17"/>
                      <a:pt x="0" y="1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386">
                <a:extLst>
                  <a:ext uri="{FF2B5EF4-FFF2-40B4-BE49-F238E27FC236}">
                    <a16:creationId xmlns:a16="http://schemas.microsoft.com/office/drawing/2014/main" id="{D7D8A208-9B89-47A6-BE83-19A75846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056"/>
                <a:ext cx="77" cy="112"/>
              </a:xfrm>
              <a:custGeom>
                <a:avLst/>
                <a:gdLst>
                  <a:gd name="T0" fmla="*/ 154 w 31"/>
                  <a:gd name="T1" fmla="*/ 2125 h 42"/>
                  <a:gd name="T2" fmla="*/ 994 w 31"/>
                  <a:gd name="T3" fmla="*/ 1571 h 42"/>
                  <a:gd name="T4" fmla="*/ 994 w 31"/>
                  <a:gd name="T5" fmla="*/ 0 h 42"/>
                  <a:gd name="T6" fmla="*/ 765 w 31"/>
                  <a:gd name="T7" fmla="*/ 968 h 42"/>
                  <a:gd name="T8" fmla="*/ 412 w 31"/>
                  <a:gd name="T9" fmla="*/ 512 h 42"/>
                  <a:gd name="T10" fmla="*/ 186 w 31"/>
                  <a:gd name="T11" fmla="*/ 1309 h 42"/>
                  <a:gd name="T12" fmla="*/ 75 w 31"/>
                  <a:gd name="T13" fmla="*/ 1571 h 42"/>
                  <a:gd name="T14" fmla="*/ 0 w 31"/>
                  <a:gd name="T15" fmla="*/ 191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2">
                    <a:moveTo>
                      <a:pt x="4" y="42"/>
                    </a:moveTo>
                    <a:cubicBezTo>
                      <a:pt x="10" y="41"/>
                      <a:pt x="23" y="37"/>
                      <a:pt x="26" y="31"/>
                    </a:cubicBezTo>
                    <a:cubicBezTo>
                      <a:pt x="31" y="23"/>
                      <a:pt x="25" y="8"/>
                      <a:pt x="26" y="0"/>
                    </a:cubicBezTo>
                    <a:cubicBezTo>
                      <a:pt x="26" y="6"/>
                      <a:pt x="28" y="19"/>
                      <a:pt x="20" y="19"/>
                    </a:cubicBezTo>
                    <a:cubicBezTo>
                      <a:pt x="14" y="19"/>
                      <a:pt x="13" y="13"/>
                      <a:pt x="11" y="10"/>
                    </a:cubicBezTo>
                    <a:cubicBezTo>
                      <a:pt x="7" y="12"/>
                      <a:pt x="7" y="22"/>
                      <a:pt x="5" y="26"/>
                    </a:cubicBezTo>
                    <a:cubicBezTo>
                      <a:pt x="4" y="28"/>
                      <a:pt x="2" y="29"/>
                      <a:pt x="2" y="31"/>
                    </a:cubicBezTo>
                    <a:cubicBezTo>
                      <a:pt x="1" y="33"/>
                      <a:pt x="2" y="35"/>
                      <a:pt x="0" y="3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387">
                <a:extLst>
                  <a:ext uri="{FF2B5EF4-FFF2-40B4-BE49-F238E27FC236}">
                    <a16:creationId xmlns:a16="http://schemas.microsoft.com/office/drawing/2014/main" id="{92BCAC0B-2196-43D1-941E-77F0CF4CF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941"/>
                <a:ext cx="40" cy="179"/>
              </a:xfrm>
              <a:custGeom>
                <a:avLst/>
                <a:gdLst>
                  <a:gd name="T0" fmla="*/ 0 w 16"/>
                  <a:gd name="T1" fmla="*/ 1734 h 67"/>
                  <a:gd name="T2" fmla="*/ 550 w 16"/>
                  <a:gd name="T3" fmla="*/ 3412 h 67"/>
                  <a:gd name="T4" fmla="*/ 550 w 16"/>
                  <a:gd name="T5" fmla="*/ 2191 h 67"/>
                  <a:gd name="T6" fmla="*/ 438 w 16"/>
                  <a:gd name="T7" fmla="*/ 1221 h 67"/>
                  <a:gd name="T8" fmla="*/ 125 w 16"/>
                  <a:gd name="T9" fmla="*/ 0 h 67"/>
                  <a:gd name="T10" fmla="*/ 158 w 16"/>
                  <a:gd name="T11" fmla="*/ 182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7">
                    <a:moveTo>
                      <a:pt x="0" y="34"/>
                    </a:moveTo>
                    <a:cubicBezTo>
                      <a:pt x="8" y="44"/>
                      <a:pt x="9" y="56"/>
                      <a:pt x="14" y="67"/>
                    </a:cubicBezTo>
                    <a:cubicBezTo>
                      <a:pt x="16" y="59"/>
                      <a:pt x="15" y="51"/>
                      <a:pt x="14" y="43"/>
                    </a:cubicBezTo>
                    <a:cubicBezTo>
                      <a:pt x="14" y="37"/>
                      <a:pt x="13" y="30"/>
                      <a:pt x="11" y="24"/>
                    </a:cubicBezTo>
                    <a:cubicBezTo>
                      <a:pt x="9" y="17"/>
                      <a:pt x="7" y="5"/>
                      <a:pt x="3" y="0"/>
                    </a:cubicBezTo>
                    <a:cubicBezTo>
                      <a:pt x="4" y="9"/>
                      <a:pt x="14" y="28"/>
                      <a:pt x="4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388">
                <a:extLst>
                  <a:ext uri="{FF2B5EF4-FFF2-40B4-BE49-F238E27FC236}">
                    <a16:creationId xmlns:a16="http://schemas.microsoft.com/office/drawing/2014/main" id="{409C0415-28D5-4D5A-9146-47887E6E5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816"/>
                <a:ext cx="153" cy="280"/>
              </a:xfrm>
              <a:custGeom>
                <a:avLst/>
                <a:gdLst>
                  <a:gd name="T0" fmla="*/ 1706 w 61"/>
                  <a:gd name="T1" fmla="*/ 2333 h 105"/>
                  <a:gd name="T2" fmla="*/ 2102 w 61"/>
                  <a:gd name="T3" fmla="*/ 4245 h 105"/>
                  <a:gd name="T4" fmla="*/ 2415 w 61"/>
                  <a:gd name="T5" fmla="*/ 5312 h 105"/>
                  <a:gd name="T6" fmla="*/ 2177 w 61"/>
                  <a:gd name="T7" fmla="*/ 3549 h 105"/>
                  <a:gd name="T8" fmla="*/ 1580 w 61"/>
                  <a:gd name="T9" fmla="*/ 1272 h 105"/>
                  <a:gd name="T10" fmla="*/ 0 w 61"/>
                  <a:gd name="T11" fmla="*/ 0 h 105"/>
                  <a:gd name="T12" fmla="*/ 943 w 61"/>
                  <a:gd name="T13" fmla="*/ 819 h 105"/>
                  <a:gd name="T14" fmla="*/ 1465 w 61"/>
                  <a:gd name="T15" fmla="*/ 1821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105">
                    <a:moveTo>
                      <a:pt x="43" y="46"/>
                    </a:moveTo>
                    <a:cubicBezTo>
                      <a:pt x="49" y="55"/>
                      <a:pt x="51" y="73"/>
                      <a:pt x="53" y="84"/>
                    </a:cubicBezTo>
                    <a:cubicBezTo>
                      <a:pt x="53" y="90"/>
                      <a:pt x="54" y="105"/>
                      <a:pt x="61" y="105"/>
                    </a:cubicBezTo>
                    <a:cubicBezTo>
                      <a:pt x="54" y="98"/>
                      <a:pt x="57" y="79"/>
                      <a:pt x="55" y="70"/>
                    </a:cubicBezTo>
                    <a:cubicBezTo>
                      <a:pt x="53" y="55"/>
                      <a:pt x="49" y="37"/>
                      <a:pt x="40" y="25"/>
                    </a:cubicBezTo>
                    <a:cubicBezTo>
                      <a:pt x="30" y="13"/>
                      <a:pt x="16" y="0"/>
                      <a:pt x="0" y="0"/>
                    </a:cubicBezTo>
                    <a:cubicBezTo>
                      <a:pt x="8" y="2"/>
                      <a:pt x="17" y="11"/>
                      <a:pt x="24" y="16"/>
                    </a:cubicBezTo>
                    <a:cubicBezTo>
                      <a:pt x="30" y="22"/>
                      <a:pt x="31" y="31"/>
                      <a:pt x="37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389">
                <a:extLst>
                  <a:ext uri="{FF2B5EF4-FFF2-40B4-BE49-F238E27FC236}">
                    <a16:creationId xmlns:a16="http://schemas.microsoft.com/office/drawing/2014/main" id="{B5676FB8-15C4-4EB9-9695-C671CB9C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2005"/>
                <a:ext cx="363" cy="182"/>
              </a:xfrm>
              <a:custGeom>
                <a:avLst/>
                <a:gdLst>
                  <a:gd name="T0" fmla="*/ 0 w 145"/>
                  <a:gd name="T1" fmla="*/ 2106 h 68"/>
                  <a:gd name="T2" fmla="*/ 50 w 145"/>
                  <a:gd name="T3" fmla="*/ 2513 h 68"/>
                  <a:gd name="T4" fmla="*/ 238 w 145"/>
                  <a:gd name="T5" fmla="*/ 2666 h 68"/>
                  <a:gd name="T6" fmla="*/ 676 w 145"/>
                  <a:gd name="T7" fmla="*/ 2816 h 68"/>
                  <a:gd name="T8" fmla="*/ 1772 w 145"/>
                  <a:gd name="T9" fmla="*/ 3338 h 68"/>
                  <a:gd name="T10" fmla="*/ 2401 w 145"/>
                  <a:gd name="T11" fmla="*/ 3396 h 68"/>
                  <a:gd name="T12" fmla="*/ 2714 w 145"/>
                  <a:gd name="T13" fmla="*/ 3123 h 68"/>
                  <a:gd name="T14" fmla="*/ 3372 w 145"/>
                  <a:gd name="T15" fmla="*/ 3281 h 68"/>
                  <a:gd name="T16" fmla="*/ 4311 w 145"/>
                  <a:gd name="T17" fmla="*/ 2936 h 68"/>
                  <a:gd name="T18" fmla="*/ 4436 w 145"/>
                  <a:gd name="T19" fmla="*/ 2572 h 68"/>
                  <a:gd name="T20" fmla="*/ 4757 w 145"/>
                  <a:gd name="T21" fmla="*/ 2457 h 68"/>
                  <a:gd name="T22" fmla="*/ 5382 w 145"/>
                  <a:gd name="T23" fmla="*/ 1649 h 68"/>
                  <a:gd name="T24" fmla="*/ 5332 w 145"/>
                  <a:gd name="T25" fmla="*/ 1282 h 68"/>
                  <a:gd name="T26" fmla="*/ 5573 w 145"/>
                  <a:gd name="T27" fmla="*/ 709 h 68"/>
                  <a:gd name="T28" fmla="*/ 5460 w 145"/>
                  <a:gd name="T29" fmla="*/ 150 h 68"/>
                  <a:gd name="T30" fmla="*/ 4206 w 145"/>
                  <a:gd name="T31" fmla="*/ 308 h 68"/>
                  <a:gd name="T32" fmla="*/ 2088 w 145"/>
                  <a:gd name="T33" fmla="*/ 1073 h 68"/>
                  <a:gd name="T34" fmla="*/ 708 w 145"/>
                  <a:gd name="T35" fmla="*/ 1804 h 68"/>
                  <a:gd name="T36" fmla="*/ 438 w 145"/>
                  <a:gd name="T37" fmla="*/ 1956 h 68"/>
                  <a:gd name="T38" fmla="*/ 283 w 145"/>
                  <a:gd name="T39" fmla="*/ 1991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5" h="68">
                    <a:moveTo>
                      <a:pt x="0" y="41"/>
                    </a:moveTo>
                    <a:cubicBezTo>
                      <a:pt x="1" y="44"/>
                      <a:pt x="0" y="48"/>
                      <a:pt x="1" y="49"/>
                    </a:cubicBezTo>
                    <a:cubicBezTo>
                      <a:pt x="2" y="51"/>
                      <a:pt x="4" y="51"/>
                      <a:pt x="6" y="52"/>
                    </a:cubicBezTo>
                    <a:cubicBezTo>
                      <a:pt x="10" y="53"/>
                      <a:pt x="13" y="54"/>
                      <a:pt x="17" y="55"/>
                    </a:cubicBezTo>
                    <a:cubicBezTo>
                      <a:pt x="27" y="58"/>
                      <a:pt x="36" y="63"/>
                      <a:pt x="45" y="65"/>
                    </a:cubicBezTo>
                    <a:cubicBezTo>
                      <a:pt x="51" y="67"/>
                      <a:pt x="56" y="68"/>
                      <a:pt x="61" y="66"/>
                    </a:cubicBezTo>
                    <a:cubicBezTo>
                      <a:pt x="65" y="65"/>
                      <a:pt x="66" y="63"/>
                      <a:pt x="69" y="61"/>
                    </a:cubicBezTo>
                    <a:cubicBezTo>
                      <a:pt x="73" y="58"/>
                      <a:pt x="81" y="63"/>
                      <a:pt x="86" y="64"/>
                    </a:cubicBezTo>
                    <a:cubicBezTo>
                      <a:pt x="94" y="65"/>
                      <a:pt x="106" y="65"/>
                      <a:pt x="110" y="57"/>
                    </a:cubicBezTo>
                    <a:cubicBezTo>
                      <a:pt x="111" y="55"/>
                      <a:pt x="111" y="51"/>
                      <a:pt x="113" y="50"/>
                    </a:cubicBezTo>
                    <a:cubicBezTo>
                      <a:pt x="115" y="48"/>
                      <a:pt x="119" y="48"/>
                      <a:pt x="121" y="48"/>
                    </a:cubicBezTo>
                    <a:cubicBezTo>
                      <a:pt x="129" y="47"/>
                      <a:pt x="137" y="40"/>
                      <a:pt x="137" y="32"/>
                    </a:cubicBezTo>
                    <a:cubicBezTo>
                      <a:pt x="137" y="29"/>
                      <a:pt x="136" y="27"/>
                      <a:pt x="136" y="25"/>
                    </a:cubicBezTo>
                    <a:cubicBezTo>
                      <a:pt x="138" y="21"/>
                      <a:pt x="140" y="18"/>
                      <a:pt x="142" y="14"/>
                    </a:cubicBezTo>
                    <a:cubicBezTo>
                      <a:pt x="143" y="10"/>
                      <a:pt x="145" y="5"/>
                      <a:pt x="139" y="3"/>
                    </a:cubicBezTo>
                    <a:cubicBezTo>
                      <a:pt x="129" y="0"/>
                      <a:pt x="116" y="4"/>
                      <a:pt x="107" y="6"/>
                    </a:cubicBezTo>
                    <a:cubicBezTo>
                      <a:pt x="89" y="10"/>
                      <a:pt x="70" y="15"/>
                      <a:pt x="53" y="21"/>
                    </a:cubicBezTo>
                    <a:cubicBezTo>
                      <a:pt x="41" y="25"/>
                      <a:pt x="28" y="29"/>
                      <a:pt x="18" y="35"/>
                    </a:cubicBezTo>
                    <a:cubicBezTo>
                      <a:pt x="16" y="37"/>
                      <a:pt x="14" y="37"/>
                      <a:pt x="11" y="38"/>
                    </a:cubicBezTo>
                    <a:cubicBezTo>
                      <a:pt x="9" y="38"/>
                      <a:pt x="8" y="38"/>
                      <a:pt x="7" y="39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Freeform 390">
                <a:extLst>
                  <a:ext uri="{FF2B5EF4-FFF2-40B4-BE49-F238E27FC236}">
                    <a16:creationId xmlns:a16="http://schemas.microsoft.com/office/drawing/2014/main" id="{28D211DA-3167-4458-A683-89B9B17F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963"/>
                <a:ext cx="42" cy="112"/>
              </a:xfrm>
              <a:custGeom>
                <a:avLst/>
                <a:gdLst>
                  <a:gd name="T0" fmla="*/ 153 w 17"/>
                  <a:gd name="T1" fmla="*/ 0 h 42"/>
                  <a:gd name="T2" fmla="*/ 524 w 17"/>
                  <a:gd name="T3" fmla="*/ 512 h 42"/>
                  <a:gd name="T4" fmla="*/ 605 w 17"/>
                  <a:gd name="T5" fmla="*/ 1272 h 42"/>
                  <a:gd name="T6" fmla="*/ 0 w 17"/>
                  <a:gd name="T7" fmla="*/ 18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42">
                    <a:moveTo>
                      <a:pt x="4" y="0"/>
                    </a:moveTo>
                    <a:cubicBezTo>
                      <a:pt x="7" y="4"/>
                      <a:pt x="11" y="5"/>
                      <a:pt x="14" y="10"/>
                    </a:cubicBezTo>
                    <a:cubicBezTo>
                      <a:pt x="16" y="15"/>
                      <a:pt x="17" y="20"/>
                      <a:pt x="16" y="25"/>
                    </a:cubicBezTo>
                    <a:cubicBezTo>
                      <a:pt x="14" y="30"/>
                      <a:pt x="5" y="42"/>
                      <a:pt x="0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391">
                <a:extLst>
                  <a:ext uri="{FF2B5EF4-FFF2-40B4-BE49-F238E27FC236}">
                    <a16:creationId xmlns:a16="http://schemas.microsoft.com/office/drawing/2014/main" id="{A0D7D27A-2B77-4A63-8EA5-2BDFDDADE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621"/>
                <a:ext cx="120" cy="80"/>
              </a:xfrm>
              <a:custGeom>
                <a:avLst/>
                <a:gdLst>
                  <a:gd name="T0" fmla="*/ 0 w 48"/>
                  <a:gd name="T1" fmla="*/ 853 h 30"/>
                  <a:gd name="T2" fmla="*/ 1488 w 48"/>
                  <a:gd name="T3" fmla="*/ 1216 h 30"/>
                  <a:gd name="T4" fmla="*/ 1800 w 48"/>
                  <a:gd name="T5" fmla="*/ 512 h 30"/>
                  <a:gd name="T6" fmla="*/ 1688 w 48"/>
                  <a:gd name="T7" fmla="*/ 363 h 30"/>
                  <a:gd name="T8" fmla="*/ 1063 w 4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0" y="17"/>
                    </a:moveTo>
                    <a:cubicBezTo>
                      <a:pt x="8" y="25"/>
                      <a:pt x="28" y="30"/>
                      <a:pt x="38" y="24"/>
                    </a:cubicBezTo>
                    <a:cubicBezTo>
                      <a:pt x="43" y="22"/>
                      <a:pt x="48" y="15"/>
                      <a:pt x="46" y="10"/>
                    </a:cubicBezTo>
                    <a:cubicBezTo>
                      <a:pt x="45" y="8"/>
                      <a:pt x="44" y="8"/>
                      <a:pt x="43" y="7"/>
                    </a:cubicBezTo>
                    <a:cubicBezTo>
                      <a:pt x="39" y="4"/>
                      <a:pt x="32" y="2"/>
                      <a:pt x="27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Freeform 392">
                <a:extLst>
                  <a:ext uri="{FF2B5EF4-FFF2-40B4-BE49-F238E27FC236}">
                    <a16:creationId xmlns:a16="http://schemas.microsoft.com/office/drawing/2014/main" id="{9E19AB55-A677-4B33-82C2-CA053C34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664"/>
                <a:ext cx="150" cy="133"/>
              </a:xfrm>
              <a:custGeom>
                <a:avLst/>
                <a:gdLst>
                  <a:gd name="T0" fmla="*/ 283 w 60"/>
                  <a:gd name="T1" fmla="*/ 0 h 50"/>
                  <a:gd name="T2" fmla="*/ 0 w 60"/>
                  <a:gd name="T3" fmla="*/ 904 h 50"/>
                  <a:gd name="T4" fmla="*/ 208 w 60"/>
                  <a:gd name="T5" fmla="*/ 1599 h 50"/>
                  <a:gd name="T6" fmla="*/ 750 w 60"/>
                  <a:gd name="T7" fmla="*/ 1508 h 50"/>
                  <a:gd name="T8" fmla="*/ 1333 w 60"/>
                  <a:gd name="T9" fmla="*/ 1803 h 50"/>
                  <a:gd name="T10" fmla="*/ 2345 w 60"/>
                  <a:gd name="T11" fmla="*/ 2506 h 50"/>
                  <a:gd name="T12" fmla="*/ 1458 w 60"/>
                  <a:gd name="T13" fmla="*/ 1846 h 50"/>
                  <a:gd name="T14" fmla="*/ 708 w 60"/>
                  <a:gd name="T15" fmla="*/ 849 h 50"/>
                  <a:gd name="T16" fmla="*/ 625 w 60"/>
                  <a:gd name="T17" fmla="*/ 545 h 50"/>
                  <a:gd name="T18" fmla="*/ 675 w 60"/>
                  <a:gd name="T19" fmla="*/ 303 h 50"/>
                  <a:gd name="T20" fmla="*/ 395 w 60"/>
                  <a:gd name="T21" fmla="*/ 56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50">
                    <a:moveTo>
                      <a:pt x="7" y="0"/>
                    </a:moveTo>
                    <a:cubicBezTo>
                      <a:pt x="4" y="6"/>
                      <a:pt x="1" y="11"/>
                      <a:pt x="0" y="18"/>
                    </a:cubicBezTo>
                    <a:cubicBezTo>
                      <a:pt x="0" y="24"/>
                      <a:pt x="3" y="26"/>
                      <a:pt x="5" y="32"/>
                    </a:cubicBezTo>
                    <a:cubicBezTo>
                      <a:pt x="8" y="29"/>
                      <a:pt x="15" y="29"/>
                      <a:pt x="19" y="30"/>
                    </a:cubicBezTo>
                    <a:cubicBezTo>
                      <a:pt x="24" y="30"/>
                      <a:pt x="29" y="33"/>
                      <a:pt x="34" y="36"/>
                    </a:cubicBezTo>
                    <a:cubicBezTo>
                      <a:pt x="42" y="42"/>
                      <a:pt x="50" y="47"/>
                      <a:pt x="60" y="50"/>
                    </a:cubicBezTo>
                    <a:cubicBezTo>
                      <a:pt x="52" y="48"/>
                      <a:pt x="43" y="41"/>
                      <a:pt x="37" y="37"/>
                    </a:cubicBezTo>
                    <a:cubicBezTo>
                      <a:pt x="30" y="31"/>
                      <a:pt x="22" y="26"/>
                      <a:pt x="18" y="17"/>
                    </a:cubicBezTo>
                    <a:cubicBezTo>
                      <a:pt x="17" y="15"/>
                      <a:pt x="16" y="13"/>
                      <a:pt x="16" y="11"/>
                    </a:cubicBezTo>
                    <a:cubicBezTo>
                      <a:pt x="16" y="9"/>
                      <a:pt x="17" y="8"/>
                      <a:pt x="17" y="6"/>
                    </a:cubicBezTo>
                    <a:cubicBezTo>
                      <a:pt x="16" y="4"/>
                      <a:pt x="11" y="4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393">
                <a:extLst>
                  <a:ext uri="{FF2B5EF4-FFF2-40B4-BE49-F238E27FC236}">
                    <a16:creationId xmlns:a16="http://schemas.microsoft.com/office/drawing/2014/main" id="{C86CF73C-E5D2-437D-BF90-21F1587C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1328"/>
                <a:ext cx="100" cy="320"/>
              </a:xfrm>
              <a:custGeom>
                <a:avLst/>
                <a:gdLst>
                  <a:gd name="T0" fmla="*/ 0 w 40"/>
                  <a:gd name="T1" fmla="*/ 363 h 120"/>
                  <a:gd name="T2" fmla="*/ 158 w 40"/>
                  <a:gd name="T3" fmla="*/ 1613 h 120"/>
                  <a:gd name="T4" fmla="*/ 438 w 40"/>
                  <a:gd name="T5" fmla="*/ 2936 h 120"/>
                  <a:gd name="T6" fmla="*/ 470 w 40"/>
                  <a:gd name="T7" fmla="*/ 4096 h 120"/>
                  <a:gd name="T8" fmla="*/ 363 w 40"/>
                  <a:gd name="T9" fmla="*/ 4757 h 120"/>
                  <a:gd name="T10" fmla="*/ 238 w 40"/>
                  <a:gd name="T11" fmla="*/ 5099 h 120"/>
                  <a:gd name="T12" fmla="*/ 1063 w 40"/>
                  <a:gd name="T13" fmla="*/ 5768 h 120"/>
                  <a:gd name="T14" fmla="*/ 1563 w 40"/>
                  <a:gd name="T15" fmla="*/ 5824 h 120"/>
                  <a:gd name="T16" fmla="*/ 1175 w 40"/>
                  <a:gd name="T17" fmla="*/ 4915 h 120"/>
                  <a:gd name="T18" fmla="*/ 988 w 40"/>
                  <a:gd name="T19" fmla="*/ 3187 h 120"/>
                  <a:gd name="T20" fmla="*/ 708 w 40"/>
                  <a:gd name="T21" fmla="*/ 2027 h 120"/>
                  <a:gd name="T22" fmla="*/ 283 w 40"/>
                  <a:gd name="T23" fmla="*/ 1059 h 120"/>
                  <a:gd name="T24" fmla="*/ 0 w 40"/>
                  <a:gd name="T25" fmla="*/ 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120">
                    <a:moveTo>
                      <a:pt x="0" y="7"/>
                    </a:moveTo>
                    <a:cubicBezTo>
                      <a:pt x="1" y="15"/>
                      <a:pt x="2" y="23"/>
                      <a:pt x="4" y="32"/>
                    </a:cubicBezTo>
                    <a:cubicBezTo>
                      <a:pt x="7" y="40"/>
                      <a:pt x="9" y="49"/>
                      <a:pt x="11" y="58"/>
                    </a:cubicBezTo>
                    <a:cubicBezTo>
                      <a:pt x="12" y="66"/>
                      <a:pt x="13" y="74"/>
                      <a:pt x="12" y="81"/>
                    </a:cubicBezTo>
                    <a:cubicBezTo>
                      <a:pt x="12" y="86"/>
                      <a:pt x="10" y="90"/>
                      <a:pt x="9" y="94"/>
                    </a:cubicBezTo>
                    <a:cubicBezTo>
                      <a:pt x="8" y="96"/>
                      <a:pt x="6" y="99"/>
                      <a:pt x="6" y="101"/>
                    </a:cubicBezTo>
                    <a:cubicBezTo>
                      <a:pt x="13" y="100"/>
                      <a:pt x="21" y="111"/>
                      <a:pt x="27" y="114"/>
                    </a:cubicBezTo>
                    <a:cubicBezTo>
                      <a:pt x="30" y="115"/>
                      <a:pt x="38" y="120"/>
                      <a:pt x="40" y="115"/>
                    </a:cubicBezTo>
                    <a:cubicBezTo>
                      <a:pt x="36" y="109"/>
                      <a:pt x="32" y="104"/>
                      <a:pt x="30" y="97"/>
                    </a:cubicBezTo>
                    <a:cubicBezTo>
                      <a:pt x="27" y="84"/>
                      <a:pt x="28" y="76"/>
                      <a:pt x="25" y="63"/>
                    </a:cubicBezTo>
                    <a:cubicBezTo>
                      <a:pt x="23" y="56"/>
                      <a:pt x="22" y="47"/>
                      <a:pt x="18" y="40"/>
                    </a:cubicBezTo>
                    <a:cubicBezTo>
                      <a:pt x="15" y="35"/>
                      <a:pt x="10" y="26"/>
                      <a:pt x="7" y="21"/>
                    </a:cubicBezTo>
                    <a:cubicBezTo>
                      <a:pt x="4" y="14"/>
                      <a:pt x="2" y="7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394">
                <a:extLst>
                  <a:ext uri="{FF2B5EF4-FFF2-40B4-BE49-F238E27FC236}">
                    <a16:creationId xmlns:a16="http://schemas.microsoft.com/office/drawing/2014/main" id="{5DB2C8BE-5309-4889-9A29-283BFAD2E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077"/>
                <a:ext cx="225" cy="182"/>
              </a:xfrm>
              <a:custGeom>
                <a:avLst/>
                <a:gdLst>
                  <a:gd name="T0" fmla="*/ 0 w 90"/>
                  <a:gd name="T1" fmla="*/ 3487 h 68"/>
                  <a:gd name="T2" fmla="*/ 3520 w 90"/>
                  <a:gd name="T3" fmla="*/ 0 h 68"/>
                  <a:gd name="T4" fmla="*/ 0 w 90"/>
                  <a:gd name="T5" fmla="*/ 3487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68">
                    <a:moveTo>
                      <a:pt x="0" y="68"/>
                    </a:moveTo>
                    <a:cubicBezTo>
                      <a:pt x="19" y="19"/>
                      <a:pt x="64" y="4"/>
                      <a:pt x="90" y="0"/>
                    </a:cubicBezTo>
                    <a:cubicBezTo>
                      <a:pt x="65" y="5"/>
                      <a:pt x="17" y="47"/>
                      <a:pt x="0" y="68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395">
                <a:extLst>
                  <a:ext uri="{FF2B5EF4-FFF2-40B4-BE49-F238E27FC236}">
                    <a16:creationId xmlns:a16="http://schemas.microsoft.com/office/drawing/2014/main" id="{4E4CE4EF-D7DF-4199-A7E7-B9C72768A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040"/>
                <a:ext cx="193" cy="421"/>
              </a:xfrm>
              <a:custGeom>
                <a:avLst/>
                <a:gdLst>
                  <a:gd name="T0" fmla="*/ 2406 w 77"/>
                  <a:gd name="T1" fmla="*/ 0 h 158"/>
                  <a:gd name="T2" fmla="*/ 2832 w 77"/>
                  <a:gd name="T3" fmla="*/ 2422 h 158"/>
                  <a:gd name="T4" fmla="*/ 2206 w 77"/>
                  <a:gd name="T5" fmla="*/ 4031 h 158"/>
                  <a:gd name="T6" fmla="*/ 1231 w 77"/>
                  <a:gd name="T7" fmla="*/ 5899 h 158"/>
                  <a:gd name="T8" fmla="*/ 0 w 77"/>
                  <a:gd name="T9" fmla="*/ 7967 h 158"/>
                  <a:gd name="T10" fmla="*/ 1734 w 77"/>
                  <a:gd name="T11" fmla="*/ 4090 h 158"/>
                  <a:gd name="T12" fmla="*/ 2123 w 77"/>
                  <a:gd name="T13" fmla="*/ 2172 h 158"/>
                  <a:gd name="T14" fmla="*/ 1464 w 77"/>
                  <a:gd name="T15" fmla="*/ 1663 h 158"/>
                  <a:gd name="T16" fmla="*/ 2018 w 77"/>
                  <a:gd name="T17" fmla="*/ 909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158">
                    <a:moveTo>
                      <a:pt x="61" y="0"/>
                    </a:moveTo>
                    <a:cubicBezTo>
                      <a:pt x="69" y="10"/>
                      <a:pt x="77" y="30"/>
                      <a:pt x="72" y="48"/>
                    </a:cubicBezTo>
                    <a:cubicBezTo>
                      <a:pt x="68" y="58"/>
                      <a:pt x="61" y="70"/>
                      <a:pt x="56" y="80"/>
                    </a:cubicBezTo>
                    <a:cubicBezTo>
                      <a:pt x="49" y="93"/>
                      <a:pt x="40" y="106"/>
                      <a:pt x="31" y="117"/>
                    </a:cubicBezTo>
                    <a:cubicBezTo>
                      <a:pt x="21" y="130"/>
                      <a:pt x="4" y="141"/>
                      <a:pt x="0" y="158"/>
                    </a:cubicBezTo>
                    <a:cubicBezTo>
                      <a:pt x="2" y="127"/>
                      <a:pt x="32" y="108"/>
                      <a:pt x="44" y="81"/>
                    </a:cubicBezTo>
                    <a:cubicBezTo>
                      <a:pt x="49" y="72"/>
                      <a:pt x="57" y="54"/>
                      <a:pt x="54" y="43"/>
                    </a:cubicBezTo>
                    <a:cubicBezTo>
                      <a:pt x="51" y="35"/>
                      <a:pt x="44" y="37"/>
                      <a:pt x="37" y="33"/>
                    </a:cubicBezTo>
                    <a:cubicBezTo>
                      <a:pt x="41" y="27"/>
                      <a:pt x="48" y="24"/>
                      <a:pt x="51" y="1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396">
                <a:extLst>
                  <a:ext uri="{FF2B5EF4-FFF2-40B4-BE49-F238E27FC236}">
                    <a16:creationId xmlns:a16="http://schemas.microsoft.com/office/drawing/2014/main" id="{DDEAE1DC-F8C9-4CD0-B48B-CED0617C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504"/>
                <a:ext cx="85" cy="581"/>
              </a:xfrm>
              <a:custGeom>
                <a:avLst/>
                <a:gdLst>
                  <a:gd name="T0" fmla="*/ 438 w 34"/>
                  <a:gd name="T1" fmla="*/ 362 h 218"/>
                  <a:gd name="T2" fmla="*/ 675 w 34"/>
                  <a:gd name="T3" fmla="*/ 0 h 218"/>
                  <a:gd name="T4" fmla="*/ 625 w 34"/>
                  <a:gd name="T5" fmla="*/ 3182 h 218"/>
                  <a:gd name="T6" fmla="*/ 938 w 34"/>
                  <a:gd name="T7" fmla="*/ 5909 h 218"/>
                  <a:gd name="T8" fmla="*/ 1300 w 34"/>
                  <a:gd name="T9" fmla="*/ 7060 h 218"/>
                  <a:gd name="T10" fmla="*/ 988 w 34"/>
                  <a:gd name="T11" fmla="*/ 8518 h 218"/>
                  <a:gd name="T12" fmla="*/ 283 w 34"/>
                  <a:gd name="T13" fmla="*/ 10996 h 218"/>
                  <a:gd name="T14" fmla="*/ 313 w 34"/>
                  <a:gd name="T15" fmla="*/ 9880 h 218"/>
                  <a:gd name="T16" fmla="*/ 550 w 34"/>
                  <a:gd name="T17" fmla="*/ 8062 h 218"/>
                  <a:gd name="T18" fmla="*/ 595 w 34"/>
                  <a:gd name="T19" fmla="*/ 7265 h 218"/>
                  <a:gd name="T20" fmla="*/ 395 w 34"/>
                  <a:gd name="T21" fmla="*/ 7004 h 218"/>
                  <a:gd name="T22" fmla="*/ 313 w 34"/>
                  <a:gd name="T23" fmla="*/ 6300 h 218"/>
                  <a:gd name="T24" fmla="*/ 438 w 34"/>
                  <a:gd name="T25" fmla="*/ 5605 h 218"/>
                  <a:gd name="T26" fmla="*/ 313 w 34"/>
                  <a:gd name="T27" fmla="*/ 4488 h 218"/>
                  <a:gd name="T28" fmla="*/ 438 w 34"/>
                  <a:gd name="T29" fmla="*/ 397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218">
                    <a:moveTo>
                      <a:pt x="11" y="7"/>
                    </a:moveTo>
                    <a:cubicBezTo>
                      <a:pt x="13" y="5"/>
                      <a:pt x="15" y="2"/>
                      <a:pt x="17" y="0"/>
                    </a:cubicBezTo>
                    <a:cubicBezTo>
                      <a:pt x="18" y="21"/>
                      <a:pt x="17" y="42"/>
                      <a:pt x="16" y="63"/>
                    </a:cubicBezTo>
                    <a:cubicBezTo>
                      <a:pt x="15" y="80"/>
                      <a:pt x="16" y="101"/>
                      <a:pt x="24" y="117"/>
                    </a:cubicBezTo>
                    <a:cubicBezTo>
                      <a:pt x="28" y="125"/>
                      <a:pt x="31" y="130"/>
                      <a:pt x="33" y="140"/>
                    </a:cubicBezTo>
                    <a:cubicBezTo>
                      <a:pt x="34" y="152"/>
                      <a:pt x="30" y="158"/>
                      <a:pt x="25" y="169"/>
                    </a:cubicBezTo>
                    <a:cubicBezTo>
                      <a:pt x="17" y="184"/>
                      <a:pt x="9" y="201"/>
                      <a:pt x="7" y="218"/>
                    </a:cubicBezTo>
                    <a:cubicBezTo>
                      <a:pt x="3" y="211"/>
                      <a:pt x="7" y="204"/>
                      <a:pt x="8" y="196"/>
                    </a:cubicBezTo>
                    <a:cubicBezTo>
                      <a:pt x="10" y="184"/>
                      <a:pt x="13" y="172"/>
                      <a:pt x="14" y="160"/>
                    </a:cubicBezTo>
                    <a:cubicBezTo>
                      <a:pt x="15" y="155"/>
                      <a:pt x="17" y="148"/>
                      <a:pt x="15" y="144"/>
                    </a:cubicBezTo>
                    <a:cubicBezTo>
                      <a:pt x="13" y="138"/>
                      <a:pt x="13" y="142"/>
                      <a:pt x="10" y="139"/>
                    </a:cubicBezTo>
                    <a:cubicBezTo>
                      <a:pt x="6" y="134"/>
                      <a:pt x="6" y="131"/>
                      <a:pt x="8" y="125"/>
                    </a:cubicBezTo>
                    <a:cubicBezTo>
                      <a:pt x="9" y="120"/>
                      <a:pt x="11" y="117"/>
                      <a:pt x="11" y="111"/>
                    </a:cubicBezTo>
                    <a:cubicBezTo>
                      <a:pt x="10" y="104"/>
                      <a:pt x="8" y="96"/>
                      <a:pt x="8" y="89"/>
                    </a:cubicBezTo>
                    <a:cubicBezTo>
                      <a:pt x="5" y="66"/>
                      <a:pt x="0" y="29"/>
                      <a:pt x="11" y="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397">
                <a:extLst>
                  <a:ext uri="{FF2B5EF4-FFF2-40B4-BE49-F238E27FC236}">
                    <a16:creationId xmlns:a16="http://schemas.microsoft.com/office/drawing/2014/main" id="{E97095F9-BC71-4A20-BAF4-8CBAFE88B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275"/>
                <a:ext cx="95" cy="146"/>
              </a:xfrm>
              <a:custGeom>
                <a:avLst/>
                <a:gdLst>
                  <a:gd name="T0" fmla="*/ 125 w 38"/>
                  <a:gd name="T1" fmla="*/ 295 h 55"/>
                  <a:gd name="T2" fmla="*/ 833 w 38"/>
                  <a:gd name="T3" fmla="*/ 1346 h 55"/>
                  <a:gd name="T4" fmla="*/ 1095 w 38"/>
                  <a:gd name="T5" fmla="*/ 2734 h 55"/>
                  <a:gd name="T6" fmla="*/ 938 w 38"/>
                  <a:gd name="T7" fmla="*/ 895 h 55"/>
                  <a:gd name="T8" fmla="*/ 0 w 3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3" y="6"/>
                    </a:moveTo>
                    <a:cubicBezTo>
                      <a:pt x="8" y="14"/>
                      <a:pt x="16" y="20"/>
                      <a:pt x="21" y="27"/>
                    </a:cubicBezTo>
                    <a:cubicBezTo>
                      <a:pt x="27" y="36"/>
                      <a:pt x="26" y="45"/>
                      <a:pt x="28" y="55"/>
                    </a:cubicBezTo>
                    <a:cubicBezTo>
                      <a:pt x="38" y="51"/>
                      <a:pt x="28" y="24"/>
                      <a:pt x="24" y="18"/>
                    </a:cubicBezTo>
                    <a:cubicBezTo>
                      <a:pt x="18" y="9"/>
                      <a:pt x="7" y="8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Freeform 398">
                <a:extLst>
                  <a:ext uri="{FF2B5EF4-FFF2-40B4-BE49-F238E27FC236}">
                    <a16:creationId xmlns:a16="http://schemas.microsoft.com/office/drawing/2014/main" id="{878ED0B2-EE40-4CC2-9A51-236A8DA47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419"/>
                <a:ext cx="62" cy="173"/>
              </a:xfrm>
              <a:custGeom>
                <a:avLst/>
                <a:gdLst>
                  <a:gd name="T0" fmla="*/ 74 w 25"/>
                  <a:gd name="T1" fmla="*/ 546 h 65"/>
                  <a:gd name="T2" fmla="*/ 74 w 25"/>
                  <a:gd name="T3" fmla="*/ 1906 h 65"/>
                  <a:gd name="T4" fmla="*/ 258 w 25"/>
                  <a:gd name="T5" fmla="*/ 3258 h 65"/>
                  <a:gd name="T6" fmla="*/ 258 w 25"/>
                  <a:gd name="T7" fmla="*/ 1701 h 65"/>
                  <a:gd name="T8" fmla="*/ 456 w 25"/>
                  <a:gd name="T9" fmla="*/ 998 h 65"/>
                  <a:gd name="T10" fmla="*/ 764 w 25"/>
                  <a:gd name="T11" fmla="*/ 660 h 65"/>
                  <a:gd name="T12" fmla="*/ 868 w 25"/>
                  <a:gd name="T13" fmla="*/ 248 h 65"/>
                  <a:gd name="T14" fmla="*/ 565 w 25"/>
                  <a:gd name="T15" fmla="*/ 362 h 65"/>
                  <a:gd name="T16" fmla="*/ 0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5">
                    <a:moveTo>
                      <a:pt x="2" y="11"/>
                    </a:moveTo>
                    <a:cubicBezTo>
                      <a:pt x="3" y="20"/>
                      <a:pt x="2" y="30"/>
                      <a:pt x="2" y="38"/>
                    </a:cubicBezTo>
                    <a:cubicBezTo>
                      <a:pt x="3" y="45"/>
                      <a:pt x="4" y="60"/>
                      <a:pt x="7" y="65"/>
                    </a:cubicBezTo>
                    <a:cubicBezTo>
                      <a:pt x="6" y="55"/>
                      <a:pt x="6" y="44"/>
                      <a:pt x="7" y="34"/>
                    </a:cubicBezTo>
                    <a:cubicBezTo>
                      <a:pt x="8" y="29"/>
                      <a:pt x="9" y="24"/>
                      <a:pt x="12" y="20"/>
                    </a:cubicBezTo>
                    <a:cubicBezTo>
                      <a:pt x="14" y="17"/>
                      <a:pt x="17" y="16"/>
                      <a:pt x="20" y="13"/>
                    </a:cubicBezTo>
                    <a:cubicBezTo>
                      <a:pt x="22" y="11"/>
                      <a:pt x="25" y="8"/>
                      <a:pt x="23" y="5"/>
                    </a:cubicBezTo>
                    <a:cubicBezTo>
                      <a:pt x="20" y="2"/>
                      <a:pt x="18" y="6"/>
                      <a:pt x="15" y="7"/>
                    </a:cubicBezTo>
                    <a:cubicBezTo>
                      <a:pt x="8" y="9"/>
                      <a:pt x="4" y="6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Freeform 399">
                <a:extLst>
                  <a:ext uri="{FF2B5EF4-FFF2-40B4-BE49-F238E27FC236}">
                    <a16:creationId xmlns:a16="http://schemas.microsoft.com/office/drawing/2014/main" id="{30EA59F2-D93D-4962-BB85-37B403B8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547"/>
                <a:ext cx="82" cy="288"/>
              </a:xfrm>
              <a:custGeom>
                <a:avLst/>
                <a:gdLst>
                  <a:gd name="T0" fmla="*/ 0 w 33"/>
                  <a:gd name="T1" fmla="*/ 0 h 108"/>
                  <a:gd name="T2" fmla="*/ 537 w 33"/>
                  <a:gd name="T3" fmla="*/ 205 h 108"/>
                  <a:gd name="T4" fmla="*/ 1106 w 33"/>
                  <a:gd name="T5" fmla="*/ 205 h 108"/>
                  <a:gd name="T6" fmla="*/ 1148 w 33"/>
                  <a:gd name="T7" fmla="*/ 1459 h 108"/>
                  <a:gd name="T8" fmla="*/ 952 w 33"/>
                  <a:gd name="T9" fmla="*/ 3187 h 108"/>
                  <a:gd name="T10" fmla="*/ 104 w 33"/>
                  <a:gd name="T11" fmla="*/ 5461 h 108"/>
                  <a:gd name="T12" fmla="*/ 919 w 33"/>
                  <a:gd name="T13" fmla="*/ 1821 h 108"/>
                  <a:gd name="T14" fmla="*/ 537 w 33"/>
                  <a:gd name="T15" fmla="*/ 968 h 108"/>
                  <a:gd name="T16" fmla="*/ 30 w 33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108">
                    <a:moveTo>
                      <a:pt x="0" y="0"/>
                    </a:moveTo>
                    <a:cubicBezTo>
                      <a:pt x="2" y="4"/>
                      <a:pt x="10" y="4"/>
                      <a:pt x="14" y="4"/>
                    </a:cubicBezTo>
                    <a:cubicBezTo>
                      <a:pt x="18" y="5"/>
                      <a:pt x="26" y="2"/>
                      <a:pt x="29" y="4"/>
                    </a:cubicBezTo>
                    <a:cubicBezTo>
                      <a:pt x="33" y="6"/>
                      <a:pt x="30" y="24"/>
                      <a:pt x="30" y="29"/>
                    </a:cubicBezTo>
                    <a:cubicBezTo>
                      <a:pt x="30" y="40"/>
                      <a:pt x="26" y="52"/>
                      <a:pt x="25" y="63"/>
                    </a:cubicBezTo>
                    <a:cubicBezTo>
                      <a:pt x="22" y="79"/>
                      <a:pt x="14" y="95"/>
                      <a:pt x="3" y="108"/>
                    </a:cubicBezTo>
                    <a:cubicBezTo>
                      <a:pt x="13" y="85"/>
                      <a:pt x="25" y="61"/>
                      <a:pt x="24" y="36"/>
                    </a:cubicBezTo>
                    <a:cubicBezTo>
                      <a:pt x="24" y="28"/>
                      <a:pt x="19" y="24"/>
                      <a:pt x="14" y="19"/>
                    </a:cubicBezTo>
                    <a:cubicBezTo>
                      <a:pt x="7" y="12"/>
                      <a:pt x="5" y="8"/>
                      <a:pt x="1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Freeform 400">
                <a:extLst>
                  <a:ext uri="{FF2B5EF4-FFF2-40B4-BE49-F238E27FC236}">
                    <a16:creationId xmlns:a16="http://schemas.microsoft.com/office/drawing/2014/main" id="{9199E83B-BACC-452D-8A45-89AC3FBD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405"/>
                <a:ext cx="65" cy="134"/>
              </a:xfrm>
              <a:custGeom>
                <a:avLst/>
                <a:gdLst>
                  <a:gd name="T0" fmla="*/ 938 w 26"/>
                  <a:gd name="T1" fmla="*/ 0 h 50"/>
                  <a:gd name="T2" fmla="*/ 988 w 26"/>
                  <a:gd name="T3" fmla="*/ 1538 h 50"/>
                  <a:gd name="T4" fmla="*/ 750 w 26"/>
                  <a:gd name="T5" fmla="*/ 2369 h 50"/>
                  <a:gd name="T6" fmla="*/ 0 w 26"/>
                  <a:gd name="T7" fmla="*/ 2326 h 50"/>
                  <a:gd name="T8" fmla="*/ 675 w 26"/>
                  <a:gd name="T9" fmla="*/ 1595 h 50"/>
                  <a:gd name="T10" fmla="*/ 750 w 26"/>
                  <a:gd name="T11" fmla="*/ 769 h 50"/>
                  <a:gd name="T12" fmla="*/ 863 w 26"/>
                  <a:gd name="T13" fmla="*/ 25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50">
                    <a:moveTo>
                      <a:pt x="24" y="0"/>
                    </a:moveTo>
                    <a:cubicBezTo>
                      <a:pt x="26" y="8"/>
                      <a:pt x="26" y="21"/>
                      <a:pt x="25" y="30"/>
                    </a:cubicBezTo>
                    <a:cubicBezTo>
                      <a:pt x="25" y="35"/>
                      <a:pt x="23" y="43"/>
                      <a:pt x="19" y="46"/>
                    </a:cubicBezTo>
                    <a:cubicBezTo>
                      <a:pt x="14" y="50"/>
                      <a:pt x="7" y="46"/>
                      <a:pt x="0" y="45"/>
                    </a:cubicBezTo>
                    <a:cubicBezTo>
                      <a:pt x="9" y="43"/>
                      <a:pt x="16" y="41"/>
                      <a:pt x="17" y="31"/>
                    </a:cubicBezTo>
                    <a:cubicBezTo>
                      <a:pt x="17" y="25"/>
                      <a:pt x="17" y="21"/>
                      <a:pt x="19" y="15"/>
                    </a:cubicBezTo>
                    <a:cubicBezTo>
                      <a:pt x="20" y="12"/>
                      <a:pt x="22" y="9"/>
                      <a:pt x="22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401">
                <a:extLst>
                  <a:ext uri="{FF2B5EF4-FFF2-40B4-BE49-F238E27FC236}">
                    <a16:creationId xmlns:a16="http://schemas.microsoft.com/office/drawing/2014/main" id="{16551F97-680E-4E5B-96E8-48E6558D3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016"/>
                <a:ext cx="57" cy="256"/>
              </a:xfrm>
              <a:custGeom>
                <a:avLst/>
                <a:gdLst>
                  <a:gd name="T0" fmla="*/ 74 w 23"/>
                  <a:gd name="T1" fmla="*/ 397 h 96"/>
                  <a:gd name="T2" fmla="*/ 761 w 23"/>
                  <a:gd name="T3" fmla="*/ 2787 h 96"/>
                  <a:gd name="T4" fmla="*/ 228 w 23"/>
                  <a:gd name="T5" fmla="*/ 4856 h 96"/>
                  <a:gd name="T6" fmla="*/ 228 w 23"/>
                  <a:gd name="T7" fmla="*/ 3699 h 96"/>
                  <a:gd name="T8" fmla="*/ 337 w 23"/>
                  <a:gd name="T9" fmla="*/ 2637 h 96"/>
                  <a:gd name="T10" fmla="*/ 0 w 23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96">
                    <a:moveTo>
                      <a:pt x="2" y="8"/>
                    </a:moveTo>
                    <a:cubicBezTo>
                      <a:pt x="8" y="24"/>
                      <a:pt x="15" y="39"/>
                      <a:pt x="20" y="55"/>
                    </a:cubicBezTo>
                    <a:cubicBezTo>
                      <a:pt x="23" y="67"/>
                      <a:pt x="21" y="92"/>
                      <a:pt x="6" y="96"/>
                    </a:cubicBezTo>
                    <a:cubicBezTo>
                      <a:pt x="5" y="88"/>
                      <a:pt x="5" y="80"/>
                      <a:pt x="6" y="73"/>
                    </a:cubicBezTo>
                    <a:cubicBezTo>
                      <a:pt x="8" y="65"/>
                      <a:pt x="11" y="61"/>
                      <a:pt x="9" y="52"/>
                    </a:cubicBezTo>
                    <a:cubicBezTo>
                      <a:pt x="5" y="35"/>
                      <a:pt x="4" y="18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Freeform 402">
                <a:extLst>
                  <a:ext uri="{FF2B5EF4-FFF2-40B4-BE49-F238E27FC236}">
                    <a16:creationId xmlns:a16="http://schemas.microsoft.com/office/drawing/2014/main" id="{48D2E35B-3DDA-48B7-AEDF-BF789F29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3203"/>
                <a:ext cx="27" cy="85"/>
              </a:xfrm>
              <a:custGeom>
                <a:avLst/>
                <a:gdLst>
                  <a:gd name="T0" fmla="*/ 398 w 11"/>
                  <a:gd name="T1" fmla="*/ 0 h 32"/>
                  <a:gd name="T2" fmla="*/ 368 w 11"/>
                  <a:gd name="T3" fmla="*/ 1594 h 32"/>
                  <a:gd name="T4" fmla="*/ 0 w 11"/>
                  <a:gd name="T5" fmla="*/ 1503 h 32"/>
                  <a:gd name="T6" fmla="*/ 368 w 11"/>
                  <a:gd name="T7" fmla="*/ 247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cubicBezTo>
                      <a:pt x="9" y="10"/>
                      <a:pt x="7" y="22"/>
                      <a:pt x="10" y="32"/>
                    </a:cubicBezTo>
                    <a:cubicBezTo>
                      <a:pt x="8" y="28"/>
                      <a:pt x="4" y="29"/>
                      <a:pt x="0" y="30"/>
                    </a:cubicBezTo>
                    <a:cubicBezTo>
                      <a:pt x="1" y="22"/>
                      <a:pt x="6" y="12"/>
                      <a:pt x="10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403">
                <a:extLst>
                  <a:ext uri="{FF2B5EF4-FFF2-40B4-BE49-F238E27FC236}">
                    <a16:creationId xmlns:a16="http://schemas.microsoft.com/office/drawing/2014/main" id="{5C0AAA8F-90D4-4002-8E4A-3392789B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856"/>
                <a:ext cx="32" cy="187"/>
              </a:xfrm>
              <a:custGeom>
                <a:avLst/>
                <a:gdLst>
                  <a:gd name="T0" fmla="*/ 399 w 13"/>
                  <a:gd name="T1" fmla="*/ 150 h 70"/>
                  <a:gd name="T2" fmla="*/ 74 w 13"/>
                  <a:gd name="T3" fmla="*/ 1942 h 70"/>
                  <a:gd name="T4" fmla="*/ 399 w 13"/>
                  <a:gd name="T5" fmla="*/ 3569 h 70"/>
                  <a:gd name="T6" fmla="*/ 327 w 13"/>
                  <a:gd name="T7" fmla="*/ 1942 h 70"/>
                  <a:gd name="T8" fmla="*/ 448 w 13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70">
                    <a:moveTo>
                      <a:pt x="11" y="3"/>
                    </a:moveTo>
                    <a:cubicBezTo>
                      <a:pt x="9" y="15"/>
                      <a:pt x="3" y="26"/>
                      <a:pt x="2" y="38"/>
                    </a:cubicBezTo>
                    <a:cubicBezTo>
                      <a:pt x="0" y="51"/>
                      <a:pt x="6" y="59"/>
                      <a:pt x="11" y="70"/>
                    </a:cubicBezTo>
                    <a:cubicBezTo>
                      <a:pt x="8" y="60"/>
                      <a:pt x="7" y="49"/>
                      <a:pt x="9" y="38"/>
                    </a:cubicBezTo>
                    <a:cubicBezTo>
                      <a:pt x="13" y="26"/>
                      <a:pt x="12" y="13"/>
                      <a:pt x="12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Freeform 404">
                <a:extLst>
                  <a:ext uri="{FF2B5EF4-FFF2-40B4-BE49-F238E27FC236}">
                    <a16:creationId xmlns:a16="http://schemas.microsoft.com/office/drawing/2014/main" id="{BE395827-C75A-4BBC-9325-CF7054C1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1077"/>
                <a:ext cx="287" cy="494"/>
              </a:xfrm>
              <a:custGeom>
                <a:avLst/>
                <a:gdLst>
                  <a:gd name="T0" fmla="*/ 1744 w 115"/>
                  <a:gd name="T1" fmla="*/ 1426 h 185"/>
                  <a:gd name="T2" fmla="*/ 155 w 115"/>
                  <a:gd name="T3" fmla="*/ 4684 h 185"/>
                  <a:gd name="T4" fmla="*/ 1008 w 115"/>
                  <a:gd name="T5" fmla="*/ 9405 h 185"/>
                  <a:gd name="T6" fmla="*/ 1507 w 115"/>
                  <a:gd name="T7" fmla="*/ 3923 h 185"/>
                  <a:gd name="T8" fmla="*/ 2566 w 115"/>
                  <a:gd name="T9" fmla="*/ 1733 h 185"/>
                  <a:gd name="T10" fmla="*/ 4460 w 115"/>
                  <a:gd name="T11" fmla="*/ 401 h 185"/>
                  <a:gd name="T12" fmla="*/ 1862 w 115"/>
                  <a:gd name="T13" fmla="*/ 1311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85">
                    <a:moveTo>
                      <a:pt x="45" y="28"/>
                    </a:moveTo>
                    <a:cubicBezTo>
                      <a:pt x="22" y="39"/>
                      <a:pt x="8" y="63"/>
                      <a:pt x="4" y="92"/>
                    </a:cubicBezTo>
                    <a:cubicBezTo>
                      <a:pt x="0" y="123"/>
                      <a:pt x="13" y="158"/>
                      <a:pt x="26" y="185"/>
                    </a:cubicBezTo>
                    <a:cubicBezTo>
                      <a:pt x="26" y="148"/>
                      <a:pt x="25" y="114"/>
                      <a:pt x="39" y="77"/>
                    </a:cubicBezTo>
                    <a:cubicBezTo>
                      <a:pt x="45" y="61"/>
                      <a:pt x="54" y="46"/>
                      <a:pt x="66" y="34"/>
                    </a:cubicBezTo>
                    <a:cubicBezTo>
                      <a:pt x="80" y="19"/>
                      <a:pt x="97" y="17"/>
                      <a:pt x="115" y="8"/>
                    </a:cubicBezTo>
                    <a:cubicBezTo>
                      <a:pt x="102" y="0"/>
                      <a:pt x="64" y="15"/>
                      <a:pt x="48" y="26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Freeform 405">
                <a:extLst>
                  <a:ext uri="{FF2B5EF4-FFF2-40B4-BE49-F238E27FC236}">
                    <a16:creationId xmlns:a16="http://schemas.microsoft.com/office/drawing/2014/main" id="{3199ADEB-4C0B-4AED-87F8-4A0A7D3C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045"/>
                <a:ext cx="133" cy="534"/>
              </a:xfrm>
              <a:custGeom>
                <a:avLst/>
                <a:gdLst>
                  <a:gd name="T0" fmla="*/ 1077 w 53"/>
                  <a:gd name="T1" fmla="*/ 0 h 200"/>
                  <a:gd name="T2" fmla="*/ 442 w 53"/>
                  <a:gd name="T3" fmla="*/ 5140 h 200"/>
                  <a:gd name="T4" fmla="*/ 1548 w 53"/>
                  <a:gd name="T5" fmla="*/ 10165 h 200"/>
                  <a:gd name="T6" fmla="*/ 994 w 53"/>
                  <a:gd name="T7" fmla="*/ 4227 h 200"/>
                  <a:gd name="T8" fmla="*/ 994 w 53"/>
                  <a:gd name="T9" fmla="*/ 206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00">
                    <a:moveTo>
                      <a:pt x="27" y="0"/>
                    </a:moveTo>
                    <a:cubicBezTo>
                      <a:pt x="4" y="29"/>
                      <a:pt x="0" y="67"/>
                      <a:pt x="11" y="101"/>
                    </a:cubicBezTo>
                    <a:cubicBezTo>
                      <a:pt x="21" y="135"/>
                      <a:pt x="38" y="165"/>
                      <a:pt x="39" y="200"/>
                    </a:cubicBezTo>
                    <a:cubicBezTo>
                      <a:pt x="53" y="166"/>
                      <a:pt x="33" y="117"/>
                      <a:pt x="25" y="83"/>
                    </a:cubicBezTo>
                    <a:cubicBezTo>
                      <a:pt x="19" y="61"/>
                      <a:pt x="14" y="26"/>
                      <a:pt x="25" y="4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Freeform 406">
                <a:extLst>
                  <a:ext uri="{FF2B5EF4-FFF2-40B4-BE49-F238E27FC236}">
                    <a16:creationId xmlns:a16="http://schemas.microsoft.com/office/drawing/2014/main" id="{5E489C18-858D-457D-B668-F6AA4060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2405"/>
                <a:ext cx="75" cy="91"/>
              </a:xfrm>
              <a:custGeom>
                <a:avLst/>
                <a:gdLst>
                  <a:gd name="T0" fmla="*/ 750 w 30"/>
                  <a:gd name="T1" fmla="*/ 94 h 34"/>
                  <a:gd name="T2" fmla="*/ 0 w 30"/>
                  <a:gd name="T3" fmla="*/ 1748 h 34"/>
                  <a:gd name="T4" fmla="*/ 708 w 30"/>
                  <a:gd name="T5" fmla="*/ 765 h 34"/>
                  <a:gd name="T6" fmla="*/ 863 w 3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4">
                    <a:moveTo>
                      <a:pt x="19" y="2"/>
                    </a:moveTo>
                    <a:cubicBezTo>
                      <a:pt x="6" y="6"/>
                      <a:pt x="0" y="23"/>
                      <a:pt x="0" y="34"/>
                    </a:cubicBezTo>
                    <a:cubicBezTo>
                      <a:pt x="5" y="25"/>
                      <a:pt x="10" y="21"/>
                      <a:pt x="18" y="15"/>
                    </a:cubicBezTo>
                    <a:cubicBezTo>
                      <a:pt x="22" y="11"/>
                      <a:pt x="30" y="9"/>
                      <a:pt x="2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407">
                <a:extLst>
                  <a:ext uri="{FF2B5EF4-FFF2-40B4-BE49-F238E27FC236}">
                    <a16:creationId xmlns:a16="http://schemas.microsoft.com/office/drawing/2014/main" id="{E8F8CBF2-1982-4493-9FDB-C757C9996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1811"/>
                <a:ext cx="172" cy="272"/>
              </a:xfrm>
              <a:custGeom>
                <a:avLst/>
                <a:gdLst>
                  <a:gd name="T0" fmla="*/ 2665 w 69"/>
                  <a:gd name="T1" fmla="*/ 0 h 102"/>
                  <a:gd name="T2" fmla="*/ 808 w 69"/>
                  <a:gd name="T3" fmla="*/ 2027 h 102"/>
                  <a:gd name="T4" fmla="*/ 342 w 69"/>
                  <a:gd name="T5" fmla="*/ 5155 h 102"/>
                  <a:gd name="T6" fmla="*/ 653 w 69"/>
                  <a:gd name="T7" fmla="*/ 4757 h 102"/>
                  <a:gd name="T8" fmla="*/ 853 w 69"/>
                  <a:gd name="T9" fmla="*/ 2824 h 102"/>
                  <a:gd name="T10" fmla="*/ 2044 w 69"/>
                  <a:gd name="T11" fmla="*/ 605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02">
                    <a:moveTo>
                      <a:pt x="69" y="0"/>
                    </a:moveTo>
                    <a:cubicBezTo>
                      <a:pt x="46" y="9"/>
                      <a:pt x="34" y="19"/>
                      <a:pt x="21" y="40"/>
                    </a:cubicBezTo>
                    <a:cubicBezTo>
                      <a:pt x="11" y="58"/>
                      <a:pt x="0" y="83"/>
                      <a:pt x="9" y="102"/>
                    </a:cubicBezTo>
                    <a:cubicBezTo>
                      <a:pt x="12" y="100"/>
                      <a:pt x="14" y="97"/>
                      <a:pt x="17" y="94"/>
                    </a:cubicBezTo>
                    <a:cubicBezTo>
                      <a:pt x="12" y="86"/>
                      <a:pt x="18" y="64"/>
                      <a:pt x="22" y="56"/>
                    </a:cubicBezTo>
                    <a:cubicBezTo>
                      <a:pt x="30" y="38"/>
                      <a:pt x="40" y="27"/>
                      <a:pt x="53" y="1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408">
                <a:extLst>
                  <a:ext uri="{FF2B5EF4-FFF2-40B4-BE49-F238E27FC236}">
                    <a16:creationId xmlns:a16="http://schemas.microsoft.com/office/drawing/2014/main" id="{19B0098E-01B3-4A40-AC46-110FDC65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1741"/>
                <a:ext cx="230" cy="155"/>
              </a:xfrm>
              <a:custGeom>
                <a:avLst/>
                <a:gdLst>
                  <a:gd name="T0" fmla="*/ 0 w 92"/>
                  <a:gd name="T1" fmla="*/ 0 h 58"/>
                  <a:gd name="T2" fmla="*/ 988 w 92"/>
                  <a:gd name="T3" fmla="*/ 708 h 58"/>
                  <a:gd name="T4" fmla="*/ 1688 w 92"/>
                  <a:gd name="T5" fmla="*/ 1165 h 58"/>
                  <a:gd name="T6" fmla="*/ 3595 w 92"/>
                  <a:gd name="T7" fmla="*/ 1529 h 58"/>
                  <a:gd name="T8" fmla="*/ 2500 w 92"/>
                  <a:gd name="T9" fmla="*/ 2956 h 58"/>
                  <a:gd name="T10" fmla="*/ 1688 w 92"/>
                  <a:gd name="T11" fmla="*/ 1644 h 58"/>
                  <a:gd name="T12" fmla="*/ 520 w 92"/>
                  <a:gd name="T13" fmla="*/ 36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58">
                    <a:moveTo>
                      <a:pt x="0" y="0"/>
                    </a:moveTo>
                    <a:cubicBezTo>
                      <a:pt x="8" y="2"/>
                      <a:pt x="18" y="10"/>
                      <a:pt x="25" y="14"/>
                    </a:cubicBezTo>
                    <a:cubicBezTo>
                      <a:pt x="31" y="18"/>
                      <a:pt x="37" y="21"/>
                      <a:pt x="43" y="23"/>
                    </a:cubicBezTo>
                    <a:cubicBezTo>
                      <a:pt x="59" y="28"/>
                      <a:pt x="76" y="25"/>
                      <a:pt x="92" y="30"/>
                    </a:cubicBezTo>
                    <a:cubicBezTo>
                      <a:pt x="79" y="37"/>
                      <a:pt x="64" y="38"/>
                      <a:pt x="64" y="58"/>
                    </a:cubicBezTo>
                    <a:cubicBezTo>
                      <a:pt x="56" y="49"/>
                      <a:pt x="53" y="38"/>
                      <a:pt x="43" y="32"/>
                    </a:cubicBezTo>
                    <a:cubicBezTo>
                      <a:pt x="33" y="25"/>
                      <a:pt x="19" y="18"/>
                      <a:pt x="13" y="7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409">
                <a:extLst>
                  <a:ext uri="{FF2B5EF4-FFF2-40B4-BE49-F238E27FC236}">
                    <a16:creationId xmlns:a16="http://schemas.microsoft.com/office/drawing/2014/main" id="{1CFE12C4-9F62-482F-84DA-59C33229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808"/>
                <a:ext cx="122" cy="133"/>
              </a:xfrm>
              <a:custGeom>
                <a:avLst/>
                <a:gdLst>
                  <a:gd name="T0" fmla="*/ 0 w 49"/>
                  <a:gd name="T1" fmla="*/ 0 h 50"/>
                  <a:gd name="T2" fmla="*/ 1885 w 49"/>
                  <a:gd name="T3" fmla="*/ 2506 h 50"/>
                  <a:gd name="T4" fmla="*/ 1419 w 49"/>
                  <a:gd name="T5" fmla="*/ 1960 h 50"/>
                  <a:gd name="T6" fmla="*/ 799 w 49"/>
                  <a:gd name="T7" fmla="*/ 1301 h 50"/>
                  <a:gd name="T8" fmla="*/ 30 w 49"/>
                  <a:gd name="T9" fmla="*/ 9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24" y="6"/>
                      <a:pt x="43" y="27"/>
                      <a:pt x="49" y="50"/>
                    </a:cubicBezTo>
                    <a:cubicBezTo>
                      <a:pt x="43" y="48"/>
                      <a:pt x="41" y="43"/>
                      <a:pt x="37" y="39"/>
                    </a:cubicBezTo>
                    <a:cubicBezTo>
                      <a:pt x="32" y="34"/>
                      <a:pt x="26" y="31"/>
                      <a:pt x="21" y="26"/>
                    </a:cubicBezTo>
                    <a:cubicBezTo>
                      <a:pt x="13" y="20"/>
                      <a:pt x="6" y="11"/>
                      <a:pt x="1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410">
                <a:extLst>
                  <a:ext uri="{FF2B5EF4-FFF2-40B4-BE49-F238E27FC236}">
                    <a16:creationId xmlns:a16="http://schemas.microsoft.com/office/drawing/2014/main" id="{5D96A6ED-AA76-4766-9657-DD9927B84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2616"/>
                <a:ext cx="145" cy="384"/>
              </a:xfrm>
              <a:custGeom>
                <a:avLst/>
                <a:gdLst>
                  <a:gd name="T0" fmla="*/ 50 w 58"/>
                  <a:gd name="T1" fmla="*/ 149 h 144"/>
                  <a:gd name="T2" fmla="*/ 625 w 58"/>
                  <a:gd name="T3" fmla="*/ 2581 h 144"/>
                  <a:gd name="T4" fmla="*/ 1408 w 58"/>
                  <a:gd name="T5" fmla="*/ 3947 h 144"/>
                  <a:gd name="T6" fmla="*/ 1645 w 58"/>
                  <a:gd name="T7" fmla="*/ 5461 h 144"/>
                  <a:gd name="T8" fmla="*/ 1145 w 58"/>
                  <a:gd name="T9" fmla="*/ 7283 h 144"/>
                  <a:gd name="T10" fmla="*/ 2033 w 58"/>
                  <a:gd name="T11" fmla="*/ 5859 h 144"/>
                  <a:gd name="T12" fmla="*/ 2238 w 58"/>
                  <a:gd name="T13" fmla="*/ 4856 h 144"/>
                  <a:gd name="T14" fmla="*/ 1645 w 58"/>
                  <a:gd name="T15" fmla="*/ 3491 h 144"/>
                  <a:gd name="T16" fmla="*/ 708 w 58"/>
                  <a:gd name="T17" fmla="*/ 1459 h 144"/>
                  <a:gd name="T18" fmla="*/ 125 w 58"/>
                  <a:gd name="T19" fmla="*/ 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144">
                    <a:moveTo>
                      <a:pt x="1" y="3"/>
                    </a:moveTo>
                    <a:cubicBezTo>
                      <a:pt x="0" y="18"/>
                      <a:pt x="10" y="39"/>
                      <a:pt x="16" y="51"/>
                    </a:cubicBezTo>
                    <a:cubicBezTo>
                      <a:pt x="21" y="61"/>
                      <a:pt x="30" y="68"/>
                      <a:pt x="36" y="78"/>
                    </a:cubicBezTo>
                    <a:cubicBezTo>
                      <a:pt x="41" y="86"/>
                      <a:pt x="43" y="99"/>
                      <a:pt x="42" y="108"/>
                    </a:cubicBezTo>
                    <a:cubicBezTo>
                      <a:pt x="40" y="121"/>
                      <a:pt x="29" y="130"/>
                      <a:pt x="29" y="144"/>
                    </a:cubicBezTo>
                    <a:cubicBezTo>
                      <a:pt x="43" y="136"/>
                      <a:pt x="48" y="132"/>
                      <a:pt x="52" y="116"/>
                    </a:cubicBezTo>
                    <a:cubicBezTo>
                      <a:pt x="53" y="110"/>
                      <a:pt x="58" y="102"/>
                      <a:pt x="57" y="96"/>
                    </a:cubicBezTo>
                    <a:cubicBezTo>
                      <a:pt x="55" y="88"/>
                      <a:pt x="46" y="75"/>
                      <a:pt x="42" y="69"/>
                    </a:cubicBezTo>
                    <a:cubicBezTo>
                      <a:pt x="33" y="56"/>
                      <a:pt x="26" y="43"/>
                      <a:pt x="18" y="29"/>
                    </a:cubicBezTo>
                    <a:cubicBezTo>
                      <a:pt x="13" y="21"/>
                      <a:pt x="3" y="11"/>
                      <a:pt x="3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411">
                <a:extLst>
                  <a:ext uri="{FF2B5EF4-FFF2-40B4-BE49-F238E27FC236}">
                    <a16:creationId xmlns:a16="http://schemas.microsoft.com/office/drawing/2014/main" id="{47BEE5DB-F6C1-4972-9D3B-F0E895660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2307"/>
                <a:ext cx="63" cy="90"/>
              </a:xfrm>
              <a:custGeom>
                <a:avLst/>
                <a:gdLst>
                  <a:gd name="T0" fmla="*/ 242 w 25"/>
                  <a:gd name="T1" fmla="*/ 0 h 34"/>
                  <a:gd name="T2" fmla="*/ 159 w 25"/>
                  <a:gd name="T3" fmla="*/ 1668 h 34"/>
                  <a:gd name="T4" fmla="*/ 484 w 25"/>
                  <a:gd name="T5" fmla="*/ 778 h 34"/>
                  <a:gd name="T6" fmla="*/ 1011 w 25"/>
                  <a:gd name="T7" fmla="*/ 686 h 34"/>
                  <a:gd name="T8" fmla="*/ 401 w 2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6" y="0"/>
                    </a:moveTo>
                    <a:cubicBezTo>
                      <a:pt x="1" y="12"/>
                      <a:pt x="0" y="22"/>
                      <a:pt x="4" y="34"/>
                    </a:cubicBezTo>
                    <a:cubicBezTo>
                      <a:pt x="9" y="30"/>
                      <a:pt x="6" y="20"/>
                      <a:pt x="12" y="16"/>
                    </a:cubicBezTo>
                    <a:cubicBezTo>
                      <a:pt x="16" y="12"/>
                      <a:pt x="20" y="15"/>
                      <a:pt x="25" y="14"/>
                    </a:cubicBezTo>
                    <a:cubicBezTo>
                      <a:pt x="22" y="6"/>
                      <a:pt x="12" y="7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412">
                <a:extLst>
                  <a:ext uri="{FF2B5EF4-FFF2-40B4-BE49-F238E27FC236}">
                    <a16:creationId xmlns:a16="http://schemas.microsoft.com/office/drawing/2014/main" id="{CBF4BE58-EEF2-4266-9D67-233807A8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1960"/>
                <a:ext cx="85" cy="152"/>
              </a:xfrm>
              <a:custGeom>
                <a:avLst/>
                <a:gdLst>
                  <a:gd name="T0" fmla="*/ 1333 w 34"/>
                  <a:gd name="T1" fmla="*/ 0 h 57"/>
                  <a:gd name="T2" fmla="*/ 83 w 34"/>
                  <a:gd name="T3" fmla="*/ 2880 h 57"/>
                  <a:gd name="T4" fmla="*/ 1333 w 34"/>
                  <a:gd name="T5" fmla="*/ 605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57">
                    <a:moveTo>
                      <a:pt x="34" y="0"/>
                    </a:moveTo>
                    <a:cubicBezTo>
                      <a:pt x="21" y="8"/>
                      <a:pt x="0" y="45"/>
                      <a:pt x="2" y="57"/>
                    </a:cubicBezTo>
                    <a:cubicBezTo>
                      <a:pt x="18" y="48"/>
                      <a:pt x="17" y="22"/>
                      <a:pt x="34" y="1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413">
                <a:extLst>
                  <a:ext uri="{FF2B5EF4-FFF2-40B4-BE49-F238E27FC236}">
                    <a16:creationId xmlns:a16="http://schemas.microsoft.com/office/drawing/2014/main" id="{0D2B1F40-4219-40A4-8D93-8E309939D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144"/>
                <a:ext cx="52" cy="45"/>
              </a:xfrm>
              <a:custGeom>
                <a:avLst/>
                <a:gdLst>
                  <a:gd name="T0" fmla="*/ 154 w 21"/>
                  <a:gd name="T1" fmla="*/ 204 h 17"/>
                  <a:gd name="T2" fmla="*/ 639 w 21"/>
                  <a:gd name="T3" fmla="*/ 540 h 17"/>
                  <a:gd name="T4" fmla="*/ 307 w 21"/>
                  <a:gd name="T5" fmla="*/ 9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4" y="4"/>
                    </a:moveTo>
                    <a:cubicBezTo>
                      <a:pt x="0" y="10"/>
                      <a:pt x="13" y="17"/>
                      <a:pt x="17" y="11"/>
                    </a:cubicBezTo>
                    <a:cubicBezTo>
                      <a:pt x="21" y="5"/>
                      <a:pt x="13" y="0"/>
                      <a:pt x="8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414">
                <a:extLst>
                  <a:ext uri="{FF2B5EF4-FFF2-40B4-BE49-F238E27FC236}">
                    <a16:creationId xmlns:a16="http://schemas.microsoft.com/office/drawing/2014/main" id="{BECE1A2C-5452-42B8-B718-9F2FE9C7A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3136"/>
                <a:ext cx="27" cy="24"/>
              </a:xfrm>
              <a:custGeom>
                <a:avLst/>
                <a:gdLst>
                  <a:gd name="T0" fmla="*/ 174 w 11"/>
                  <a:gd name="T1" fmla="*/ 56 h 9"/>
                  <a:gd name="T2" fmla="*/ 368 w 11"/>
                  <a:gd name="T3" fmla="*/ 307 h 9"/>
                  <a:gd name="T4" fmla="*/ 253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5" y="1"/>
                    </a:moveTo>
                    <a:cubicBezTo>
                      <a:pt x="0" y="4"/>
                      <a:pt x="7" y="9"/>
                      <a:pt x="10" y="6"/>
                    </a:cubicBezTo>
                    <a:cubicBezTo>
                      <a:pt x="11" y="5"/>
                      <a:pt x="8" y="1"/>
                      <a:pt x="7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415">
                <a:extLst>
                  <a:ext uri="{FF2B5EF4-FFF2-40B4-BE49-F238E27FC236}">
                    <a16:creationId xmlns:a16="http://schemas.microsoft.com/office/drawing/2014/main" id="{5144B6CB-D09C-4D09-ACA0-FC7DCE3AA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3117"/>
                <a:ext cx="20" cy="14"/>
              </a:xfrm>
              <a:custGeom>
                <a:avLst/>
                <a:gdLst>
                  <a:gd name="T0" fmla="*/ 125 w 8"/>
                  <a:gd name="T1" fmla="*/ 0 h 5"/>
                  <a:gd name="T2" fmla="*/ 50 w 8"/>
                  <a:gd name="T3" fmla="*/ 0 h 5"/>
                  <a:gd name="T4" fmla="*/ 208 w 8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5"/>
                      <a:pt x="8" y="5"/>
                      <a:pt x="5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Freeform 416">
                <a:extLst>
                  <a:ext uri="{FF2B5EF4-FFF2-40B4-BE49-F238E27FC236}">
                    <a16:creationId xmlns:a16="http://schemas.microsoft.com/office/drawing/2014/main" id="{EC8B8BCD-89DC-4C1F-9575-7134F4845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293"/>
                <a:ext cx="43" cy="24"/>
              </a:xfrm>
              <a:custGeom>
                <a:avLst/>
                <a:gdLst>
                  <a:gd name="T0" fmla="*/ 243 w 17"/>
                  <a:gd name="T1" fmla="*/ 0 h 9"/>
                  <a:gd name="T2" fmla="*/ 326 w 17"/>
                  <a:gd name="T3" fmla="*/ 456 h 9"/>
                  <a:gd name="T4" fmla="*/ 569 w 17"/>
                  <a:gd name="T5" fmla="*/ 56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0" y="2"/>
                      <a:pt x="2" y="9"/>
                      <a:pt x="8" y="9"/>
                    </a:cubicBezTo>
                    <a:cubicBezTo>
                      <a:pt x="12" y="9"/>
                      <a:pt x="17" y="5"/>
                      <a:pt x="14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417">
                <a:extLst>
                  <a:ext uri="{FF2B5EF4-FFF2-40B4-BE49-F238E27FC236}">
                    <a16:creationId xmlns:a16="http://schemas.microsoft.com/office/drawing/2014/main" id="{89C15B86-1EC2-4E92-A808-07170CC67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80"/>
                <a:ext cx="28" cy="27"/>
              </a:xfrm>
              <a:custGeom>
                <a:avLst/>
                <a:gdLst>
                  <a:gd name="T0" fmla="*/ 331 w 11"/>
                  <a:gd name="T1" fmla="*/ 0 h 10"/>
                  <a:gd name="T2" fmla="*/ 84 w 11"/>
                  <a:gd name="T3" fmla="*/ 278 h 10"/>
                  <a:gd name="T4" fmla="*/ 415 w 11"/>
                  <a:gd name="T5" fmla="*/ 59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8" y="0"/>
                    </a:moveTo>
                    <a:cubicBezTo>
                      <a:pt x="5" y="0"/>
                      <a:pt x="0" y="2"/>
                      <a:pt x="2" y="5"/>
                    </a:cubicBezTo>
                    <a:cubicBezTo>
                      <a:pt x="6" y="10"/>
                      <a:pt x="11" y="3"/>
                      <a:pt x="10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Freeform 418">
                <a:extLst>
                  <a:ext uri="{FF2B5EF4-FFF2-40B4-BE49-F238E27FC236}">
                    <a16:creationId xmlns:a16="http://schemas.microsoft.com/office/drawing/2014/main" id="{189E9536-20B4-498C-BB8F-E8417EE5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272"/>
                <a:ext cx="23" cy="19"/>
              </a:xfrm>
              <a:custGeom>
                <a:avLst/>
                <a:gdLst>
                  <a:gd name="T0" fmla="*/ 215 w 9"/>
                  <a:gd name="T1" fmla="*/ 0 h 7"/>
                  <a:gd name="T2" fmla="*/ 84 w 9"/>
                  <a:gd name="T3" fmla="*/ 220 h 7"/>
                  <a:gd name="T4" fmla="*/ 302 w 9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9" y="3"/>
                      <a:pt x="7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419">
                <a:extLst>
                  <a:ext uri="{FF2B5EF4-FFF2-40B4-BE49-F238E27FC236}">
                    <a16:creationId xmlns:a16="http://schemas.microsoft.com/office/drawing/2014/main" id="{21B2E8A6-2680-4069-BBD7-F894D2B6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3243"/>
                <a:ext cx="15" cy="16"/>
              </a:xfrm>
              <a:custGeom>
                <a:avLst/>
                <a:gdLst>
                  <a:gd name="T0" fmla="*/ 208 w 6"/>
                  <a:gd name="T1" fmla="*/ 0 h 6"/>
                  <a:gd name="T2" fmla="*/ 83 w 6"/>
                  <a:gd name="T3" fmla="*/ 205 h 6"/>
                  <a:gd name="T4" fmla="*/ 238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3" y="0"/>
                      <a:pt x="0" y="3"/>
                      <a:pt x="2" y="4"/>
                    </a:cubicBezTo>
                    <a:cubicBezTo>
                      <a:pt x="5" y="6"/>
                      <a:pt x="6" y="2"/>
                      <a:pt x="6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420">
                <a:extLst>
                  <a:ext uri="{FF2B5EF4-FFF2-40B4-BE49-F238E27FC236}">
                    <a16:creationId xmlns:a16="http://schemas.microsoft.com/office/drawing/2014/main" id="{2348DAC0-50DD-4439-AEC0-19F037FA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011"/>
                <a:ext cx="347" cy="165"/>
              </a:xfrm>
              <a:custGeom>
                <a:avLst/>
                <a:gdLst>
                  <a:gd name="T0" fmla="*/ 0 w 139"/>
                  <a:gd name="T1" fmla="*/ 2055 h 62"/>
                  <a:gd name="T2" fmla="*/ 1121 w 139"/>
                  <a:gd name="T3" fmla="*/ 2754 h 62"/>
                  <a:gd name="T4" fmla="*/ 2057 w 139"/>
                  <a:gd name="T5" fmla="*/ 3053 h 62"/>
                  <a:gd name="T6" fmla="*/ 2519 w 139"/>
                  <a:gd name="T7" fmla="*/ 2754 h 62"/>
                  <a:gd name="T8" fmla="*/ 2798 w 139"/>
                  <a:gd name="T9" fmla="*/ 2754 h 62"/>
                  <a:gd name="T10" fmla="*/ 3732 w 139"/>
                  <a:gd name="T11" fmla="*/ 2869 h 62"/>
                  <a:gd name="T12" fmla="*/ 4231 w 139"/>
                  <a:gd name="T13" fmla="*/ 2145 h 62"/>
                  <a:gd name="T14" fmla="*/ 5010 w 139"/>
                  <a:gd name="T15" fmla="*/ 1565 h 62"/>
                  <a:gd name="T16" fmla="*/ 5085 w 139"/>
                  <a:gd name="T17" fmla="*/ 1057 h 62"/>
                  <a:gd name="T18" fmla="*/ 5322 w 139"/>
                  <a:gd name="T19" fmla="*/ 362 h 62"/>
                  <a:gd name="T20" fmla="*/ 4743 w 139"/>
                  <a:gd name="T21" fmla="*/ 0 h 62"/>
                  <a:gd name="T22" fmla="*/ 3889 w 139"/>
                  <a:gd name="T23" fmla="*/ 601 h 62"/>
                  <a:gd name="T24" fmla="*/ 2724 w 139"/>
                  <a:gd name="T25" fmla="*/ 1112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9" h="62">
                    <a:moveTo>
                      <a:pt x="0" y="41"/>
                    </a:moveTo>
                    <a:cubicBezTo>
                      <a:pt x="8" y="47"/>
                      <a:pt x="19" y="50"/>
                      <a:pt x="29" y="55"/>
                    </a:cubicBezTo>
                    <a:cubicBezTo>
                      <a:pt x="36" y="58"/>
                      <a:pt x="45" y="62"/>
                      <a:pt x="53" y="61"/>
                    </a:cubicBezTo>
                    <a:cubicBezTo>
                      <a:pt x="58" y="60"/>
                      <a:pt x="61" y="57"/>
                      <a:pt x="65" y="55"/>
                    </a:cubicBezTo>
                    <a:cubicBezTo>
                      <a:pt x="68" y="54"/>
                      <a:pt x="67" y="54"/>
                      <a:pt x="72" y="55"/>
                    </a:cubicBezTo>
                    <a:cubicBezTo>
                      <a:pt x="79" y="57"/>
                      <a:pt x="88" y="60"/>
                      <a:pt x="96" y="57"/>
                    </a:cubicBezTo>
                    <a:cubicBezTo>
                      <a:pt x="103" y="55"/>
                      <a:pt x="103" y="46"/>
                      <a:pt x="109" y="43"/>
                    </a:cubicBezTo>
                    <a:cubicBezTo>
                      <a:pt x="118" y="40"/>
                      <a:pt x="127" y="43"/>
                      <a:pt x="129" y="31"/>
                    </a:cubicBezTo>
                    <a:cubicBezTo>
                      <a:pt x="130" y="26"/>
                      <a:pt x="129" y="25"/>
                      <a:pt x="131" y="21"/>
                    </a:cubicBezTo>
                    <a:cubicBezTo>
                      <a:pt x="133" y="17"/>
                      <a:pt x="139" y="13"/>
                      <a:pt x="137" y="7"/>
                    </a:cubicBezTo>
                    <a:cubicBezTo>
                      <a:pt x="136" y="1"/>
                      <a:pt x="127" y="0"/>
                      <a:pt x="122" y="0"/>
                    </a:cubicBezTo>
                    <a:cubicBezTo>
                      <a:pt x="113" y="1"/>
                      <a:pt x="107" y="8"/>
                      <a:pt x="100" y="12"/>
                    </a:cubicBezTo>
                    <a:cubicBezTo>
                      <a:pt x="91" y="19"/>
                      <a:pt x="81" y="21"/>
                      <a:pt x="70" y="2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421">
                <a:extLst>
                  <a:ext uri="{FF2B5EF4-FFF2-40B4-BE49-F238E27FC236}">
                    <a16:creationId xmlns:a16="http://schemas.microsoft.com/office/drawing/2014/main" id="{307B9DAB-BAEF-4A7E-841B-D1B53DFF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085"/>
                <a:ext cx="65" cy="91"/>
              </a:xfrm>
              <a:custGeom>
                <a:avLst/>
                <a:gdLst>
                  <a:gd name="T0" fmla="*/ 395 w 26"/>
                  <a:gd name="T1" fmla="*/ 0 h 34"/>
                  <a:gd name="T2" fmla="*/ 125 w 26"/>
                  <a:gd name="T3" fmla="*/ 918 h 34"/>
                  <a:gd name="T4" fmla="*/ 0 w 26"/>
                  <a:gd name="T5" fmla="*/ 1748 h 34"/>
                  <a:gd name="T6" fmla="*/ 520 w 26"/>
                  <a:gd name="T7" fmla="*/ 824 h 34"/>
                  <a:gd name="T8" fmla="*/ 1020 w 26"/>
                  <a:gd name="T9" fmla="*/ 458 h 34"/>
                  <a:gd name="T10" fmla="*/ 550 w 26"/>
                  <a:gd name="T11" fmla="*/ 15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4">
                    <a:moveTo>
                      <a:pt x="10" y="0"/>
                    </a:moveTo>
                    <a:cubicBezTo>
                      <a:pt x="8" y="6"/>
                      <a:pt x="5" y="12"/>
                      <a:pt x="3" y="18"/>
                    </a:cubicBezTo>
                    <a:cubicBezTo>
                      <a:pt x="0" y="24"/>
                      <a:pt x="0" y="26"/>
                      <a:pt x="0" y="34"/>
                    </a:cubicBezTo>
                    <a:cubicBezTo>
                      <a:pt x="5" y="27"/>
                      <a:pt x="4" y="18"/>
                      <a:pt x="13" y="16"/>
                    </a:cubicBezTo>
                    <a:cubicBezTo>
                      <a:pt x="17" y="14"/>
                      <a:pt x="25" y="15"/>
                      <a:pt x="26" y="9"/>
                    </a:cubicBezTo>
                    <a:cubicBezTo>
                      <a:pt x="22" y="9"/>
                      <a:pt x="16" y="7"/>
                      <a:pt x="14" y="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422">
                <a:extLst>
                  <a:ext uri="{FF2B5EF4-FFF2-40B4-BE49-F238E27FC236}">
                    <a16:creationId xmlns:a16="http://schemas.microsoft.com/office/drawing/2014/main" id="{B7D15693-06F1-4CD2-9446-4B577D8C8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077"/>
                <a:ext cx="60" cy="88"/>
              </a:xfrm>
              <a:custGeom>
                <a:avLst/>
                <a:gdLst>
                  <a:gd name="T0" fmla="*/ 0 w 24"/>
                  <a:gd name="T1" fmla="*/ 512 h 33"/>
                  <a:gd name="T2" fmla="*/ 520 w 24"/>
                  <a:gd name="T3" fmla="*/ 0 h 33"/>
                  <a:gd name="T4" fmla="*/ 833 w 24"/>
                  <a:gd name="T5" fmla="*/ 1672 h 33"/>
                  <a:gd name="T6" fmla="*/ 595 w 24"/>
                  <a:gd name="T7" fmla="*/ 909 h 33"/>
                  <a:gd name="T8" fmla="*/ 50 w 24"/>
                  <a:gd name="T9" fmla="*/ 51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0" y="10"/>
                    </a:moveTo>
                    <a:cubicBezTo>
                      <a:pt x="4" y="11"/>
                      <a:pt x="13" y="5"/>
                      <a:pt x="13" y="0"/>
                    </a:cubicBezTo>
                    <a:cubicBezTo>
                      <a:pt x="19" y="11"/>
                      <a:pt x="24" y="21"/>
                      <a:pt x="21" y="33"/>
                    </a:cubicBezTo>
                    <a:cubicBezTo>
                      <a:pt x="17" y="33"/>
                      <a:pt x="17" y="22"/>
                      <a:pt x="15" y="18"/>
                    </a:cubicBezTo>
                    <a:cubicBezTo>
                      <a:pt x="11" y="13"/>
                      <a:pt x="5" y="15"/>
                      <a:pt x="1" y="1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Freeform 423">
                <a:extLst>
                  <a:ext uri="{FF2B5EF4-FFF2-40B4-BE49-F238E27FC236}">
                    <a16:creationId xmlns:a16="http://schemas.microsoft.com/office/drawing/2014/main" id="{0163B62E-D2AD-4564-A7F7-27E29481E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787"/>
                <a:ext cx="187" cy="288"/>
              </a:xfrm>
              <a:custGeom>
                <a:avLst/>
                <a:gdLst>
                  <a:gd name="T0" fmla="*/ 2897 w 75"/>
                  <a:gd name="T1" fmla="*/ 0 h 108"/>
                  <a:gd name="T2" fmla="*/ 1661 w 75"/>
                  <a:gd name="T3" fmla="*/ 661 h 108"/>
                  <a:gd name="T4" fmla="*/ 696 w 75"/>
                  <a:gd name="T5" fmla="*/ 2027 h 108"/>
                  <a:gd name="T6" fmla="*/ 155 w 75"/>
                  <a:gd name="T7" fmla="*/ 3891 h 108"/>
                  <a:gd name="T8" fmla="*/ 105 w 75"/>
                  <a:gd name="T9" fmla="*/ 5461 h 108"/>
                  <a:gd name="T10" fmla="*/ 416 w 75"/>
                  <a:gd name="T11" fmla="*/ 3848 h 108"/>
                  <a:gd name="T12" fmla="*/ 778 w 75"/>
                  <a:gd name="T13" fmla="*/ 2581 h 108"/>
                  <a:gd name="T14" fmla="*/ 1860 w 75"/>
                  <a:gd name="T15" fmla="*/ 853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108">
                    <a:moveTo>
                      <a:pt x="75" y="0"/>
                    </a:moveTo>
                    <a:cubicBezTo>
                      <a:pt x="65" y="3"/>
                      <a:pt x="53" y="8"/>
                      <a:pt x="43" y="13"/>
                    </a:cubicBezTo>
                    <a:cubicBezTo>
                      <a:pt x="32" y="18"/>
                      <a:pt x="25" y="30"/>
                      <a:pt x="18" y="40"/>
                    </a:cubicBezTo>
                    <a:cubicBezTo>
                      <a:pt x="11" y="50"/>
                      <a:pt x="6" y="65"/>
                      <a:pt x="4" y="77"/>
                    </a:cubicBezTo>
                    <a:cubicBezTo>
                      <a:pt x="3" y="84"/>
                      <a:pt x="0" y="102"/>
                      <a:pt x="3" y="108"/>
                    </a:cubicBezTo>
                    <a:cubicBezTo>
                      <a:pt x="8" y="99"/>
                      <a:pt x="8" y="86"/>
                      <a:pt x="11" y="76"/>
                    </a:cubicBezTo>
                    <a:cubicBezTo>
                      <a:pt x="14" y="68"/>
                      <a:pt x="16" y="59"/>
                      <a:pt x="20" y="51"/>
                    </a:cubicBezTo>
                    <a:cubicBezTo>
                      <a:pt x="26" y="38"/>
                      <a:pt x="35" y="26"/>
                      <a:pt x="48" y="17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4" name="Freeform 424">
                <a:extLst>
                  <a:ext uri="{FF2B5EF4-FFF2-40B4-BE49-F238E27FC236}">
                    <a16:creationId xmlns:a16="http://schemas.microsoft.com/office/drawing/2014/main" id="{104D6B7B-ED6C-4C03-9539-88CAB2ABC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221"/>
                <a:ext cx="105" cy="507"/>
              </a:xfrm>
              <a:custGeom>
                <a:avLst/>
                <a:gdLst>
                  <a:gd name="T0" fmla="*/ 863 w 42"/>
                  <a:gd name="T1" fmla="*/ 3803 h 190"/>
                  <a:gd name="T2" fmla="*/ 625 w 42"/>
                  <a:gd name="T3" fmla="*/ 5532 h 190"/>
                  <a:gd name="T4" fmla="*/ 708 w 42"/>
                  <a:gd name="T5" fmla="*/ 6743 h 190"/>
                  <a:gd name="T6" fmla="*/ 1175 w 42"/>
                  <a:gd name="T7" fmla="*/ 8053 h 190"/>
                  <a:gd name="T8" fmla="*/ 1613 w 42"/>
                  <a:gd name="T9" fmla="*/ 9633 h 190"/>
                  <a:gd name="T10" fmla="*/ 708 w 42"/>
                  <a:gd name="T11" fmla="*/ 7869 h 190"/>
                  <a:gd name="T12" fmla="*/ 208 w 42"/>
                  <a:gd name="T13" fmla="*/ 5831 h 190"/>
                  <a:gd name="T14" fmla="*/ 595 w 42"/>
                  <a:gd name="T15" fmla="*/ 4200 h 190"/>
                  <a:gd name="T16" fmla="*/ 1095 w 42"/>
                  <a:gd name="T17" fmla="*/ 0 h 190"/>
                  <a:gd name="T18" fmla="*/ 863 w 42"/>
                  <a:gd name="T19" fmla="*/ 3746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190">
                    <a:moveTo>
                      <a:pt x="22" y="75"/>
                    </a:moveTo>
                    <a:cubicBezTo>
                      <a:pt x="23" y="86"/>
                      <a:pt x="17" y="98"/>
                      <a:pt x="16" y="109"/>
                    </a:cubicBezTo>
                    <a:cubicBezTo>
                      <a:pt x="15" y="117"/>
                      <a:pt x="15" y="125"/>
                      <a:pt x="18" y="133"/>
                    </a:cubicBezTo>
                    <a:cubicBezTo>
                      <a:pt x="21" y="141"/>
                      <a:pt x="27" y="150"/>
                      <a:pt x="30" y="159"/>
                    </a:cubicBezTo>
                    <a:cubicBezTo>
                      <a:pt x="34" y="169"/>
                      <a:pt x="42" y="178"/>
                      <a:pt x="41" y="190"/>
                    </a:cubicBezTo>
                    <a:cubicBezTo>
                      <a:pt x="40" y="175"/>
                      <a:pt x="31" y="162"/>
                      <a:pt x="18" y="155"/>
                    </a:cubicBezTo>
                    <a:cubicBezTo>
                      <a:pt x="0" y="139"/>
                      <a:pt x="2" y="127"/>
                      <a:pt x="5" y="115"/>
                    </a:cubicBezTo>
                    <a:cubicBezTo>
                      <a:pt x="8" y="104"/>
                      <a:pt x="12" y="94"/>
                      <a:pt x="15" y="83"/>
                    </a:cubicBezTo>
                    <a:cubicBezTo>
                      <a:pt x="22" y="59"/>
                      <a:pt x="34" y="29"/>
                      <a:pt x="28" y="0"/>
                    </a:cubicBezTo>
                    <a:cubicBezTo>
                      <a:pt x="32" y="20"/>
                      <a:pt x="31" y="50"/>
                      <a:pt x="22" y="74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Freeform 425">
                <a:extLst>
                  <a:ext uri="{FF2B5EF4-FFF2-40B4-BE49-F238E27FC236}">
                    <a16:creationId xmlns:a16="http://schemas.microsoft.com/office/drawing/2014/main" id="{774896C1-CB62-4D0F-85CC-D7EE0EF89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741"/>
                <a:ext cx="255" cy="59"/>
              </a:xfrm>
              <a:custGeom>
                <a:avLst/>
                <a:gdLst>
                  <a:gd name="T0" fmla="*/ 3988 w 102"/>
                  <a:gd name="T1" fmla="*/ 0 h 22"/>
                  <a:gd name="T2" fmla="*/ 0 w 102"/>
                  <a:gd name="T3" fmla="*/ 885 h 22"/>
                  <a:gd name="T4" fmla="*/ 3988 w 10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2">
                    <a:moveTo>
                      <a:pt x="102" y="0"/>
                    </a:moveTo>
                    <a:cubicBezTo>
                      <a:pt x="72" y="18"/>
                      <a:pt x="17" y="22"/>
                      <a:pt x="0" y="17"/>
                    </a:cubicBezTo>
                    <a:cubicBezTo>
                      <a:pt x="23" y="16"/>
                      <a:pt x="81" y="10"/>
                      <a:pt x="102" y="0"/>
                    </a:cubicBezTo>
                    <a:close/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Freeform 426">
                <a:extLst>
                  <a:ext uri="{FF2B5EF4-FFF2-40B4-BE49-F238E27FC236}">
                    <a16:creationId xmlns:a16="http://schemas.microsoft.com/office/drawing/2014/main" id="{BDB9EE6B-54D5-47BC-8D5D-0712C26F9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069"/>
                <a:ext cx="75" cy="214"/>
              </a:xfrm>
              <a:custGeom>
                <a:avLst/>
                <a:gdLst>
                  <a:gd name="T0" fmla="*/ 938 w 30"/>
                  <a:gd name="T1" fmla="*/ 364 h 80"/>
                  <a:gd name="T2" fmla="*/ 908 w 30"/>
                  <a:gd name="T3" fmla="*/ 2204 h 80"/>
                  <a:gd name="T4" fmla="*/ 0 w 30"/>
                  <a:gd name="T5" fmla="*/ 4093 h 80"/>
                  <a:gd name="T6" fmla="*/ 625 w 30"/>
                  <a:gd name="T7" fmla="*/ 1990 h 80"/>
                  <a:gd name="T8" fmla="*/ 908 w 3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80">
                    <a:moveTo>
                      <a:pt x="24" y="7"/>
                    </a:moveTo>
                    <a:cubicBezTo>
                      <a:pt x="26" y="19"/>
                      <a:pt x="30" y="31"/>
                      <a:pt x="23" y="43"/>
                    </a:cubicBezTo>
                    <a:cubicBezTo>
                      <a:pt x="16" y="53"/>
                      <a:pt x="11" y="74"/>
                      <a:pt x="0" y="80"/>
                    </a:cubicBezTo>
                    <a:cubicBezTo>
                      <a:pt x="10" y="70"/>
                      <a:pt x="10" y="51"/>
                      <a:pt x="16" y="39"/>
                    </a:cubicBezTo>
                    <a:cubicBezTo>
                      <a:pt x="21" y="28"/>
                      <a:pt x="26" y="12"/>
                      <a:pt x="23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427">
                <a:extLst>
                  <a:ext uri="{FF2B5EF4-FFF2-40B4-BE49-F238E27FC236}">
                    <a16:creationId xmlns:a16="http://schemas.microsoft.com/office/drawing/2014/main" id="{4D38D3F1-CD40-4B18-A064-0BC20B37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555"/>
                <a:ext cx="30" cy="66"/>
              </a:xfrm>
              <a:custGeom>
                <a:avLst/>
                <a:gdLst>
                  <a:gd name="T0" fmla="*/ 0 w 12"/>
                  <a:gd name="T1" fmla="*/ 90 h 25"/>
                  <a:gd name="T2" fmla="*/ 363 w 12"/>
                  <a:gd name="T3" fmla="*/ 145 h 25"/>
                  <a:gd name="T4" fmla="*/ 363 w 12"/>
                  <a:gd name="T5" fmla="*/ 1212 h 25"/>
                  <a:gd name="T6" fmla="*/ 83 w 12"/>
                  <a:gd name="T7" fmla="*/ 14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0" y="2"/>
                    </a:moveTo>
                    <a:cubicBezTo>
                      <a:pt x="4" y="2"/>
                      <a:pt x="6" y="0"/>
                      <a:pt x="9" y="3"/>
                    </a:cubicBezTo>
                    <a:cubicBezTo>
                      <a:pt x="12" y="7"/>
                      <a:pt x="9" y="20"/>
                      <a:pt x="9" y="25"/>
                    </a:cubicBezTo>
                    <a:cubicBezTo>
                      <a:pt x="7" y="18"/>
                      <a:pt x="9" y="7"/>
                      <a:pt x="2" y="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Freeform 428">
                <a:extLst>
                  <a:ext uri="{FF2B5EF4-FFF2-40B4-BE49-F238E27FC236}">
                    <a16:creationId xmlns:a16="http://schemas.microsoft.com/office/drawing/2014/main" id="{C6F872A5-0D68-45E1-8B19-3D229C34B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163"/>
                <a:ext cx="92" cy="162"/>
              </a:xfrm>
              <a:custGeom>
                <a:avLst/>
                <a:gdLst>
                  <a:gd name="T0" fmla="*/ 1415 w 37"/>
                  <a:gd name="T1" fmla="*/ 0 h 61"/>
                  <a:gd name="T2" fmla="*/ 0 w 37"/>
                  <a:gd name="T3" fmla="*/ 3033 h 6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61">
                    <a:moveTo>
                      <a:pt x="37" y="0"/>
                    </a:moveTo>
                    <a:cubicBezTo>
                      <a:pt x="14" y="13"/>
                      <a:pt x="6" y="38"/>
                      <a:pt x="0" y="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429">
                <a:extLst>
                  <a:ext uri="{FF2B5EF4-FFF2-40B4-BE49-F238E27FC236}">
                    <a16:creationId xmlns:a16="http://schemas.microsoft.com/office/drawing/2014/main" id="{E493ABBC-6442-49FC-98CC-56871BE2C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813"/>
                <a:ext cx="60" cy="46"/>
              </a:xfrm>
              <a:custGeom>
                <a:avLst/>
                <a:gdLst>
                  <a:gd name="T0" fmla="*/ 0 w 24"/>
                  <a:gd name="T1" fmla="*/ 0 h 17"/>
                  <a:gd name="T2" fmla="*/ 550 w 24"/>
                  <a:gd name="T3" fmla="*/ 909 h 17"/>
                  <a:gd name="T4" fmla="*/ 938 w 24"/>
                  <a:gd name="T5" fmla="*/ 279 h 17"/>
                  <a:gd name="T6" fmla="*/ 238 w 24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cubicBezTo>
                      <a:pt x="7" y="4"/>
                      <a:pt x="8" y="13"/>
                      <a:pt x="14" y="17"/>
                    </a:cubicBezTo>
                    <a:cubicBezTo>
                      <a:pt x="16" y="11"/>
                      <a:pt x="17" y="4"/>
                      <a:pt x="24" y="5"/>
                    </a:cubicBezTo>
                    <a:cubicBezTo>
                      <a:pt x="18" y="3"/>
                      <a:pt x="10" y="6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Freeform 430">
                <a:extLst>
                  <a:ext uri="{FF2B5EF4-FFF2-40B4-BE49-F238E27FC236}">
                    <a16:creationId xmlns:a16="http://schemas.microsoft.com/office/drawing/2014/main" id="{F7E8025E-0CCC-4D8C-9952-27625910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2205"/>
                <a:ext cx="55" cy="214"/>
              </a:xfrm>
              <a:custGeom>
                <a:avLst/>
                <a:gdLst>
                  <a:gd name="T0" fmla="*/ 283 w 22"/>
                  <a:gd name="T1" fmla="*/ 0 h 80"/>
                  <a:gd name="T2" fmla="*/ 863 w 22"/>
                  <a:gd name="T3" fmla="*/ 4093 h 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80">
                    <a:moveTo>
                      <a:pt x="7" y="0"/>
                    </a:moveTo>
                    <a:cubicBezTo>
                      <a:pt x="0" y="26"/>
                      <a:pt x="18" y="55"/>
                      <a:pt x="22" y="8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431">
                <a:extLst>
                  <a:ext uri="{FF2B5EF4-FFF2-40B4-BE49-F238E27FC236}">
                    <a16:creationId xmlns:a16="http://schemas.microsoft.com/office/drawing/2014/main" id="{83106C8E-1D40-4ADF-80AA-6A6516844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909"/>
                <a:ext cx="43" cy="120"/>
              </a:xfrm>
              <a:custGeom>
                <a:avLst/>
                <a:gdLst>
                  <a:gd name="T0" fmla="*/ 698 w 17"/>
                  <a:gd name="T1" fmla="*/ 0 h 45"/>
                  <a:gd name="T2" fmla="*/ 243 w 17"/>
                  <a:gd name="T3" fmla="*/ 909 h 45"/>
                  <a:gd name="T4" fmla="*/ 0 w 17"/>
                  <a:gd name="T5" fmla="*/ 227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5">
                    <a:moveTo>
                      <a:pt x="17" y="0"/>
                    </a:moveTo>
                    <a:cubicBezTo>
                      <a:pt x="14" y="7"/>
                      <a:pt x="9" y="12"/>
                      <a:pt x="6" y="18"/>
                    </a:cubicBezTo>
                    <a:cubicBezTo>
                      <a:pt x="2" y="27"/>
                      <a:pt x="1" y="36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Freeform 432">
                <a:extLst>
                  <a:ext uri="{FF2B5EF4-FFF2-40B4-BE49-F238E27FC236}">
                    <a16:creationId xmlns:a16="http://schemas.microsoft.com/office/drawing/2014/main" id="{03B3E11C-C2D6-441A-8323-B85FA9458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2317"/>
                <a:ext cx="30" cy="35"/>
              </a:xfrm>
              <a:custGeom>
                <a:avLst/>
                <a:gdLst>
                  <a:gd name="T0" fmla="*/ 208 w 12"/>
                  <a:gd name="T1" fmla="*/ 0 h 13"/>
                  <a:gd name="T2" fmla="*/ 50 w 12"/>
                  <a:gd name="T3" fmla="*/ 681 h 13"/>
                  <a:gd name="T4" fmla="*/ 470 w 12"/>
                  <a:gd name="T5" fmla="*/ 25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5" y="0"/>
                    </a:moveTo>
                    <a:cubicBezTo>
                      <a:pt x="1" y="3"/>
                      <a:pt x="0" y="8"/>
                      <a:pt x="1" y="13"/>
                    </a:cubicBezTo>
                    <a:cubicBezTo>
                      <a:pt x="5" y="9"/>
                      <a:pt x="6" y="3"/>
                      <a:pt x="1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Freeform 433">
                <a:extLst>
                  <a:ext uri="{FF2B5EF4-FFF2-40B4-BE49-F238E27FC236}">
                    <a16:creationId xmlns:a16="http://schemas.microsoft.com/office/drawing/2014/main" id="{41A4D558-6B04-4128-A8E4-29BA2072F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2432"/>
                <a:ext cx="40" cy="29"/>
              </a:xfrm>
              <a:custGeom>
                <a:avLst/>
                <a:gdLst>
                  <a:gd name="T0" fmla="*/ 0 w 16"/>
                  <a:gd name="T1" fmla="*/ 527 h 11"/>
                  <a:gd name="T2" fmla="*/ 625 w 16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cubicBezTo>
                      <a:pt x="3" y="5"/>
                      <a:pt x="9" y="3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Freeform 434">
                <a:extLst>
                  <a:ext uri="{FF2B5EF4-FFF2-40B4-BE49-F238E27FC236}">
                    <a16:creationId xmlns:a16="http://schemas.microsoft.com/office/drawing/2014/main" id="{E331FC21-13DF-449C-B6D3-9E104D91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827"/>
                <a:ext cx="35" cy="93"/>
              </a:xfrm>
              <a:custGeom>
                <a:avLst/>
                <a:gdLst>
                  <a:gd name="T0" fmla="*/ 0 w 14"/>
                  <a:gd name="T1" fmla="*/ 0 h 35"/>
                  <a:gd name="T2" fmla="*/ 50 w 14"/>
                  <a:gd name="T3" fmla="*/ 1743 h 35"/>
                  <a:gd name="T4" fmla="*/ 50 w 14"/>
                  <a:gd name="T5" fmla="*/ 56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0" y="0"/>
                    </a:moveTo>
                    <a:cubicBezTo>
                      <a:pt x="6" y="12"/>
                      <a:pt x="7" y="23"/>
                      <a:pt x="1" y="35"/>
                    </a:cubicBezTo>
                    <a:cubicBezTo>
                      <a:pt x="14" y="23"/>
                      <a:pt x="10" y="1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435">
                <a:extLst>
                  <a:ext uri="{FF2B5EF4-FFF2-40B4-BE49-F238E27FC236}">
                    <a16:creationId xmlns:a16="http://schemas.microsoft.com/office/drawing/2014/main" id="{91515393-051C-4497-84DB-A216B60FE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797"/>
                <a:ext cx="45" cy="158"/>
              </a:xfrm>
              <a:custGeom>
                <a:avLst/>
                <a:gdLst>
                  <a:gd name="T0" fmla="*/ 0 w 18"/>
                  <a:gd name="T1" fmla="*/ 0 h 59"/>
                  <a:gd name="T2" fmla="*/ 520 w 18"/>
                  <a:gd name="T3" fmla="*/ 1227 h 59"/>
                  <a:gd name="T4" fmla="*/ 83 w 18"/>
                  <a:gd name="T5" fmla="*/ 3034 h 59"/>
                  <a:gd name="T6" fmla="*/ 50 w 18"/>
                  <a:gd name="T7" fmla="*/ 308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59">
                    <a:moveTo>
                      <a:pt x="0" y="0"/>
                    </a:moveTo>
                    <a:cubicBezTo>
                      <a:pt x="4" y="9"/>
                      <a:pt x="10" y="15"/>
                      <a:pt x="13" y="24"/>
                    </a:cubicBezTo>
                    <a:cubicBezTo>
                      <a:pt x="18" y="40"/>
                      <a:pt x="5" y="45"/>
                      <a:pt x="2" y="59"/>
                    </a:cubicBezTo>
                    <a:cubicBezTo>
                      <a:pt x="10" y="49"/>
                      <a:pt x="12" y="16"/>
                      <a:pt x="1" y="6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Freeform 436">
                <a:extLst>
                  <a:ext uri="{FF2B5EF4-FFF2-40B4-BE49-F238E27FC236}">
                    <a16:creationId xmlns:a16="http://schemas.microsoft.com/office/drawing/2014/main" id="{14C5E95E-5AE4-4F13-864C-C165CCB98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1784"/>
                <a:ext cx="195" cy="357"/>
              </a:xfrm>
              <a:custGeom>
                <a:avLst/>
                <a:gdLst>
                  <a:gd name="T0" fmla="*/ 0 w 78"/>
                  <a:gd name="T1" fmla="*/ 0 h 134"/>
                  <a:gd name="T2" fmla="*/ 2270 w 78"/>
                  <a:gd name="T3" fmla="*/ 2328 h 134"/>
                  <a:gd name="T4" fmla="*/ 3020 w 78"/>
                  <a:gd name="T5" fmla="*/ 5486 h 134"/>
                  <a:gd name="T6" fmla="*/ 2738 w 78"/>
                  <a:gd name="T7" fmla="*/ 6751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34">
                    <a:moveTo>
                      <a:pt x="0" y="0"/>
                    </a:moveTo>
                    <a:cubicBezTo>
                      <a:pt x="26" y="13"/>
                      <a:pt x="42" y="16"/>
                      <a:pt x="58" y="46"/>
                    </a:cubicBezTo>
                    <a:cubicBezTo>
                      <a:pt x="74" y="75"/>
                      <a:pt x="75" y="99"/>
                      <a:pt x="77" y="109"/>
                    </a:cubicBezTo>
                    <a:cubicBezTo>
                      <a:pt x="78" y="119"/>
                      <a:pt x="70" y="134"/>
                      <a:pt x="70" y="13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437">
                <a:extLst>
                  <a:ext uri="{FF2B5EF4-FFF2-40B4-BE49-F238E27FC236}">
                    <a16:creationId xmlns:a16="http://schemas.microsoft.com/office/drawing/2014/main" id="{85546AA3-AA49-4EFB-8725-04121631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957"/>
                <a:ext cx="120" cy="222"/>
              </a:xfrm>
              <a:custGeom>
                <a:avLst/>
                <a:gdLst>
                  <a:gd name="T0" fmla="*/ 0 w 48"/>
                  <a:gd name="T1" fmla="*/ 0 h 83"/>
                  <a:gd name="T2" fmla="*/ 1408 w 48"/>
                  <a:gd name="T3" fmla="*/ 4250 h 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83">
                    <a:moveTo>
                      <a:pt x="0" y="0"/>
                    </a:moveTo>
                    <a:cubicBezTo>
                      <a:pt x="12" y="16"/>
                      <a:pt x="48" y="42"/>
                      <a:pt x="36" y="8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Freeform 438">
                <a:extLst>
                  <a:ext uri="{FF2B5EF4-FFF2-40B4-BE49-F238E27FC236}">
                    <a16:creationId xmlns:a16="http://schemas.microsoft.com/office/drawing/2014/main" id="{C6925908-2DC4-4E71-A3C5-7C78B8D31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1736"/>
                <a:ext cx="87" cy="24"/>
              </a:xfrm>
              <a:custGeom>
                <a:avLst/>
                <a:gdLst>
                  <a:gd name="T0" fmla="*/ 0 w 35"/>
                  <a:gd name="T1" fmla="*/ 397 h 9"/>
                  <a:gd name="T2" fmla="*/ 1335 w 35"/>
                  <a:gd name="T3" fmla="*/ 456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cubicBezTo>
                      <a:pt x="9" y="0"/>
                      <a:pt x="27" y="3"/>
                      <a:pt x="35" y="9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439">
                <a:extLst>
                  <a:ext uri="{FF2B5EF4-FFF2-40B4-BE49-F238E27FC236}">
                    <a16:creationId xmlns:a16="http://schemas.microsoft.com/office/drawing/2014/main" id="{0F77A9B9-FF66-4726-952C-3F616A869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2067"/>
                <a:ext cx="35" cy="37"/>
              </a:xfrm>
              <a:custGeom>
                <a:avLst/>
                <a:gdLst>
                  <a:gd name="T0" fmla="*/ 0 w 14"/>
                  <a:gd name="T1" fmla="*/ 0 h 14"/>
                  <a:gd name="T2" fmla="*/ 550 w 14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5" y="12"/>
                      <a:pt x="9" y="12"/>
                      <a:pt x="14" y="1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Freeform 440">
                <a:extLst>
                  <a:ext uri="{FF2B5EF4-FFF2-40B4-BE49-F238E27FC236}">
                    <a16:creationId xmlns:a16="http://schemas.microsoft.com/office/drawing/2014/main" id="{DD38EB23-5365-4A27-AD30-516FA172B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2283"/>
                <a:ext cx="75" cy="109"/>
              </a:xfrm>
              <a:custGeom>
                <a:avLst/>
                <a:gdLst>
                  <a:gd name="T0" fmla="*/ 0 w 30"/>
                  <a:gd name="T1" fmla="*/ 0 h 41"/>
                  <a:gd name="T2" fmla="*/ 1175 w 30"/>
                  <a:gd name="T3" fmla="*/ 2050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41">
                    <a:moveTo>
                      <a:pt x="0" y="0"/>
                    </a:moveTo>
                    <a:cubicBezTo>
                      <a:pt x="14" y="15"/>
                      <a:pt x="29" y="18"/>
                      <a:pt x="30" y="41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441">
                <a:extLst>
                  <a:ext uri="{FF2B5EF4-FFF2-40B4-BE49-F238E27FC236}">
                    <a16:creationId xmlns:a16="http://schemas.microsoft.com/office/drawing/2014/main" id="{F783EBEE-C4B3-4A78-AA48-A6C71E8F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1784"/>
                <a:ext cx="198" cy="357"/>
              </a:xfrm>
              <a:custGeom>
                <a:avLst/>
                <a:gdLst>
                  <a:gd name="T0" fmla="*/ 3115 w 79"/>
                  <a:gd name="T1" fmla="*/ 0 h 134"/>
                  <a:gd name="T2" fmla="*/ 835 w 79"/>
                  <a:gd name="T3" fmla="*/ 2328 h 134"/>
                  <a:gd name="T4" fmla="*/ 83 w 79"/>
                  <a:gd name="T5" fmla="*/ 5486 h 134"/>
                  <a:gd name="T6" fmla="*/ 363 w 79"/>
                  <a:gd name="T7" fmla="*/ 6751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134">
                    <a:moveTo>
                      <a:pt x="79" y="0"/>
                    </a:moveTo>
                    <a:cubicBezTo>
                      <a:pt x="52" y="13"/>
                      <a:pt x="37" y="16"/>
                      <a:pt x="21" y="46"/>
                    </a:cubicBezTo>
                    <a:cubicBezTo>
                      <a:pt x="5" y="75"/>
                      <a:pt x="3" y="99"/>
                      <a:pt x="2" y="109"/>
                    </a:cubicBezTo>
                    <a:cubicBezTo>
                      <a:pt x="0" y="119"/>
                      <a:pt x="9" y="134"/>
                      <a:pt x="9" y="13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442">
                <a:extLst>
                  <a:ext uri="{FF2B5EF4-FFF2-40B4-BE49-F238E27FC236}">
                    <a16:creationId xmlns:a16="http://schemas.microsoft.com/office/drawing/2014/main" id="{0A7847B6-85BE-4C14-8874-8FDBABE4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957"/>
                <a:ext cx="107" cy="219"/>
              </a:xfrm>
              <a:custGeom>
                <a:avLst/>
                <a:gdLst>
                  <a:gd name="T0" fmla="*/ 1647 w 43"/>
                  <a:gd name="T1" fmla="*/ 0 h 82"/>
                  <a:gd name="T2" fmla="*/ 154 w 43"/>
                  <a:gd name="T3" fmla="*/ 4172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82">
                    <a:moveTo>
                      <a:pt x="43" y="0"/>
                    </a:moveTo>
                    <a:cubicBezTo>
                      <a:pt x="32" y="16"/>
                      <a:pt x="0" y="63"/>
                      <a:pt x="4" y="82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443">
                <a:extLst>
                  <a:ext uri="{FF2B5EF4-FFF2-40B4-BE49-F238E27FC236}">
                    <a16:creationId xmlns:a16="http://schemas.microsoft.com/office/drawing/2014/main" id="{DB773E91-5C83-4F0F-8034-7F160AECF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731"/>
                <a:ext cx="83" cy="21"/>
              </a:xfrm>
              <a:custGeom>
                <a:avLst/>
                <a:gdLst>
                  <a:gd name="T0" fmla="*/ 1323 w 33"/>
                  <a:gd name="T1" fmla="*/ 323 h 8"/>
                  <a:gd name="T2" fmla="*/ 0 w 33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8">
                    <a:moveTo>
                      <a:pt x="33" y="7"/>
                    </a:moveTo>
                    <a:cubicBezTo>
                      <a:pt x="25" y="0"/>
                      <a:pt x="8" y="2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4" name="Freeform 444">
                <a:extLst>
                  <a:ext uri="{FF2B5EF4-FFF2-40B4-BE49-F238E27FC236}">
                    <a16:creationId xmlns:a16="http://schemas.microsoft.com/office/drawing/2014/main" id="{1AB9E722-E4AF-46C0-99C3-4958BC7C6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067"/>
                <a:ext cx="35" cy="34"/>
              </a:xfrm>
              <a:custGeom>
                <a:avLst/>
                <a:gdLst>
                  <a:gd name="T0" fmla="*/ 550 w 14"/>
                  <a:gd name="T1" fmla="*/ 0 h 13"/>
                  <a:gd name="T2" fmla="*/ 0 w 14"/>
                  <a:gd name="T3" fmla="*/ 609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cubicBezTo>
                      <a:pt x="9" y="12"/>
                      <a:pt x="5" y="12"/>
                      <a:pt x="0" y="1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445">
                <a:extLst>
                  <a:ext uri="{FF2B5EF4-FFF2-40B4-BE49-F238E27FC236}">
                    <a16:creationId xmlns:a16="http://schemas.microsoft.com/office/drawing/2014/main" id="{2B943131-A7DF-43BD-9615-0830A351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280"/>
                <a:ext cx="30" cy="27"/>
              </a:xfrm>
              <a:custGeom>
                <a:avLst/>
                <a:gdLst>
                  <a:gd name="T0" fmla="*/ 0 w 12"/>
                  <a:gd name="T1" fmla="*/ 532 h 10"/>
                  <a:gd name="T2" fmla="*/ 470 w 12"/>
                  <a:gd name="T3" fmla="*/ 31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1" y="4"/>
                      <a:pt x="10" y="0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6" name="Freeform 446">
                <a:extLst>
                  <a:ext uri="{FF2B5EF4-FFF2-40B4-BE49-F238E27FC236}">
                    <a16:creationId xmlns:a16="http://schemas.microsoft.com/office/drawing/2014/main" id="{FE2FC9D3-E852-408B-9386-9D240F8D7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3264"/>
                <a:ext cx="18" cy="3"/>
              </a:xfrm>
              <a:custGeom>
                <a:avLst/>
                <a:gdLst>
                  <a:gd name="T0" fmla="*/ 0 w 7"/>
                  <a:gd name="T1" fmla="*/ 81 h 1"/>
                  <a:gd name="T2" fmla="*/ 303 w 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1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7" name="Freeform 447">
                <a:extLst>
                  <a:ext uri="{FF2B5EF4-FFF2-40B4-BE49-F238E27FC236}">
                    <a16:creationId xmlns:a16="http://schemas.microsoft.com/office/drawing/2014/main" id="{54B117F9-1CBE-4DE2-9456-62A6C3B80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3277"/>
                <a:ext cx="18" cy="11"/>
              </a:xfrm>
              <a:custGeom>
                <a:avLst/>
                <a:gdLst>
                  <a:gd name="T0" fmla="*/ 0 w 7"/>
                  <a:gd name="T1" fmla="*/ 228 h 4"/>
                  <a:gd name="T2" fmla="*/ 303 w 7"/>
                  <a:gd name="T3" fmla="*/ 61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0"/>
                      <a:pt x="4" y="1"/>
                      <a:pt x="7" y="1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8" name="Freeform 448">
                <a:extLst>
                  <a:ext uri="{FF2B5EF4-FFF2-40B4-BE49-F238E27FC236}">
                    <a16:creationId xmlns:a16="http://schemas.microsoft.com/office/drawing/2014/main" id="{78397EAF-856A-4549-B2C5-0B12332DF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3211"/>
                <a:ext cx="8" cy="80"/>
              </a:xfrm>
              <a:custGeom>
                <a:avLst/>
                <a:gdLst>
                  <a:gd name="T0" fmla="*/ 56 w 3"/>
                  <a:gd name="T1" fmla="*/ 0 h 30"/>
                  <a:gd name="T2" fmla="*/ 56 w 3"/>
                  <a:gd name="T3" fmla="*/ 512 h 30"/>
                  <a:gd name="T4" fmla="*/ 93 w 3"/>
                  <a:gd name="T5" fmla="*/ 1003 h 30"/>
                  <a:gd name="T6" fmla="*/ 149 w 3"/>
                  <a:gd name="T7" fmla="*/ 1515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1" y="0"/>
                    </a:moveTo>
                    <a:cubicBezTo>
                      <a:pt x="0" y="4"/>
                      <a:pt x="1" y="6"/>
                      <a:pt x="1" y="10"/>
                    </a:cubicBezTo>
                    <a:cubicBezTo>
                      <a:pt x="2" y="13"/>
                      <a:pt x="2" y="16"/>
                      <a:pt x="2" y="20"/>
                    </a:cubicBezTo>
                    <a:cubicBezTo>
                      <a:pt x="2" y="23"/>
                      <a:pt x="3" y="26"/>
                      <a:pt x="3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449">
                <a:extLst>
                  <a:ext uri="{FF2B5EF4-FFF2-40B4-BE49-F238E27FC236}">
                    <a16:creationId xmlns:a16="http://schemas.microsoft.com/office/drawing/2014/main" id="{2582C4C9-0031-4496-9FFA-6F195C52B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3184"/>
                <a:ext cx="15" cy="83"/>
              </a:xfrm>
              <a:custGeom>
                <a:avLst/>
                <a:gdLst>
                  <a:gd name="T0" fmla="*/ 83 w 6"/>
                  <a:gd name="T1" fmla="*/ 0 h 31"/>
                  <a:gd name="T2" fmla="*/ 158 w 6"/>
                  <a:gd name="T3" fmla="*/ 1076 h 31"/>
                  <a:gd name="T4" fmla="*/ 208 w 6"/>
                  <a:gd name="T5" fmla="*/ 159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1">
                    <a:moveTo>
                      <a:pt x="2" y="0"/>
                    </a:moveTo>
                    <a:cubicBezTo>
                      <a:pt x="0" y="7"/>
                      <a:pt x="4" y="14"/>
                      <a:pt x="4" y="21"/>
                    </a:cubicBezTo>
                    <a:cubicBezTo>
                      <a:pt x="4" y="23"/>
                      <a:pt x="6" y="29"/>
                      <a:pt x="5" y="3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0" name="Freeform 450">
                <a:extLst>
                  <a:ext uri="{FF2B5EF4-FFF2-40B4-BE49-F238E27FC236}">
                    <a16:creationId xmlns:a16="http://schemas.microsoft.com/office/drawing/2014/main" id="{2A1B1B65-A5E8-4DDD-B120-2E4DE4FDB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165"/>
                <a:ext cx="30" cy="67"/>
              </a:xfrm>
              <a:custGeom>
                <a:avLst/>
                <a:gdLst>
                  <a:gd name="T0" fmla="*/ 158 w 12"/>
                  <a:gd name="T1" fmla="*/ 0 h 25"/>
                  <a:gd name="T2" fmla="*/ 313 w 12"/>
                  <a:gd name="T3" fmla="*/ 129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5">
                    <a:moveTo>
                      <a:pt x="4" y="0"/>
                    </a:moveTo>
                    <a:cubicBezTo>
                      <a:pt x="0" y="8"/>
                      <a:pt x="12" y="17"/>
                      <a:pt x="8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451">
                <a:extLst>
                  <a:ext uri="{FF2B5EF4-FFF2-40B4-BE49-F238E27FC236}">
                    <a16:creationId xmlns:a16="http://schemas.microsoft.com/office/drawing/2014/main" id="{97DE5F8F-56CE-420A-B11B-7FDC5CDA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269"/>
                <a:ext cx="10" cy="6"/>
              </a:xfrm>
              <a:custGeom>
                <a:avLst/>
                <a:gdLst>
                  <a:gd name="T0" fmla="*/ 0 w 4"/>
                  <a:gd name="T1" fmla="*/ 81 h 2"/>
                  <a:gd name="T2" fmla="*/ 158 w 4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2" y="0"/>
                      <a:pt x="3" y="1"/>
                      <a:pt x="4" y="2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Freeform 452">
                <a:extLst>
                  <a:ext uri="{FF2B5EF4-FFF2-40B4-BE49-F238E27FC236}">
                    <a16:creationId xmlns:a16="http://schemas.microsoft.com/office/drawing/2014/main" id="{BBB3DC18-A45F-4EB0-85B5-1ED6443D6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3261"/>
                <a:ext cx="7" cy="3"/>
              </a:xfrm>
              <a:custGeom>
                <a:avLst/>
                <a:gdLst>
                  <a:gd name="T0" fmla="*/ 0 w 3"/>
                  <a:gd name="T1" fmla="*/ 81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Freeform 453">
                <a:extLst>
                  <a:ext uri="{FF2B5EF4-FFF2-40B4-BE49-F238E27FC236}">
                    <a16:creationId xmlns:a16="http://schemas.microsoft.com/office/drawing/2014/main" id="{B04EF421-D52D-4C74-AA50-46A95B667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3227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" name="Freeform 454">
                <a:extLst>
                  <a:ext uri="{FF2B5EF4-FFF2-40B4-BE49-F238E27FC236}">
                    <a16:creationId xmlns:a16="http://schemas.microsoft.com/office/drawing/2014/main" id="{AAA1711C-827D-4489-AE71-EDCAD137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3203"/>
                <a:ext cx="16" cy="32"/>
              </a:xfrm>
              <a:custGeom>
                <a:avLst/>
                <a:gdLst>
                  <a:gd name="T0" fmla="*/ 307 w 6"/>
                  <a:gd name="T1" fmla="*/ 0 h 12"/>
                  <a:gd name="T2" fmla="*/ 56 w 6"/>
                  <a:gd name="T3" fmla="*/ 60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cubicBezTo>
                      <a:pt x="2" y="3"/>
                      <a:pt x="0" y="6"/>
                      <a:pt x="1" y="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" name="Freeform 455">
                <a:extLst>
                  <a:ext uri="{FF2B5EF4-FFF2-40B4-BE49-F238E27FC236}">
                    <a16:creationId xmlns:a16="http://schemas.microsoft.com/office/drawing/2014/main" id="{8A61E0D6-FEC1-4F57-8548-0D8DD075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251"/>
                <a:ext cx="7" cy="2"/>
              </a:xfrm>
              <a:custGeom>
                <a:avLst/>
                <a:gdLst>
                  <a:gd name="T0" fmla="*/ 0 w 3"/>
                  <a:gd name="T1" fmla="*/ 16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6" name="Freeform 456">
                <a:extLst>
                  <a:ext uri="{FF2B5EF4-FFF2-40B4-BE49-F238E27FC236}">
                    <a16:creationId xmlns:a16="http://schemas.microsoft.com/office/drawing/2014/main" id="{F5F79766-0406-4DE4-BC60-2E3BF92E3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224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Freeform 457">
                <a:extLst>
                  <a:ext uri="{FF2B5EF4-FFF2-40B4-BE49-F238E27FC236}">
                    <a16:creationId xmlns:a16="http://schemas.microsoft.com/office/drawing/2014/main" id="{19185673-E2D6-4262-AA4E-2EE94905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3205"/>
                <a:ext cx="8" cy="3"/>
              </a:xfrm>
              <a:custGeom>
                <a:avLst/>
                <a:gdLst>
                  <a:gd name="T0" fmla="*/ 0 w 3"/>
                  <a:gd name="T1" fmla="*/ 81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Freeform 458">
                <a:extLst>
                  <a:ext uri="{FF2B5EF4-FFF2-40B4-BE49-F238E27FC236}">
                    <a16:creationId xmlns:a16="http://schemas.microsoft.com/office/drawing/2014/main" id="{CE8D3A83-8F09-4A90-AE32-F93D0FBEF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3232"/>
                <a:ext cx="7" cy="3"/>
              </a:xfrm>
              <a:custGeom>
                <a:avLst/>
                <a:gdLst>
                  <a:gd name="T0" fmla="*/ 0 w 3"/>
                  <a:gd name="T1" fmla="*/ 81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Freeform 459">
                <a:extLst>
                  <a:ext uri="{FF2B5EF4-FFF2-40B4-BE49-F238E27FC236}">
                    <a16:creationId xmlns:a16="http://schemas.microsoft.com/office/drawing/2014/main" id="{20B031AD-8C9D-4564-9C3E-E52DBF61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376"/>
                <a:ext cx="98" cy="85"/>
              </a:xfrm>
              <a:custGeom>
                <a:avLst/>
                <a:gdLst>
                  <a:gd name="T0" fmla="*/ 1553 w 39"/>
                  <a:gd name="T1" fmla="*/ 0 h 32"/>
                  <a:gd name="T2" fmla="*/ 0 w 39"/>
                  <a:gd name="T3" fmla="*/ 1594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cubicBezTo>
                      <a:pt x="22" y="10"/>
                      <a:pt x="7" y="10"/>
                      <a:pt x="0" y="32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Freeform 460">
                <a:extLst>
                  <a:ext uri="{FF2B5EF4-FFF2-40B4-BE49-F238E27FC236}">
                    <a16:creationId xmlns:a16="http://schemas.microsoft.com/office/drawing/2014/main" id="{5B45E266-99A6-486C-A687-588ABF5B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1731"/>
                <a:ext cx="400" cy="90"/>
              </a:xfrm>
              <a:custGeom>
                <a:avLst/>
                <a:gdLst>
                  <a:gd name="T0" fmla="*/ 0 w 160"/>
                  <a:gd name="T1" fmla="*/ 0 h 34"/>
                  <a:gd name="T2" fmla="*/ 6250 w 160"/>
                  <a:gd name="T3" fmla="*/ 148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0" h="34">
                    <a:moveTo>
                      <a:pt x="0" y="0"/>
                    </a:moveTo>
                    <a:cubicBezTo>
                      <a:pt x="37" y="26"/>
                      <a:pt x="95" y="34"/>
                      <a:pt x="160" y="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Freeform 461">
                <a:extLst>
                  <a:ext uri="{FF2B5EF4-FFF2-40B4-BE49-F238E27FC236}">
                    <a16:creationId xmlns:a16="http://schemas.microsoft.com/office/drawing/2014/main" id="{819E8253-6A73-470A-89C3-7E998091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008"/>
                <a:ext cx="5" cy="120"/>
              </a:xfrm>
              <a:custGeom>
                <a:avLst/>
                <a:gdLst>
                  <a:gd name="T0" fmla="*/ 50 w 2"/>
                  <a:gd name="T1" fmla="*/ 0 h 45"/>
                  <a:gd name="T2" fmla="*/ 83 w 2"/>
                  <a:gd name="T3" fmla="*/ 1877 h 45"/>
                  <a:gd name="T4" fmla="*/ 83 w 2"/>
                  <a:gd name="T5" fmla="*/ 227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5">
                    <a:moveTo>
                      <a:pt x="1" y="0"/>
                    </a:moveTo>
                    <a:cubicBezTo>
                      <a:pt x="1" y="0"/>
                      <a:pt x="0" y="25"/>
                      <a:pt x="2" y="37"/>
                    </a:cubicBezTo>
                    <a:cubicBezTo>
                      <a:pt x="2" y="40"/>
                      <a:pt x="2" y="43"/>
                      <a:pt x="2" y="4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Freeform 462">
                <a:extLst>
                  <a:ext uri="{FF2B5EF4-FFF2-40B4-BE49-F238E27FC236}">
                    <a16:creationId xmlns:a16="http://schemas.microsoft.com/office/drawing/2014/main" id="{D70462E2-1C48-448F-8F50-73970B43D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2005"/>
                <a:ext cx="13" cy="6"/>
              </a:xfrm>
              <a:custGeom>
                <a:avLst/>
                <a:gdLst>
                  <a:gd name="T0" fmla="*/ 0 w 5"/>
                  <a:gd name="T1" fmla="*/ 0 h 2"/>
                  <a:gd name="T2" fmla="*/ 229 w 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2"/>
                      <a:pt x="3" y="1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Freeform 463">
                <a:extLst>
                  <a:ext uri="{FF2B5EF4-FFF2-40B4-BE49-F238E27FC236}">
                    <a16:creationId xmlns:a16="http://schemas.microsoft.com/office/drawing/2014/main" id="{24E9664C-065E-493A-947F-85E955552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125"/>
                <a:ext cx="22" cy="83"/>
              </a:xfrm>
              <a:custGeom>
                <a:avLst/>
                <a:gdLst>
                  <a:gd name="T0" fmla="*/ 323 w 9"/>
                  <a:gd name="T1" fmla="*/ 0 h 31"/>
                  <a:gd name="T2" fmla="*/ 71 w 9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31">
                    <a:moveTo>
                      <a:pt x="9" y="0"/>
                    </a:moveTo>
                    <a:cubicBezTo>
                      <a:pt x="3" y="9"/>
                      <a:pt x="0" y="19"/>
                      <a:pt x="2" y="31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Freeform 464">
                <a:extLst>
                  <a:ext uri="{FF2B5EF4-FFF2-40B4-BE49-F238E27FC236}">
                    <a16:creationId xmlns:a16="http://schemas.microsoft.com/office/drawing/2014/main" id="{6EDE897D-F93A-42EF-995C-D1BB4674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448"/>
                <a:ext cx="25" cy="53"/>
              </a:xfrm>
              <a:custGeom>
                <a:avLst/>
                <a:gdLst>
                  <a:gd name="T0" fmla="*/ 395 w 10"/>
                  <a:gd name="T1" fmla="*/ 0 h 20"/>
                  <a:gd name="T2" fmla="*/ 0 w 10"/>
                  <a:gd name="T3" fmla="*/ 98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5" y="12"/>
                      <a:pt x="2" y="17"/>
                      <a:pt x="0" y="2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Freeform 465">
                <a:extLst>
                  <a:ext uri="{FF2B5EF4-FFF2-40B4-BE49-F238E27FC236}">
                    <a16:creationId xmlns:a16="http://schemas.microsoft.com/office/drawing/2014/main" id="{441F7567-6641-4A77-993C-7E743F7B2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011"/>
                <a:ext cx="955" cy="2314"/>
              </a:xfrm>
              <a:custGeom>
                <a:avLst/>
                <a:gdLst>
                  <a:gd name="T0" fmla="*/ 2345 w 382"/>
                  <a:gd name="T1" fmla="*/ 2879 h 868"/>
                  <a:gd name="T2" fmla="*/ 2738 w 382"/>
                  <a:gd name="T3" fmla="*/ 9906 h 868"/>
                  <a:gd name="T4" fmla="*/ 1408 w 382"/>
                  <a:gd name="T5" fmla="*/ 16070 h 868"/>
                  <a:gd name="T6" fmla="*/ 313 w 382"/>
                  <a:gd name="T7" fmla="*/ 24100 h 868"/>
                  <a:gd name="T8" fmla="*/ 625 w 382"/>
                  <a:gd name="T9" fmla="*/ 31164 h 868"/>
                  <a:gd name="T10" fmla="*/ 2033 w 382"/>
                  <a:gd name="T11" fmla="*/ 34654 h 868"/>
                  <a:gd name="T12" fmla="*/ 2238 w 382"/>
                  <a:gd name="T13" fmla="*/ 35656 h 868"/>
                  <a:gd name="T14" fmla="*/ 1533 w 382"/>
                  <a:gd name="T15" fmla="*/ 38237 h 868"/>
                  <a:gd name="T16" fmla="*/ 1458 w 382"/>
                  <a:gd name="T17" fmla="*/ 38989 h 868"/>
                  <a:gd name="T18" fmla="*/ 1875 w 382"/>
                  <a:gd name="T19" fmla="*/ 40260 h 868"/>
                  <a:gd name="T20" fmla="*/ 3175 w 382"/>
                  <a:gd name="T21" fmla="*/ 41058 h 868"/>
                  <a:gd name="T22" fmla="*/ 4063 w 382"/>
                  <a:gd name="T23" fmla="*/ 37986 h 868"/>
                  <a:gd name="T24" fmla="*/ 4770 w 382"/>
                  <a:gd name="T25" fmla="*/ 34902 h 868"/>
                  <a:gd name="T26" fmla="*/ 4145 w 382"/>
                  <a:gd name="T27" fmla="*/ 32471 h 868"/>
                  <a:gd name="T28" fmla="*/ 4188 w 382"/>
                  <a:gd name="T29" fmla="*/ 26771 h 868"/>
                  <a:gd name="T30" fmla="*/ 6613 w 382"/>
                  <a:gd name="T31" fmla="*/ 22074 h 868"/>
                  <a:gd name="T32" fmla="*/ 8875 w 382"/>
                  <a:gd name="T33" fmla="*/ 22018 h 868"/>
                  <a:gd name="T34" fmla="*/ 9188 w 382"/>
                  <a:gd name="T35" fmla="*/ 22735 h 868"/>
                  <a:gd name="T36" fmla="*/ 10313 w 382"/>
                  <a:gd name="T37" fmla="*/ 28136 h 868"/>
                  <a:gd name="T38" fmla="*/ 10625 w 382"/>
                  <a:gd name="T39" fmla="*/ 34235 h 868"/>
                  <a:gd name="T40" fmla="*/ 10395 w 382"/>
                  <a:gd name="T41" fmla="*/ 38178 h 868"/>
                  <a:gd name="T42" fmla="*/ 10988 w 382"/>
                  <a:gd name="T43" fmla="*/ 41263 h 868"/>
                  <a:gd name="T44" fmla="*/ 11770 w 382"/>
                  <a:gd name="T45" fmla="*/ 43787 h 868"/>
                  <a:gd name="T46" fmla="*/ 12113 w 382"/>
                  <a:gd name="T47" fmla="*/ 42116 h 868"/>
                  <a:gd name="T48" fmla="*/ 12500 w 382"/>
                  <a:gd name="T49" fmla="*/ 43388 h 868"/>
                  <a:gd name="T50" fmla="*/ 13175 w 382"/>
                  <a:gd name="T51" fmla="*/ 42684 h 868"/>
                  <a:gd name="T52" fmla="*/ 13595 w 382"/>
                  <a:gd name="T53" fmla="*/ 41569 h 868"/>
                  <a:gd name="T54" fmla="*/ 13050 w 382"/>
                  <a:gd name="T55" fmla="*/ 39295 h 868"/>
                  <a:gd name="T56" fmla="*/ 12658 w 382"/>
                  <a:gd name="T57" fmla="*/ 36267 h 868"/>
                  <a:gd name="T58" fmla="*/ 14458 w 382"/>
                  <a:gd name="T59" fmla="*/ 28797 h 868"/>
                  <a:gd name="T60" fmla="*/ 14925 w 382"/>
                  <a:gd name="T61" fmla="*/ 20405 h 868"/>
                  <a:gd name="T62" fmla="*/ 13520 w 382"/>
                  <a:gd name="T63" fmla="*/ 12615 h 868"/>
                  <a:gd name="T64" fmla="*/ 13333 w 382"/>
                  <a:gd name="T65" fmla="*/ 5756 h 868"/>
                  <a:gd name="T66" fmla="*/ 13020 w 382"/>
                  <a:gd name="T67" fmla="*/ 1058 h 8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" h="868">
                    <a:moveTo>
                      <a:pt x="62" y="0"/>
                    </a:moveTo>
                    <a:cubicBezTo>
                      <a:pt x="62" y="9"/>
                      <a:pt x="60" y="43"/>
                      <a:pt x="60" y="57"/>
                    </a:cubicBezTo>
                    <a:cubicBezTo>
                      <a:pt x="59" y="72"/>
                      <a:pt x="56" y="92"/>
                      <a:pt x="56" y="114"/>
                    </a:cubicBezTo>
                    <a:cubicBezTo>
                      <a:pt x="56" y="152"/>
                      <a:pt x="70" y="178"/>
                      <a:pt x="70" y="196"/>
                    </a:cubicBezTo>
                    <a:cubicBezTo>
                      <a:pt x="70" y="213"/>
                      <a:pt x="62" y="222"/>
                      <a:pt x="52" y="250"/>
                    </a:cubicBezTo>
                    <a:cubicBezTo>
                      <a:pt x="45" y="265"/>
                      <a:pt x="41" y="304"/>
                      <a:pt x="36" y="318"/>
                    </a:cubicBezTo>
                    <a:cubicBezTo>
                      <a:pt x="28" y="342"/>
                      <a:pt x="16" y="367"/>
                      <a:pt x="12" y="401"/>
                    </a:cubicBezTo>
                    <a:cubicBezTo>
                      <a:pt x="8" y="443"/>
                      <a:pt x="11" y="461"/>
                      <a:pt x="8" y="477"/>
                    </a:cubicBezTo>
                    <a:cubicBezTo>
                      <a:pt x="6" y="493"/>
                      <a:pt x="0" y="518"/>
                      <a:pt x="4" y="531"/>
                    </a:cubicBezTo>
                    <a:cubicBezTo>
                      <a:pt x="8" y="543"/>
                      <a:pt x="2" y="572"/>
                      <a:pt x="16" y="617"/>
                    </a:cubicBezTo>
                    <a:cubicBezTo>
                      <a:pt x="30" y="662"/>
                      <a:pt x="49" y="679"/>
                      <a:pt x="51" y="684"/>
                    </a:cubicBezTo>
                    <a:cubicBezTo>
                      <a:pt x="52" y="686"/>
                      <a:pt x="52" y="686"/>
                      <a:pt x="52" y="686"/>
                    </a:cubicBezTo>
                    <a:cubicBezTo>
                      <a:pt x="53" y="691"/>
                      <a:pt x="55" y="696"/>
                      <a:pt x="56" y="699"/>
                    </a:cubicBezTo>
                    <a:cubicBezTo>
                      <a:pt x="58" y="701"/>
                      <a:pt x="58" y="704"/>
                      <a:pt x="57" y="706"/>
                    </a:cubicBezTo>
                    <a:cubicBezTo>
                      <a:pt x="55" y="715"/>
                      <a:pt x="51" y="718"/>
                      <a:pt x="45" y="734"/>
                    </a:cubicBezTo>
                    <a:cubicBezTo>
                      <a:pt x="44" y="738"/>
                      <a:pt x="41" y="748"/>
                      <a:pt x="39" y="757"/>
                    </a:cubicBezTo>
                    <a:cubicBezTo>
                      <a:pt x="38" y="760"/>
                      <a:pt x="37" y="762"/>
                      <a:pt x="36" y="765"/>
                    </a:cubicBezTo>
                    <a:cubicBezTo>
                      <a:pt x="36" y="768"/>
                      <a:pt x="37" y="772"/>
                      <a:pt x="37" y="772"/>
                    </a:cubicBezTo>
                    <a:cubicBezTo>
                      <a:pt x="36" y="777"/>
                      <a:pt x="39" y="784"/>
                      <a:pt x="41" y="786"/>
                    </a:cubicBezTo>
                    <a:cubicBezTo>
                      <a:pt x="41" y="790"/>
                      <a:pt x="46" y="796"/>
                      <a:pt x="48" y="797"/>
                    </a:cubicBezTo>
                    <a:cubicBezTo>
                      <a:pt x="48" y="802"/>
                      <a:pt x="52" y="808"/>
                      <a:pt x="60" y="806"/>
                    </a:cubicBezTo>
                    <a:cubicBezTo>
                      <a:pt x="62" y="817"/>
                      <a:pt x="74" y="818"/>
                      <a:pt x="81" y="813"/>
                    </a:cubicBezTo>
                    <a:cubicBezTo>
                      <a:pt x="88" y="808"/>
                      <a:pt x="90" y="794"/>
                      <a:pt x="92" y="788"/>
                    </a:cubicBezTo>
                    <a:cubicBezTo>
                      <a:pt x="93" y="782"/>
                      <a:pt x="103" y="758"/>
                      <a:pt x="104" y="752"/>
                    </a:cubicBezTo>
                    <a:cubicBezTo>
                      <a:pt x="106" y="744"/>
                      <a:pt x="114" y="730"/>
                      <a:pt x="117" y="724"/>
                    </a:cubicBezTo>
                    <a:cubicBezTo>
                      <a:pt x="123" y="712"/>
                      <a:pt x="126" y="700"/>
                      <a:pt x="122" y="691"/>
                    </a:cubicBezTo>
                    <a:cubicBezTo>
                      <a:pt x="119" y="681"/>
                      <a:pt x="112" y="674"/>
                      <a:pt x="107" y="655"/>
                    </a:cubicBezTo>
                    <a:cubicBezTo>
                      <a:pt x="107" y="655"/>
                      <a:pt x="106" y="649"/>
                      <a:pt x="106" y="643"/>
                    </a:cubicBezTo>
                    <a:cubicBezTo>
                      <a:pt x="106" y="626"/>
                      <a:pt x="106" y="583"/>
                      <a:pt x="106" y="563"/>
                    </a:cubicBezTo>
                    <a:cubicBezTo>
                      <a:pt x="106" y="542"/>
                      <a:pt x="102" y="542"/>
                      <a:pt x="107" y="530"/>
                    </a:cubicBezTo>
                    <a:cubicBezTo>
                      <a:pt x="113" y="518"/>
                      <a:pt x="124" y="513"/>
                      <a:pt x="140" y="487"/>
                    </a:cubicBezTo>
                    <a:cubicBezTo>
                      <a:pt x="155" y="461"/>
                      <a:pt x="161" y="438"/>
                      <a:pt x="169" y="437"/>
                    </a:cubicBezTo>
                    <a:cubicBezTo>
                      <a:pt x="182" y="436"/>
                      <a:pt x="197" y="426"/>
                      <a:pt x="199" y="419"/>
                    </a:cubicBezTo>
                    <a:cubicBezTo>
                      <a:pt x="201" y="426"/>
                      <a:pt x="216" y="430"/>
                      <a:pt x="227" y="436"/>
                    </a:cubicBezTo>
                    <a:cubicBezTo>
                      <a:pt x="228" y="436"/>
                      <a:pt x="229" y="441"/>
                      <a:pt x="230" y="442"/>
                    </a:cubicBezTo>
                    <a:cubicBezTo>
                      <a:pt x="232" y="445"/>
                      <a:pt x="233" y="445"/>
                      <a:pt x="235" y="450"/>
                    </a:cubicBezTo>
                    <a:cubicBezTo>
                      <a:pt x="238" y="463"/>
                      <a:pt x="239" y="482"/>
                      <a:pt x="244" y="501"/>
                    </a:cubicBezTo>
                    <a:cubicBezTo>
                      <a:pt x="253" y="530"/>
                      <a:pt x="261" y="544"/>
                      <a:pt x="264" y="557"/>
                    </a:cubicBezTo>
                    <a:cubicBezTo>
                      <a:pt x="266" y="570"/>
                      <a:pt x="268" y="586"/>
                      <a:pt x="269" y="606"/>
                    </a:cubicBezTo>
                    <a:cubicBezTo>
                      <a:pt x="269" y="626"/>
                      <a:pt x="272" y="661"/>
                      <a:pt x="272" y="678"/>
                    </a:cubicBezTo>
                    <a:cubicBezTo>
                      <a:pt x="272" y="695"/>
                      <a:pt x="268" y="708"/>
                      <a:pt x="264" y="721"/>
                    </a:cubicBezTo>
                    <a:cubicBezTo>
                      <a:pt x="261" y="734"/>
                      <a:pt x="262" y="747"/>
                      <a:pt x="266" y="756"/>
                    </a:cubicBezTo>
                    <a:cubicBezTo>
                      <a:pt x="271" y="766"/>
                      <a:pt x="268" y="773"/>
                      <a:pt x="276" y="793"/>
                    </a:cubicBezTo>
                    <a:cubicBezTo>
                      <a:pt x="278" y="801"/>
                      <a:pt x="280" y="809"/>
                      <a:pt x="281" y="817"/>
                    </a:cubicBezTo>
                    <a:cubicBezTo>
                      <a:pt x="283" y="831"/>
                      <a:pt x="286" y="839"/>
                      <a:pt x="287" y="848"/>
                    </a:cubicBezTo>
                    <a:cubicBezTo>
                      <a:pt x="289" y="856"/>
                      <a:pt x="290" y="868"/>
                      <a:pt x="301" y="867"/>
                    </a:cubicBezTo>
                    <a:cubicBezTo>
                      <a:pt x="312" y="866"/>
                      <a:pt x="309" y="855"/>
                      <a:pt x="309" y="850"/>
                    </a:cubicBezTo>
                    <a:cubicBezTo>
                      <a:pt x="310" y="846"/>
                      <a:pt x="310" y="834"/>
                      <a:pt x="310" y="834"/>
                    </a:cubicBezTo>
                    <a:cubicBezTo>
                      <a:pt x="311" y="838"/>
                      <a:pt x="311" y="840"/>
                      <a:pt x="312" y="843"/>
                    </a:cubicBezTo>
                    <a:cubicBezTo>
                      <a:pt x="312" y="846"/>
                      <a:pt x="311" y="860"/>
                      <a:pt x="320" y="859"/>
                    </a:cubicBezTo>
                    <a:cubicBezTo>
                      <a:pt x="326" y="859"/>
                      <a:pt x="328" y="854"/>
                      <a:pt x="328" y="854"/>
                    </a:cubicBezTo>
                    <a:cubicBezTo>
                      <a:pt x="334" y="855"/>
                      <a:pt x="336" y="850"/>
                      <a:pt x="337" y="845"/>
                    </a:cubicBezTo>
                    <a:cubicBezTo>
                      <a:pt x="342" y="842"/>
                      <a:pt x="344" y="836"/>
                      <a:pt x="344" y="834"/>
                    </a:cubicBezTo>
                    <a:cubicBezTo>
                      <a:pt x="347" y="828"/>
                      <a:pt x="348" y="824"/>
                      <a:pt x="348" y="823"/>
                    </a:cubicBezTo>
                    <a:cubicBezTo>
                      <a:pt x="348" y="821"/>
                      <a:pt x="345" y="807"/>
                      <a:pt x="342" y="799"/>
                    </a:cubicBezTo>
                    <a:cubicBezTo>
                      <a:pt x="339" y="791"/>
                      <a:pt x="334" y="778"/>
                      <a:pt x="334" y="778"/>
                    </a:cubicBezTo>
                    <a:cubicBezTo>
                      <a:pt x="331" y="765"/>
                      <a:pt x="320" y="743"/>
                      <a:pt x="321" y="737"/>
                    </a:cubicBezTo>
                    <a:cubicBezTo>
                      <a:pt x="322" y="731"/>
                      <a:pt x="321" y="724"/>
                      <a:pt x="324" y="718"/>
                    </a:cubicBezTo>
                    <a:cubicBezTo>
                      <a:pt x="326" y="712"/>
                      <a:pt x="345" y="695"/>
                      <a:pt x="359" y="650"/>
                    </a:cubicBezTo>
                    <a:cubicBezTo>
                      <a:pt x="373" y="605"/>
                      <a:pt x="365" y="583"/>
                      <a:pt x="370" y="570"/>
                    </a:cubicBezTo>
                    <a:cubicBezTo>
                      <a:pt x="374" y="558"/>
                      <a:pt x="372" y="532"/>
                      <a:pt x="373" y="516"/>
                    </a:cubicBezTo>
                    <a:cubicBezTo>
                      <a:pt x="375" y="500"/>
                      <a:pt x="382" y="446"/>
                      <a:pt x="382" y="404"/>
                    </a:cubicBezTo>
                    <a:cubicBezTo>
                      <a:pt x="382" y="362"/>
                      <a:pt x="366" y="306"/>
                      <a:pt x="357" y="287"/>
                    </a:cubicBezTo>
                    <a:cubicBezTo>
                      <a:pt x="357" y="287"/>
                      <a:pt x="355" y="278"/>
                      <a:pt x="346" y="250"/>
                    </a:cubicBezTo>
                    <a:cubicBezTo>
                      <a:pt x="336" y="222"/>
                      <a:pt x="326" y="213"/>
                      <a:pt x="326" y="195"/>
                    </a:cubicBezTo>
                    <a:cubicBezTo>
                      <a:pt x="326" y="178"/>
                      <a:pt x="340" y="157"/>
                      <a:pt x="341" y="114"/>
                    </a:cubicBezTo>
                    <a:cubicBezTo>
                      <a:pt x="342" y="92"/>
                      <a:pt x="338" y="72"/>
                      <a:pt x="338" y="57"/>
                    </a:cubicBezTo>
                    <a:cubicBezTo>
                      <a:pt x="337" y="43"/>
                      <a:pt x="333" y="34"/>
                      <a:pt x="333" y="21"/>
                    </a:cubicBezTo>
                    <a:cubicBezTo>
                      <a:pt x="333" y="14"/>
                      <a:pt x="333" y="7"/>
                      <a:pt x="33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Freeform 466">
                <a:extLst>
                  <a:ext uri="{FF2B5EF4-FFF2-40B4-BE49-F238E27FC236}">
                    <a16:creationId xmlns:a16="http://schemas.microsoft.com/office/drawing/2014/main" id="{DBE7076C-F01C-4BFA-ACC0-49BF2137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056"/>
                <a:ext cx="17" cy="104"/>
              </a:xfrm>
              <a:custGeom>
                <a:avLst/>
                <a:gdLst>
                  <a:gd name="T0" fmla="*/ 170 w 7"/>
                  <a:gd name="T1" fmla="*/ 0 h 39"/>
                  <a:gd name="T2" fmla="*/ 211 w 7"/>
                  <a:gd name="T3" fmla="*/ 605 h 39"/>
                  <a:gd name="T4" fmla="*/ 141 w 7"/>
                  <a:gd name="T5" fmla="*/ 1059 h 39"/>
                  <a:gd name="T6" fmla="*/ 0 w 7"/>
                  <a:gd name="T7" fmla="*/ 197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9">
                    <a:moveTo>
                      <a:pt x="5" y="0"/>
                    </a:moveTo>
                    <a:cubicBezTo>
                      <a:pt x="6" y="5"/>
                      <a:pt x="7" y="7"/>
                      <a:pt x="6" y="12"/>
                    </a:cubicBezTo>
                    <a:cubicBezTo>
                      <a:pt x="5" y="16"/>
                      <a:pt x="4" y="17"/>
                      <a:pt x="4" y="21"/>
                    </a:cubicBezTo>
                    <a:cubicBezTo>
                      <a:pt x="3" y="28"/>
                      <a:pt x="1" y="32"/>
                      <a:pt x="0" y="3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Freeform 467">
                <a:extLst>
                  <a:ext uri="{FF2B5EF4-FFF2-40B4-BE49-F238E27FC236}">
                    <a16:creationId xmlns:a16="http://schemas.microsoft.com/office/drawing/2014/main" id="{6931C8D1-B429-4C28-81DA-EE8738743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3128"/>
                <a:ext cx="55" cy="48"/>
              </a:xfrm>
              <a:custGeom>
                <a:avLst/>
                <a:gdLst>
                  <a:gd name="T0" fmla="*/ 0 w 22"/>
                  <a:gd name="T1" fmla="*/ 456 h 18"/>
                  <a:gd name="T2" fmla="*/ 520 w 22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8">
                    <a:moveTo>
                      <a:pt x="0" y="9"/>
                    </a:moveTo>
                    <a:cubicBezTo>
                      <a:pt x="4" y="0"/>
                      <a:pt x="22" y="9"/>
                      <a:pt x="13" y="18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Freeform 468">
                <a:extLst>
                  <a:ext uri="{FF2B5EF4-FFF2-40B4-BE49-F238E27FC236}">
                    <a16:creationId xmlns:a16="http://schemas.microsoft.com/office/drawing/2014/main" id="{33FF07EE-43C6-4834-8576-801910039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3053"/>
                <a:ext cx="17" cy="91"/>
              </a:xfrm>
              <a:custGeom>
                <a:avLst/>
                <a:gdLst>
                  <a:gd name="T0" fmla="*/ 170 w 7"/>
                  <a:gd name="T1" fmla="*/ 0 h 34"/>
                  <a:gd name="T2" fmla="*/ 29 w 7"/>
                  <a:gd name="T3" fmla="*/ 1748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34">
                    <a:moveTo>
                      <a:pt x="5" y="0"/>
                    </a:moveTo>
                    <a:cubicBezTo>
                      <a:pt x="7" y="12"/>
                      <a:pt x="0" y="22"/>
                      <a:pt x="1" y="3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Freeform 469">
                <a:extLst>
                  <a:ext uri="{FF2B5EF4-FFF2-40B4-BE49-F238E27FC236}">
                    <a16:creationId xmlns:a16="http://schemas.microsoft.com/office/drawing/2014/main" id="{0154C53B-E585-4301-9A6F-3EC4632F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3035"/>
                <a:ext cx="17" cy="80"/>
              </a:xfrm>
              <a:custGeom>
                <a:avLst/>
                <a:gdLst>
                  <a:gd name="T0" fmla="*/ 141 w 7"/>
                  <a:gd name="T1" fmla="*/ 0 h 30"/>
                  <a:gd name="T2" fmla="*/ 29 w 7"/>
                  <a:gd name="T3" fmla="*/ 909 h 30"/>
                  <a:gd name="T4" fmla="*/ 0 w 7"/>
                  <a:gd name="T5" fmla="*/ 1515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4" y="0"/>
                    </a:moveTo>
                    <a:cubicBezTo>
                      <a:pt x="7" y="5"/>
                      <a:pt x="2" y="12"/>
                      <a:pt x="1" y="18"/>
                    </a:cubicBezTo>
                    <a:cubicBezTo>
                      <a:pt x="1" y="22"/>
                      <a:pt x="0" y="25"/>
                      <a:pt x="0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Freeform 470">
                <a:extLst>
                  <a:ext uri="{FF2B5EF4-FFF2-40B4-BE49-F238E27FC236}">
                    <a16:creationId xmlns:a16="http://schemas.microsoft.com/office/drawing/2014/main" id="{D492B0C3-4D76-4661-95C0-F2380C29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021"/>
                <a:ext cx="13" cy="56"/>
              </a:xfrm>
              <a:custGeom>
                <a:avLst/>
                <a:gdLst>
                  <a:gd name="T0" fmla="*/ 229 w 5"/>
                  <a:gd name="T1" fmla="*/ 0 h 21"/>
                  <a:gd name="T2" fmla="*/ 143 w 5"/>
                  <a:gd name="T3" fmla="*/ 512 h 21"/>
                  <a:gd name="T4" fmla="*/ 0 w 5"/>
                  <a:gd name="T5" fmla="*/ 105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1">
                    <a:moveTo>
                      <a:pt x="5" y="0"/>
                    </a:moveTo>
                    <a:cubicBezTo>
                      <a:pt x="5" y="5"/>
                      <a:pt x="4" y="5"/>
                      <a:pt x="3" y="10"/>
                    </a:cubicBezTo>
                    <a:cubicBezTo>
                      <a:pt x="2" y="13"/>
                      <a:pt x="0" y="18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Freeform 471">
                <a:extLst>
                  <a:ext uri="{FF2B5EF4-FFF2-40B4-BE49-F238E27FC236}">
                    <a16:creationId xmlns:a16="http://schemas.microsoft.com/office/drawing/2014/main" id="{1F3B8389-CFD2-4CA8-BA36-ACB99813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083"/>
                <a:ext cx="13" cy="8"/>
              </a:xfrm>
              <a:custGeom>
                <a:avLst/>
                <a:gdLst>
                  <a:gd name="T0" fmla="*/ 0 w 5"/>
                  <a:gd name="T1" fmla="*/ 0 h 3"/>
                  <a:gd name="T2" fmla="*/ 229 w 5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Freeform 472">
                <a:extLst>
                  <a:ext uri="{FF2B5EF4-FFF2-40B4-BE49-F238E27FC236}">
                    <a16:creationId xmlns:a16="http://schemas.microsoft.com/office/drawing/2014/main" id="{8A2289E6-7F34-49C0-84BC-E20B91414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136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238 w 6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3" y="0"/>
                      <a:pt x="5" y="1"/>
                      <a:pt x="6" y="3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Freeform 473">
                <a:extLst>
                  <a:ext uri="{FF2B5EF4-FFF2-40B4-BE49-F238E27FC236}">
                    <a16:creationId xmlns:a16="http://schemas.microsoft.com/office/drawing/2014/main" id="{5C360198-8281-4C16-A7D9-E032A4458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15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149 w 3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474">
                <a:extLst>
                  <a:ext uri="{FF2B5EF4-FFF2-40B4-BE49-F238E27FC236}">
                    <a16:creationId xmlns:a16="http://schemas.microsoft.com/office/drawing/2014/main" id="{32EC485D-DF27-4370-BD67-95D410EBC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115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Freeform 475">
                <a:extLst>
                  <a:ext uri="{FF2B5EF4-FFF2-40B4-BE49-F238E27FC236}">
                    <a16:creationId xmlns:a16="http://schemas.microsoft.com/office/drawing/2014/main" id="{E9A52304-831A-481B-9630-CEE708E6D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15"/>
                <a:ext cx="28" cy="5"/>
              </a:xfrm>
              <a:custGeom>
                <a:avLst/>
                <a:gdLst>
                  <a:gd name="T0" fmla="*/ 0 w 11"/>
                  <a:gd name="T1" fmla="*/ 0 h 2"/>
                  <a:gd name="T2" fmla="*/ 461 w 1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3" y="2"/>
                      <a:pt x="7" y="2"/>
                      <a:pt x="11" y="2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Freeform 476">
                <a:extLst>
                  <a:ext uri="{FF2B5EF4-FFF2-40B4-BE49-F238E27FC236}">
                    <a16:creationId xmlns:a16="http://schemas.microsoft.com/office/drawing/2014/main" id="{7CC5B5FD-0069-4A55-9B4B-04B1E5BE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443"/>
                <a:ext cx="90" cy="66"/>
              </a:xfrm>
              <a:custGeom>
                <a:avLst/>
                <a:gdLst>
                  <a:gd name="T0" fmla="*/ 313 w 36"/>
                  <a:gd name="T1" fmla="*/ 1067 h 25"/>
                  <a:gd name="T2" fmla="*/ 1175 w 36"/>
                  <a:gd name="T3" fmla="*/ 121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5">
                    <a:moveTo>
                      <a:pt x="8" y="22"/>
                    </a:moveTo>
                    <a:cubicBezTo>
                      <a:pt x="0" y="5"/>
                      <a:pt x="36" y="0"/>
                      <a:pt x="30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Freeform 477">
                <a:extLst>
                  <a:ext uri="{FF2B5EF4-FFF2-40B4-BE49-F238E27FC236}">
                    <a16:creationId xmlns:a16="http://schemas.microsoft.com/office/drawing/2014/main" id="{1501AC52-2D30-4794-B66D-BBC4463C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85"/>
                <a:ext cx="30" cy="22"/>
              </a:xfrm>
              <a:custGeom>
                <a:avLst/>
                <a:gdLst>
                  <a:gd name="T0" fmla="*/ 0 w 12"/>
                  <a:gd name="T1" fmla="*/ 0 h 8"/>
                  <a:gd name="T2" fmla="*/ 470 w 12"/>
                  <a:gd name="T3" fmla="*/ 393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cubicBezTo>
                      <a:pt x="2" y="5"/>
                      <a:pt x="7" y="8"/>
                      <a:pt x="12" y="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Freeform 478">
                <a:extLst>
                  <a:ext uri="{FF2B5EF4-FFF2-40B4-BE49-F238E27FC236}">
                    <a16:creationId xmlns:a16="http://schemas.microsoft.com/office/drawing/2014/main" id="{98FB6623-3DDD-4C20-A6A3-55D879C69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499"/>
                <a:ext cx="17" cy="5"/>
              </a:xfrm>
              <a:custGeom>
                <a:avLst/>
                <a:gdLst>
                  <a:gd name="T0" fmla="*/ 29 w 7"/>
                  <a:gd name="T1" fmla="*/ 0 h 2"/>
                  <a:gd name="T2" fmla="*/ 243 w 7"/>
                  <a:gd name="T3" fmla="*/ 5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0" y="2"/>
                      <a:pt x="5" y="1"/>
                      <a:pt x="7" y="1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Freeform 479">
                <a:extLst>
                  <a:ext uri="{FF2B5EF4-FFF2-40B4-BE49-F238E27FC236}">
                    <a16:creationId xmlns:a16="http://schemas.microsoft.com/office/drawing/2014/main" id="{976F6821-C6FB-4C4D-8E5D-552D20A6E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496"/>
                <a:ext cx="8" cy="16"/>
              </a:xfrm>
              <a:custGeom>
                <a:avLst/>
                <a:gdLst>
                  <a:gd name="T0" fmla="*/ 149 w 3"/>
                  <a:gd name="T1" fmla="*/ 0 h 6"/>
                  <a:gd name="T2" fmla="*/ 0 w 3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Freeform 480">
                <a:extLst>
                  <a:ext uri="{FF2B5EF4-FFF2-40B4-BE49-F238E27FC236}">
                    <a16:creationId xmlns:a16="http://schemas.microsoft.com/office/drawing/2014/main" id="{EEDA802F-DE52-4078-A427-7D4509C0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067"/>
                <a:ext cx="25" cy="2"/>
              </a:xfrm>
              <a:custGeom>
                <a:avLst/>
                <a:gdLst>
                  <a:gd name="T0" fmla="*/ 0 w 10"/>
                  <a:gd name="T1" fmla="*/ 16 h 1"/>
                  <a:gd name="T2" fmla="*/ 395 w 1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1" name="Freeform 481">
                <a:extLst>
                  <a:ext uri="{FF2B5EF4-FFF2-40B4-BE49-F238E27FC236}">
                    <a16:creationId xmlns:a16="http://schemas.microsoft.com/office/drawing/2014/main" id="{78784F44-A1CE-4D55-A2D7-ECC7191D1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3109"/>
                <a:ext cx="5" cy="16"/>
              </a:xfrm>
              <a:custGeom>
                <a:avLst/>
                <a:gdLst>
                  <a:gd name="T0" fmla="*/ 83 w 2"/>
                  <a:gd name="T1" fmla="*/ 0 h 6"/>
                  <a:gd name="T2" fmla="*/ 0 w 2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2" name="Freeform 482">
                <a:extLst>
                  <a:ext uri="{FF2B5EF4-FFF2-40B4-BE49-F238E27FC236}">
                    <a16:creationId xmlns:a16="http://schemas.microsoft.com/office/drawing/2014/main" id="{3A068A10-D794-4AA9-ADB9-D4EF93C36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3208"/>
                <a:ext cx="11" cy="8"/>
              </a:xfrm>
              <a:custGeom>
                <a:avLst/>
                <a:gdLst>
                  <a:gd name="T0" fmla="*/ 228 w 4"/>
                  <a:gd name="T1" fmla="*/ 149 h 3"/>
                  <a:gd name="T2" fmla="*/ 0 w 4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3" name="Freeform 483">
                <a:extLst>
                  <a:ext uri="{FF2B5EF4-FFF2-40B4-BE49-F238E27FC236}">
                    <a16:creationId xmlns:a16="http://schemas.microsoft.com/office/drawing/2014/main" id="{933F392E-0007-45D0-B28C-00C6FAD00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427"/>
                <a:ext cx="40" cy="45"/>
              </a:xfrm>
              <a:custGeom>
                <a:avLst/>
                <a:gdLst>
                  <a:gd name="T0" fmla="*/ 0 w 16"/>
                  <a:gd name="T1" fmla="*/ 349 h 17"/>
                  <a:gd name="T2" fmla="*/ 238 w 16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7">
                    <a:moveTo>
                      <a:pt x="0" y="7"/>
                    </a:moveTo>
                    <a:cubicBezTo>
                      <a:pt x="6" y="17"/>
                      <a:pt x="16" y="4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4" name="Freeform 484">
                <a:extLst>
                  <a:ext uri="{FF2B5EF4-FFF2-40B4-BE49-F238E27FC236}">
                    <a16:creationId xmlns:a16="http://schemas.microsoft.com/office/drawing/2014/main" id="{2E366DF0-FA1F-4392-8778-9142B39DD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373"/>
                <a:ext cx="8" cy="27"/>
              </a:xfrm>
              <a:custGeom>
                <a:avLst/>
                <a:gdLst>
                  <a:gd name="T0" fmla="*/ 56 w 3"/>
                  <a:gd name="T1" fmla="*/ 0 h 10"/>
                  <a:gd name="T2" fmla="*/ 149 w 3"/>
                  <a:gd name="T3" fmla="*/ 532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3"/>
                      <a:pt x="1" y="7"/>
                      <a:pt x="3" y="1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5" name="Freeform 485">
                <a:extLst>
                  <a:ext uri="{FF2B5EF4-FFF2-40B4-BE49-F238E27FC236}">
                    <a16:creationId xmlns:a16="http://schemas.microsoft.com/office/drawing/2014/main" id="{B0293FFD-99D1-4A13-ABDC-3E5C6F7B9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283"/>
                <a:ext cx="18" cy="18"/>
              </a:xfrm>
              <a:custGeom>
                <a:avLst/>
                <a:gdLst>
                  <a:gd name="T0" fmla="*/ 85 w 7"/>
                  <a:gd name="T1" fmla="*/ 0 h 7"/>
                  <a:gd name="T2" fmla="*/ 54 w 7"/>
                  <a:gd name="T3" fmla="*/ 303 h 7"/>
                  <a:gd name="T4" fmla="*/ 303 w 7"/>
                  <a:gd name="T5" fmla="*/ 172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4" y="7"/>
                      <a:pt x="7" y="6"/>
                      <a:pt x="7" y="4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6" name="Freeform 486">
                <a:extLst>
                  <a:ext uri="{FF2B5EF4-FFF2-40B4-BE49-F238E27FC236}">
                    <a16:creationId xmlns:a16="http://schemas.microsoft.com/office/drawing/2014/main" id="{9FD6A1EB-EF0A-437C-9764-2022C2695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376"/>
                <a:ext cx="10" cy="5"/>
              </a:xfrm>
              <a:custGeom>
                <a:avLst/>
                <a:gdLst>
                  <a:gd name="T0" fmla="*/ 158 w 4"/>
                  <a:gd name="T1" fmla="*/ 50 h 2"/>
                  <a:gd name="T2" fmla="*/ 0 w 4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1" y="0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Freeform 487">
                <a:extLst>
                  <a:ext uri="{FF2B5EF4-FFF2-40B4-BE49-F238E27FC236}">
                    <a16:creationId xmlns:a16="http://schemas.microsoft.com/office/drawing/2014/main" id="{8CF970DA-399C-4464-8462-6E60F6AA9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485"/>
                <a:ext cx="10" cy="14"/>
              </a:xfrm>
              <a:custGeom>
                <a:avLst/>
                <a:gdLst>
                  <a:gd name="T0" fmla="*/ 158 w 4"/>
                  <a:gd name="T1" fmla="*/ 305 h 5"/>
                  <a:gd name="T2" fmla="*/ 0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8" name="Freeform 488">
                <a:extLst>
                  <a:ext uri="{FF2B5EF4-FFF2-40B4-BE49-F238E27FC236}">
                    <a16:creationId xmlns:a16="http://schemas.microsoft.com/office/drawing/2014/main" id="{3213C596-4947-407F-A359-887337FF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1960"/>
                <a:ext cx="30" cy="37"/>
              </a:xfrm>
              <a:custGeom>
                <a:avLst/>
                <a:gdLst>
                  <a:gd name="T0" fmla="*/ 125 w 12"/>
                  <a:gd name="T1" fmla="*/ 0 h 14"/>
                  <a:gd name="T2" fmla="*/ 0 w 12"/>
                  <a:gd name="T3" fmla="*/ 349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4">
                    <a:moveTo>
                      <a:pt x="3" y="0"/>
                    </a:moveTo>
                    <a:cubicBezTo>
                      <a:pt x="12" y="4"/>
                      <a:pt x="6" y="1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9" name="Freeform 489">
                <a:extLst>
                  <a:ext uri="{FF2B5EF4-FFF2-40B4-BE49-F238E27FC236}">
                    <a16:creationId xmlns:a16="http://schemas.microsoft.com/office/drawing/2014/main" id="{8023CC36-6358-4D9B-9F36-8C6001F0C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784"/>
                <a:ext cx="10" cy="19"/>
              </a:xfrm>
              <a:custGeom>
                <a:avLst/>
                <a:gdLst>
                  <a:gd name="T0" fmla="*/ 83 w 4"/>
                  <a:gd name="T1" fmla="*/ 0 h 7"/>
                  <a:gd name="T2" fmla="*/ 158 w 4"/>
                  <a:gd name="T3" fmla="*/ 38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3"/>
                      <a:pt x="1" y="5"/>
                      <a:pt x="4" y="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Freeform 490">
                <a:extLst>
                  <a:ext uri="{FF2B5EF4-FFF2-40B4-BE49-F238E27FC236}">
                    <a16:creationId xmlns:a16="http://schemas.microsoft.com/office/drawing/2014/main" id="{D2BB73EF-6B8C-4A19-811B-CA4D3EC07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44"/>
                <a:ext cx="7" cy="21"/>
              </a:xfrm>
              <a:custGeom>
                <a:avLst/>
                <a:gdLst>
                  <a:gd name="T0" fmla="*/ 0 w 3"/>
                  <a:gd name="T1" fmla="*/ 0 h 8"/>
                  <a:gd name="T2" fmla="*/ 86 w 3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2" y="3"/>
                      <a:pt x="2" y="5"/>
                      <a:pt x="3" y="8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1" name="Freeform 491">
                <a:extLst>
                  <a:ext uri="{FF2B5EF4-FFF2-40B4-BE49-F238E27FC236}">
                    <a16:creationId xmlns:a16="http://schemas.microsoft.com/office/drawing/2014/main" id="{E814CFBE-869D-4E6F-854F-CC01B7014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723"/>
                <a:ext cx="53" cy="45"/>
              </a:xfrm>
              <a:custGeom>
                <a:avLst/>
                <a:gdLst>
                  <a:gd name="T0" fmla="*/ 0 w 21"/>
                  <a:gd name="T1" fmla="*/ 238 h 17"/>
                  <a:gd name="T2" fmla="*/ 318 w 21"/>
                  <a:gd name="T3" fmla="*/ 238 h 17"/>
                  <a:gd name="T4" fmla="*/ 401 w 21"/>
                  <a:gd name="T5" fmla="*/ 630 h 17"/>
                  <a:gd name="T6" fmla="*/ 727 w 21"/>
                  <a:gd name="T7" fmla="*/ 392 h 17"/>
                  <a:gd name="T8" fmla="*/ 694 w 21"/>
                  <a:gd name="T9" fmla="*/ 83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5"/>
                    </a:moveTo>
                    <a:cubicBezTo>
                      <a:pt x="3" y="2"/>
                      <a:pt x="6" y="0"/>
                      <a:pt x="8" y="5"/>
                    </a:cubicBezTo>
                    <a:cubicBezTo>
                      <a:pt x="9" y="9"/>
                      <a:pt x="3" y="13"/>
                      <a:pt x="10" y="13"/>
                    </a:cubicBezTo>
                    <a:cubicBezTo>
                      <a:pt x="13" y="12"/>
                      <a:pt x="15" y="7"/>
                      <a:pt x="18" y="8"/>
                    </a:cubicBezTo>
                    <a:cubicBezTo>
                      <a:pt x="21" y="10"/>
                      <a:pt x="19" y="15"/>
                      <a:pt x="17" y="1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2" name="Freeform 492">
                <a:extLst>
                  <a:ext uri="{FF2B5EF4-FFF2-40B4-BE49-F238E27FC236}">
                    <a16:creationId xmlns:a16="http://schemas.microsoft.com/office/drawing/2014/main" id="{D97664B0-4E44-4A88-B05B-356788FC2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1771"/>
                <a:ext cx="55" cy="48"/>
              </a:xfrm>
              <a:custGeom>
                <a:avLst/>
                <a:gdLst>
                  <a:gd name="T0" fmla="*/ 0 w 22"/>
                  <a:gd name="T1" fmla="*/ 456 h 18"/>
                  <a:gd name="T2" fmla="*/ 313 w 22"/>
                  <a:gd name="T3" fmla="*/ 307 h 18"/>
                  <a:gd name="T4" fmla="*/ 395 w 22"/>
                  <a:gd name="T5" fmla="*/ 704 h 18"/>
                  <a:gd name="T6" fmla="*/ 708 w 22"/>
                  <a:gd name="T7" fmla="*/ 397 h 18"/>
                  <a:gd name="T8" fmla="*/ 708 w 22"/>
                  <a:gd name="T9" fmla="*/ 90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9"/>
                    </a:moveTo>
                    <a:cubicBezTo>
                      <a:pt x="1" y="8"/>
                      <a:pt x="6" y="0"/>
                      <a:pt x="8" y="6"/>
                    </a:cubicBezTo>
                    <a:cubicBezTo>
                      <a:pt x="9" y="8"/>
                      <a:pt x="3" y="15"/>
                      <a:pt x="10" y="14"/>
                    </a:cubicBezTo>
                    <a:cubicBezTo>
                      <a:pt x="13" y="13"/>
                      <a:pt x="14" y="6"/>
                      <a:pt x="18" y="8"/>
                    </a:cubicBezTo>
                    <a:cubicBezTo>
                      <a:pt x="22" y="10"/>
                      <a:pt x="20" y="16"/>
                      <a:pt x="18" y="18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3" name="Freeform 493">
                <a:extLst>
                  <a:ext uri="{FF2B5EF4-FFF2-40B4-BE49-F238E27FC236}">
                    <a16:creationId xmlns:a16="http://schemas.microsoft.com/office/drawing/2014/main" id="{D822CB20-0EA8-459C-8CCE-EE0CB6DC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752"/>
                <a:ext cx="5" cy="8"/>
              </a:xfrm>
              <a:custGeom>
                <a:avLst/>
                <a:gdLst>
                  <a:gd name="T0" fmla="*/ 83 w 2"/>
                  <a:gd name="T1" fmla="*/ 0 h 3"/>
                  <a:gd name="T2" fmla="*/ 0 w 2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4" name="Freeform 494">
                <a:extLst>
                  <a:ext uri="{FF2B5EF4-FFF2-40B4-BE49-F238E27FC236}">
                    <a16:creationId xmlns:a16="http://schemas.microsoft.com/office/drawing/2014/main" id="{DB8C048F-2B95-4AA9-BF01-76F07899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093"/>
                <a:ext cx="10" cy="14"/>
              </a:xfrm>
              <a:custGeom>
                <a:avLst/>
                <a:gdLst>
                  <a:gd name="T0" fmla="*/ 0 w 4"/>
                  <a:gd name="T1" fmla="*/ 305 h 5"/>
                  <a:gd name="T2" fmla="*/ 158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5" name="Freeform 495">
                <a:extLst>
                  <a:ext uri="{FF2B5EF4-FFF2-40B4-BE49-F238E27FC236}">
                    <a16:creationId xmlns:a16="http://schemas.microsoft.com/office/drawing/2014/main" id="{5566894A-F3A5-4756-971A-8B5C7A133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20"/>
                <a:ext cx="25" cy="35"/>
              </a:xfrm>
              <a:custGeom>
                <a:avLst/>
                <a:gdLst>
                  <a:gd name="T0" fmla="*/ 395 w 10"/>
                  <a:gd name="T1" fmla="*/ 369 h 13"/>
                  <a:gd name="T2" fmla="*/ 125 w 10"/>
                  <a:gd name="T3" fmla="*/ 159 h 13"/>
                  <a:gd name="T4" fmla="*/ 363 w 10"/>
                  <a:gd name="T5" fmla="*/ 68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10" y="7"/>
                    </a:moveTo>
                    <a:cubicBezTo>
                      <a:pt x="10" y="4"/>
                      <a:pt x="6" y="0"/>
                      <a:pt x="3" y="3"/>
                    </a:cubicBezTo>
                    <a:cubicBezTo>
                      <a:pt x="0" y="6"/>
                      <a:pt x="9" y="12"/>
                      <a:pt x="9" y="13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6" name="Freeform 496">
                <a:extLst>
                  <a:ext uri="{FF2B5EF4-FFF2-40B4-BE49-F238E27FC236}">
                    <a16:creationId xmlns:a16="http://schemas.microsoft.com/office/drawing/2014/main" id="{232A7B97-6702-4315-A2BF-E18E30EA7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728"/>
                <a:ext cx="37" cy="51"/>
              </a:xfrm>
              <a:custGeom>
                <a:avLst/>
                <a:gdLst>
                  <a:gd name="T0" fmla="*/ 298 w 15"/>
                  <a:gd name="T1" fmla="*/ 0 h 19"/>
                  <a:gd name="T2" fmla="*/ 377 w 15"/>
                  <a:gd name="T3" fmla="*/ 770 h 19"/>
                  <a:gd name="T4" fmla="*/ 0 w 15"/>
                  <a:gd name="T5" fmla="*/ 94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8" y="0"/>
                    </a:moveTo>
                    <a:cubicBezTo>
                      <a:pt x="8" y="4"/>
                      <a:pt x="15" y="12"/>
                      <a:pt x="10" y="15"/>
                    </a:cubicBezTo>
                    <a:cubicBezTo>
                      <a:pt x="4" y="19"/>
                      <a:pt x="2" y="5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E0D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7" name="Freeform 497">
                <a:extLst>
                  <a:ext uri="{FF2B5EF4-FFF2-40B4-BE49-F238E27FC236}">
                    <a16:creationId xmlns:a16="http://schemas.microsoft.com/office/drawing/2014/main" id="{2800B6A0-4608-4B78-A0DD-2CD7042BF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352"/>
                <a:ext cx="968" cy="816"/>
              </a:xfrm>
              <a:custGeom>
                <a:avLst/>
                <a:gdLst>
                  <a:gd name="T0" fmla="*/ 2629 w 387"/>
                  <a:gd name="T1" fmla="*/ 0 h 306"/>
                  <a:gd name="T2" fmla="*/ 4535 w 387"/>
                  <a:gd name="T3" fmla="*/ 1821 h 306"/>
                  <a:gd name="T4" fmla="*/ 5788 w 387"/>
                  <a:gd name="T5" fmla="*/ 2581 h 306"/>
                  <a:gd name="T6" fmla="*/ 8497 w 387"/>
                  <a:gd name="T7" fmla="*/ 2525 h 306"/>
                  <a:gd name="T8" fmla="*/ 9935 w 387"/>
                  <a:gd name="T9" fmla="*/ 3187 h 306"/>
                  <a:gd name="T10" fmla="*/ 11081 w 387"/>
                  <a:gd name="T11" fmla="*/ 3733 h 306"/>
                  <a:gd name="T12" fmla="*/ 11393 w 387"/>
                  <a:gd name="T13" fmla="*/ 4152 h 306"/>
                  <a:gd name="T14" fmla="*/ 11894 w 387"/>
                  <a:gd name="T15" fmla="*/ 4643 h 306"/>
                  <a:gd name="T16" fmla="*/ 12677 w 387"/>
                  <a:gd name="T17" fmla="*/ 5709 h 306"/>
                  <a:gd name="T18" fmla="*/ 11656 w 387"/>
                  <a:gd name="T19" fmla="*/ 6221 h 306"/>
                  <a:gd name="T20" fmla="*/ 10718 w 387"/>
                  <a:gd name="T21" fmla="*/ 5667 h 306"/>
                  <a:gd name="T22" fmla="*/ 10455 w 387"/>
                  <a:gd name="T23" fmla="*/ 5312 h 306"/>
                  <a:gd name="T24" fmla="*/ 9705 w 387"/>
                  <a:gd name="T25" fmla="*/ 5064 h 306"/>
                  <a:gd name="T26" fmla="*/ 10093 w 387"/>
                  <a:gd name="T27" fmla="*/ 5667 h 306"/>
                  <a:gd name="T28" fmla="*/ 11236 w 387"/>
                  <a:gd name="T29" fmla="*/ 7432 h 306"/>
                  <a:gd name="T30" fmla="*/ 12289 w 387"/>
                  <a:gd name="T31" fmla="*/ 8853 h 306"/>
                  <a:gd name="T32" fmla="*/ 13302 w 387"/>
                  <a:gd name="T33" fmla="*/ 9955 h 306"/>
                  <a:gd name="T34" fmla="*/ 13770 w 387"/>
                  <a:gd name="T35" fmla="*/ 10560 h 306"/>
                  <a:gd name="T36" fmla="*/ 13895 w 387"/>
                  <a:gd name="T37" fmla="*/ 10773 h 306"/>
                  <a:gd name="T38" fmla="*/ 14445 w 387"/>
                  <a:gd name="T39" fmla="*/ 11469 h 306"/>
                  <a:gd name="T40" fmla="*/ 14760 w 387"/>
                  <a:gd name="T41" fmla="*/ 13048 h 306"/>
                  <a:gd name="T42" fmla="*/ 14132 w 387"/>
                  <a:gd name="T43" fmla="*/ 13197 h 306"/>
                  <a:gd name="T44" fmla="*/ 14207 w 387"/>
                  <a:gd name="T45" fmla="*/ 14315 h 306"/>
                  <a:gd name="T46" fmla="*/ 13457 w 387"/>
                  <a:gd name="T47" fmla="*/ 14413 h 306"/>
                  <a:gd name="T48" fmla="*/ 12727 w 387"/>
                  <a:gd name="T49" fmla="*/ 15224 h 306"/>
                  <a:gd name="T50" fmla="*/ 11969 w 387"/>
                  <a:gd name="T51" fmla="*/ 14869 h 306"/>
                  <a:gd name="T52" fmla="*/ 11936 w 387"/>
                  <a:gd name="T53" fmla="*/ 14869 h 306"/>
                  <a:gd name="T54" fmla="*/ 11894 w 387"/>
                  <a:gd name="T55" fmla="*/ 15019 h 306"/>
                  <a:gd name="T56" fmla="*/ 10956 w 387"/>
                  <a:gd name="T57" fmla="*/ 15112 h 306"/>
                  <a:gd name="T58" fmla="*/ 9985 w 387"/>
                  <a:gd name="T59" fmla="*/ 14712 h 306"/>
                  <a:gd name="T60" fmla="*/ 8765 w 387"/>
                  <a:gd name="T61" fmla="*/ 14357 h 306"/>
                  <a:gd name="T62" fmla="*/ 8527 w 387"/>
                  <a:gd name="T63" fmla="*/ 14200 h 306"/>
                  <a:gd name="T64" fmla="*/ 7484 w 387"/>
                  <a:gd name="T65" fmla="*/ 13347 h 306"/>
                  <a:gd name="T66" fmla="*/ 5913 w 387"/>
                  <a:gd name="T67" fmla="*/ 12344 h 306"/>
                  <a:gd name="T68" fmla="*/ 4380 w 387"/>
                  <a:gd name="T69" fmla="*/ 10261 h 306"/>
                  <a:gd name="T70" fmla="*/ 3284 w 387"/>
                  <a:gd name="T71" fmla="*/ 8397 h 306"/>
                  <a:gd name="T72" fmla="*/ 2629 w 387"/>
                  <a:gd name="T73" fmla="*/ 7531 h 306"/>
                  <a:gd name="T74" fmla="*/ 2189 w 387"/>
                  <a:gd name="T75" fmla="*/ 7075 h 306"/>
                  <a:gd name="T76" fmla="*/ 1801 w 387"/>
                  <a:gd name="T77" fmla="*/ 6579 h 306"/>
                  <a:gd name="T78" fmla="*/ 0 w 387"/>
                  <a:gd name="T79" fmla="*/ 4301 h 3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7" h="306">
                    <a:moveTo>
                      <a:pt x="67" y="0"/>
                    </a:moveTo>
                    <a:cubicBezTo>
                      <a:pt x="67" y="0"/>
                      <a:pt x="104" y="28"/>
                      <a:pt x="116" y="36"/>
                    </a:cubicBezTo>
                    <a:cubicBezTo>
                      <a:pt x="127" y="45"/>
                      <a:pt x="132" y="50"/>
                      <a:pt x="148" y="51"/>
                    </a:cubicBezTo>
                    <a:cubicBezTo>
                      <a:pt x="151" y="51"/>
                      <a:pt x="205" y="50"/>
                      <a:pt x="217" y="50"/>
                    </a:cubicBezTo>
                    <a:cubicBezTo>
                      <a:pt x="223" y="49"/>
                      <a:pt x="239" y="57"/>
                      <a:pt x="254" y="63"/>
                    </a:cubicBezTo>
                    <a:cubicBezTo>
                      <a:pt x="265" y="67"/>
                      <a:pt x="276" y="69"/>
                      <a:pt x="283" y="74"/>
                    </a:cubicBezTo>
                    <a:cubicBezTo>
                      <a:pt x="285" y="75"/>
                      <a:pt x="290" y="81"/>
                      <a:pt x="291" y="82"/>
                    </a:cubicBezTo>
                    <a:cubicBezTo>
                      <a:pt x="296" y="85"/>
                      <a:pt x="297" y="87"/>
                      <a:pt x="304" y="92"/>
                    </a:cubicBezTo>
                    <a:cubicBezTo>
                      <a:pt x="314" y="100"/>
                      <a:pt x="329" y="105"/>
                      <a:pt x="324" y="113"/>
                    </a:cubicBezTo>
                    <a:cubicBezTo>
                      <a:pt x="319" y="121"/>
                      <a:pt x="313" y="125"/>
                      <a:pt x="298" y="123"/>
                    </a:cubicBezTo>
                    <a:cubicBezTo>
                      <a:pt x="286" y="121"/>
                      <a:pt x="281" y="119"/>
                      <a:pt x="274" y="112"/>
                    </a:cubicBezTo>
                    <a:cubicBezTo>
                      <a:pt x="273" y="110"/>
                      <a:pt x="269" y="106"/>
                      <a:pt x="267" y="105"/>
                    </a:cubicBezTo>
                    <a:cubicBezTo>
                      <a:pt x="263" y="107"/>
                      <a:pt x="250" y="102"/>
                      <a:pt x="248" y="100"/>
                    </a:cubicBezTo>
                    <a:cubicBezTo>
                      <a:pt x="252" y="105"/>
                      <a:pt x="256" y="110"/>
                      <a:pt x="258" y="112"/>
                    </a:cubicBezTo>
                    <a:cubicBezTo>
                      <a:pt x="265" y="121"/>
                      <a:pt x="280" y="139"/>
                      <a:pt x="287" y="147"/>
                    </a:cubicBezTo>
                    <a:cubicBezTo>
                      <a:pt x="294" y="155"/>
                      <a:pt x="305" y="166"/>
                      <a:pt x="314" y="175"/>
                    </a:cubicBezTo>
                    <a:cubicBezTo>
                      <a:pt x="324" y="183"/>
                      <a:pt x="337" y="196"/>
                      <a:pt x="340" y="197"/>
                    </a:cubicBezTo>
                    <a:cubicBezTo>
                      <a:pt x="342" y="199"/>
                      <a:pt x="346" y="203"/>
                      <a:pt x="352" y="209"/>
                    </a:cubicBezTo>
                    <a:cubicBezTo>
                      <a:pt x="353" y="210"/>
                      <a:pt x="354" y="212"/>
                      <a:pt x="355" y="213"/>
                    </a:cubicBezTo>
                    <a:cubicBezTo>
                      <a:pt x="362" y="222"/>
                      <a:pt x="366" y="225"/>
                      <a:pt x="369" y="227"/>
                    </a:cubicBezTo>
                    <a:cubicBezTo>
                      <a:pt x="372" y="230"/>
                      <a:pt x="387" y="245"/>
                      <a:pt x="377" y="258"/>
                    </a:cubicBezTo>
                    <a:cubicBezTo>
                      <a:pt x="372" y="265"/>
                      <a:pt x="364" y="263"/>
                      <a:pt x="361" y="261"/>
                    </a:cubicBezTo>
                    <a:cubicBezTo>
                      <a:pt x="366" y="266"/>
                      <a:pt x="371" y="275"/>
                      <a:pt x="363" y="283"/>
                    </a:cubicBezTo>
                    <a:cubicBezTo>
                      <a:pt x="355" y="292"/>
                      <a:pt x="345" y="285"/>
                      <a:pt x="344" y="285"/>
                    </a:cubicBezTo>
                    <a:cubicBezTo>
                      <a:pt x="346" y="291"/>
                      <a:pt x="340" y="305"/>
                      <a:pt x="325" y="301"/>
                    </a:cubicBezTo>
                    <a:cubicBezTo>
                      <a:pt x="312" y="297"/>
                      <a:pt x="309" y="295"/>
                      <a:pt x="306" y="294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4" y="297"/>
                    </a:cubicBezTo>
                    <a:cubicBezTo>
                      <a:pt x="300" y="306"/>
                      <a:pt x="286" y="301"/>
                      <a:pt x="280" y="299"/>
                    </a:cubicBezTo>
                    <a:cubicBezTo>
                      <a:pt x="275" y="297"/>
                      <a:pt x="260" y="293"/>
                      <a:pt x="255" y="291"/>
                    </a:cubicBezTo>
                    <a:cubicBezTo>
                      <a:pt x="251" y="290"/>
                      <a:pt x="230" y="285"/>
                      <a:pt x="224" y="284"/>
                    </a:cubicBezTo>
                    <a:cubicBezTo>
                      <a:pt x="221" y="283"/>
                      <a:pt x="220" y="282"/>
                      <a:pt x="218" y="281"/>
                    </a:cubicBezTo>
                    <a:cubicBezTo>
                      <a:pt x="208" y="274"/>
                      <a:pt x="203" y="271"/>
                      <a:pt x="191" y="264"/>
                    </a:cubicBezTo>
                    <a:cubicBezTo>
                      <a:pt x="179" y="258"/>
                      <a:pt x="163" y="255"/>
                      <a:pt x="151" y="244"/>
                    </a:cubicBezTo>
                    <a:cubicBezTo>
                      <a:pt x="139" y="234"/>
                      <a:pt x="124" y="218"/>
                      <a:pt x="112" y="203"/>
                    </a:cubicBezTo>
                    <a:cubicBezTo>
                      <a:pt x="100" y="187"/>
                      <a:pt x="98" y="183"/>
                      <a:pt x="84" y="166"/>
                    </a:cubicBezTo>
                    <a:cubicBezTo>
                      <a:pt x="82" y="164"/>
                      <a:pt x="74" y="156"/>
                      <a:pt x="67" y="149"/>
                    </a:cubicBezTo>
                    <a:cubicBezTo>
                      <a:pt x="63" y="144"/>
                      <a:pt x="62" y="145"/>
                      <a:pt x="56" y="140"/>
                    </a:cubicBezTo>
                    <a:cubicBezTo>
                      <a:pt x="50" y="135"/>
                      <a:pt x="50" y="134"/>
                      <a:pt x="46" y="130"/>
                    </a:cubicBezTo>
                    <a:cubicBezTo>
                      <a:pt x="28" y="113"/>
                      <a:pt x="0" y="85"/>
                      <a:pt x="0" y="85"/>
                    </a:cubicBezTo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8" name="Freeform 498">
                <a:extLst>
                  <a:ext uri="{FF2B5EF4-FFF2-40B4-BE49-F238E27FC236}">
                    <a16:creationId xmlns:a16="http://schemas.microsoft.com/office/drawing/2014/main" id="{586C14A5-EB08-4E46-85F9-C5AA61A1D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963"/>
                <a:ext cx="243" cy="141"/>
              </a:xfrm>
              <a:custGeom>
                <a:avLst/>
                <a:gdLst>
                  <a:gd name="T0" fmla="*/ 3194 w 97"/>
                  <a:gd name="T1" fmla="*/ 2259 h 53"/>
                  <a:gd name="T2" fmla="*/ 1701 w 97"/>
                  <a:gd name="T3" fmla="*/ 1508 h 53"/>
                  <a:gd name="T4" fmla="*/ 1022 w 97"/>
                  <a:gd name="T5" fmla="*/ 849 h 53"/>
                  <a:gd name="T6" fmla="*/ 0 w 97"/>
                  <a:gd name="T7" fmla="*/ 0 h 53"/>
                  <a:gd name="T8" fmla="*/ 1806 w 97"/>
                  <a:gd name="T9" fmla="*/ 998 h 53"/>
                  <a:gd name="T10" fmla="*/ 2202 w 97"/>
                  <a:gd name="T11" fmla="*/ 998 h 53"/>
                  <a:gd name="T12" fmla="*/ 2673 w 97"/>
                  <a:gd name="T13" fmla="*/ 963 h 53"/>
                  <a:gd name="T14" fmla="*/ 2277 w 97"/>
                  <a:gd name="T15" fmla="*/ 1450 h 53"/>
                  <a:gd name="T16" fmla="*/ 2643 w 97"/>
                  <a:gd name="T17" fmla="*/ 1804 h 53"/>
                  <a:gd name="T18" fmla="*/ 3144 w 97"/>
                  <a:gd name="T19" fmla="*/ 2054 h 53"/>
                  <a:gd name="T20" fmla="*/ 3507 w 97"/>
                  <a:gd name="T21" fmla="*/ 1995 h 53"/>
                  <a:gd name="T22" fmla="*/ 3227 w 97"/>
                  <a:gd name="T23" fmla="*/ 2357 h 53"/>
                  <a:gd name="T24" fmla="*/ 3823 w 97"/>
                  <a:gd name="T25" fmla="*/ 2655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53">
                    <a:moveTo>
                      <a:pt x="81" y="45"/>
                    </a:moveTo>
                    <a:cubicBezTo>
                      <a:pt x="68" y="40"/>
                      <a:pt x="54" y="37"/>
                      <a:pt x="43" y="30"/>
                    </a:cubicBezTo>
                    <a:cubicBezTo>
                      <a:pt x="37" y="26"/>
                      <a:pt x="31" y="21"/>
                      <a:pt x="26" y="17"/>
                    </a:cubicBezTo>
                    <a:cubicBezTo>
                      <a:pt x="18" y="10"/>
                      <a:pt x="8" y="6"/>
                      <a:pt x="0" y="0"/>
                    </a:cubicBezTo>
                    <a:cubicBezTo>
                      <a:pt x="15" y="5"/>
                      <a:pt x="32" y="10"/>
                      <a:pt x="46" y="20"/>
                    </a:cubicBezTo>
                    <a:cubicBezTo>
                      <a:pt x="51" y="24"/>
                      <a:pt x="51" y="24"/>
                      <a:pt x="56" y="20"/>
                    </a:cubicBezTo>
                    <a:cubicBezTo>
                      <a:pt x="59" y="18"/>
                      <a:pt x="66" y="13"/>
                      <a:pt x="68" y="19"/>
                    </a:cubicBezTo>
                    <a:cubicBezTo>
                      <a:pt x="70" y="25"/>
                      <a:pt x="59" y="26"/>
                      <a:pt x="58" y="29"/>
                    </a:cubicBezTo>
                    <a:cubicBezTo>
                      <a:pt x="57" y="33"/>
                      <a:pt x="64" y="35"/>
                      <a:pt x="67" y="36"/>
                    </a:cubicBezTo>
                    <a:cubicBezTo>
                      <a:pt x="72" y="37"/>
                      <a:pt x="75" y="39"/>
                      <a:pt x="80" y="41"/>
                    </a:cubicBezTo>
                    <a:cubicBezTo>
                      <a:pt x="85" y="45"/>
                      <a:pt x="84" y="43"/>
                      <a:pt x="89" y="40"/>
                    </a:cubicBezTo>
                    <a:cubicBezTo>
                      <a:pt x="88" y="44"/>
                      <a:pt x="85" y="45"/>
                      <a:pt x="82" y="47"/>
                    </a:cubicBezTo>
                    <a:cubicBezTo>
                      <a:pt x="86" y="50"/>
                      <a:pt x="92" y="50"/>
                      <a:pt x="97" y="53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Freeform 499">
                <a:extLst>
                  <a:ext uri="{FF2B5EF4-FFF2-40B4-BE49-F238E27FC236}">
                    <a16:creationId xmlns:a16="http://schemas.microsoft.com/office/drawing/2014/main" id="{534B9483-0EBC-4148-B64D-196DB02A3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869"/>
                <a:ext cx="202" cy="166"/>
              </a:xfrm>
              <a:custGeom>
                <a:avLst/>
                <a:gdLst>
                  <a:gd name="T0" fmla="*/ 3052 w 81"/>
                  <a:gd name="T1" fmla="*/ 3125 h 62"/>
                  <a:gd name="T2" fmla="*/ 2357 w 81"/>
                  <a:gd name="T3" fmla="*/ 2474 h 62"/>
                  <a:gd name="T4" fmla="*/ 1579 w 81"/>
                  <a:gd name="T5" fmla="*/ 1842 h 62"/>
                  <a:gd name="T6" fmla="*/ 0 w 81"/>
                  <a:gd name="T7" fmla="*/ 0 h 62"/>
                  <a:gd name="T8" fmla="*/ 1008 w 81"/>
                  <a:gd name="T9" fmla="*/ 881 h 62"/>
                  <a:gd name="T10" fmla="*/ 1474 w 81"/>
                  <a:gd name="T11" fmla="*/ 1534 h 62"/>
                  <a:gd name="T12" fmla="*/ 1628 w 81"/>
                  <a:gd name="T13" fmla="*/ 924 h 62"/>
                  <a:gd name="T14" fmla="*/ 2015 w 81"/>
                  <a:gd name="T15" fmla="*/ 924 h 62"/>
                  <a:gd name="T16" fmla="*/ 1816 w 81"/>
                  <a:gd name="T17" fmla="*/ 1748 h 62"/>
                  <a:gd name="T18" fmla="*/ 2095 w 81"/>
                  <a:gd name="T19" fmla="*/ 1901 h 62"/>
                  <a:gd name="T20" fmla="*/ 2357 w 81"/>
                  <a:gd name="T21" fmla="*/ 2300 h 62"/>
                  <a:gd name="T22" fmla="*/ 2980 w 81"/>
                  <a:gd name="T23" fmla="*/ 2573 h 62"/>
                  <a:gd name="T24" fmla="*/ 3135 w 81"/>
                  <a:gd name="T25" fmla="*/ 3183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62">
                    <a:moveTo>
                      <a:pt x="79" y="61"/>
                    </a:moveTo>
                    <a:cubicBezTo>
                      <a:pt x="72" y="59"/>
                      <a:pt x="67" y="53"/>
                      <a:pt x="61" y="48"/>
                    </a:cubicBezTo>
                    <a:cubicBezTo>
                      <a:pt x="54" y="44"/>
                      <a:pt x="47" y="41"/>
                      <a:pt x="41" y="36"/>
                    </a:cubicBezTo>
                    <a:cubicBezTo>
                      <a:pt x="26" y="26"/>
                      <a:pt x="13" y="12"/>
                      <a:pt x="0" y="0"/>
                    </a:cubicBezTo>
                    <a:cubicBezTo>
                      <a:pt x="9" y="6"/>
                      <a:pt x="18" y="9"/>
                      <a:pt x="26" y="17"/>
                    </a:cubicBezTo>
                    <a:cubicBezTo>
                      <a:pt x="29" y="20"/>
                      <a:pt x="33" y="29"/>
                      <a:pt x="38" y="30"/>
                    </a:cubicBezTo>
                    <a:cubicBezTo>
                      <a:pt x="38" y="25"/>
                      <a:pt x="38" y="21"/>
                      <a:pt x="42" y="18"/>
                    </a:cubicBezTo>
                    <a:cubicBezTo>
                      <a:pt x="46" y="16"/>
                      <a:pt x="49" y="16"/>
                      <a:pt x="52" y="18"/>
                    </a:cubicBezTo>
                    <a:cubicBezTo>
                      <a:pt x="61" y="24"/>
                      <a:pt x="50" y="30"/>
                      <a:pt x="47" y="34"/>
                    </a:cubicBezTo>
                    <a:cubicBezTo>
                      <a:pt x="49" y="36"/>
                      <a:pt x="52" y="36"/>
                      <a:pt x="54" y="37"/>
                    </a:cubicBezTo>
                    <a:cubicBezTo>
                      <a:pt x="57" y="39"/>
                      <a:pt x="58" y="43"/>
                      <a:pt x="61" y="45"/>
                    </a:cubicBezTo>
                    <a:cubicBezTo>
                      <a:pt x="66" y="47"/>
                      <a:pt x="74" y="55"/>
                      <a:pt x="77" y="50"/>
                    </a:cubicBezTo>
                    <a:cubicBezTo>
                      <a:pt x="73" y="53"/>
                      <a:pt x="78" y="60"/>
                      <a:pt x="81" y="62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0" name="Freeform 500">
                <a:extLst>
                  <a:ext uri="{FF2B5EF4-FFF2-40B4-BE49-F238E27FC236}">
                    <a16:creationId xmlns:a16="http://schemas.microsoft.com/office/drawing/2014/main" id="{ED097D43-AF70-4FA8-B8A7-76558B2E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005"/>
                <a:ext cx="280" cy="134"/>
              </a:xfrm>
              <a:custGeom>
                <a:avLst/>
                <a:gdLst>
                  <a:gd name="T0" fmla="*/ 4270 w 112"/>
                  <a:gd name="T1" fmla="*/ 2522 h 50"/>
                  <a:gd name="T2" fmla="*/ 3208 w 112"/>
                  <a:gd name="T3" fmla="*/ 2061 h 50"/>
                  <a:gd name="T4" fmla="*/ 2345 w 112"/>
                  <a:gd name="T5" fmla="*/ 1753 h 50"/>
                  <a:gd name="T6" fmla="*/ 1408 w 112"/>
                  <a:gd name="T7" fmla="*/ 927 h 50"/>
                  <a:gd name="T8" fmla="*/ 0 w 112"/>
                  <a:gd name="T9" fmla="*/ 0 h 50"/>
                  <a:gd name="T10" fmla="*/ 1488 w 112"/>
                  <a:gd name="T11" fmla="*/ 732 h 50"/>
                  <a:gd name="T12" fmla="*/ 2270 w 112"/>
                  <a:gd name="T13" fmla="*/ 1386 h 50"/>
                  <a:gd name="T14" fmla="*/ 2783 w 112"/>
                  <a:gd name="T15" fmla="*/ 1077 h 50"/>
                  <a:gd name="T16" fmla="*/ 2738 w 112"/>
                  <a:gd name="T17" fmla="*/ 1595 h 50"/>
                  <a:gd name="T18" fmla="*/ 3095 w 112"/>
                  <a:gd name="T19" fmla="*/ 1809 h 50"/>
                  <a:gd name="T20" fmla="*/ 3408 w 112"/>
                  <a:gd name="T21" fmla="*/ 2061 h 50"/>
                  <a:gd name="T22" fmla="*/ 4145 w 112"/>
                  <a:gd name="T23" fmla="*/ 1962 h 50"/>
                  <a:gd name="T24" fmla="*/ 4063 w 112"/>
                  <a:gd name="T25" fmla="*/ 2369 h 50"/>
                  <a:gd name="T26" fmla="*/ 4375 w 112"/>
                  <a:gd name="T27" fmla="*/ 2578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2" h="50">
                    <a:moveTo>
                      <a:pt x="109" y="49"/>
                    </a:moveTo>
                    <a:cubicBezTo>
                      <a:pt x="100" y="49"/>
                      <a:pt x="90" y="42"/>
                      <a:pt x="82" y="40"/>
                    </a:cubicBezTo>
                    <a:cubicBezTo>
                      <a:pt x="75" y="38"/>
                      <a:pt x="67" y="37"/>
                      <a:pt x="60" y="34"/>
                    </a:cubicBezTo>
                    <a:cubicBezTo>
                      <a:pt x="53" y="30"/>
                      <a:pt x="43" y="24"/>
                      <a:pt x="36" y="18"/>
                    </a:cubicBezTo>
                    <a:cubicBezTo>
                      <a:pt x="26" y="11"/>
                      <a:pt x="12" y="5"/>
                      <a:pt x="0" y="0"/>
                    </a:cubicBezTo>
                    <a:cubicBezTo>
                      <a:pt x="12" y="1"/>
                      <a:pt x="28" y="7"/>
                      <a:pt x="38" y="14"/>
                    </a:cubicBezTo>
                    <a:cubicBezTo>
                      <a:pt x="42" y="17"/>
                      <a:pt x="53" y="28"/>
                      <a:pt x="58" y="27"/>
                    </a:cubicBezTo>
                    <a:cubicBezTo>
                      <a:pt x="62" y="27"/>
                      <a:pt x="64" y="18"/>
                      <a:pt x="71" y="21"/>
                    </a:cubicBezTo>
                    <a:cubicBezTo>
                      <a:pt x="76" y="23"/>
                      <a:pt x="73" y="27"/>
                      <a:pt x="70" y="31"/>
                    </a:cubicBezTo>
                    <a:cubicBezTo>
                      <a:pt x="72" y="33"/>
                      <a:pt x="76" y="33"/>
                      <a:pt x="79" y="35"/>
                    </a:cubicBezTo>
                    <a:cubicBezTo>
                      <a:pt x="82" y="36"/>
                      <a:pt x="84" y="38"/>
                      <a:pt x="87" y="40"/>
                    </a:cubicBezTo>
                    <a:cubicBezTo>
                      <a:pt x="95" y="43"/>
                      <a:pt x="99" y="37"/>
                      <a:pt x="106" y="38"/>
                    </a:cubicBezTo>
                    <a:cubicBezTo>
                      <a:pt x="106" y="40"/>
                      <a:pt x="104" y="45"/>
                      <a:pt x="104" y="46"/>
                    </a:cubicBezTo>
                    <a:cubicBezTo>
                      <a:pt x="105" y="48"/>
                      <a:pt x="112" y="50"/>
                      <a:pt x="112" y="5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1" name="Freeform 501">
                <a:extLst>
                  <a:ext uri="{FF2B5EF4-FFF2-40B4-BE49-F238E27FC236}">
                    <a16:creationId xmlns:a16="http://schemas.microsoft.com/office/drawing/2014/main" id="{529796D1-9B39-469E-BC2A-BF8990D0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2037"/>
                <a:ext cx="245" cy="107"/>
              </a:xfrm>
              <a:custGeom>
                <a:avLst/>
                <a:gdLst>
                  <a:gd name="T0" fmla="*/ 3488 w 98"/>
                  <a:gd name="T1" fmla="*/ 1795 h 40"/>
                  <a:gd name="T2" fmla="*/ 1720 w 98"/>
                  <a:gd name="T3" fmla="*/ 1222 h 40"/>
                  <a:gd name="T4" fmla="*/ 1063 w 98"/>
                  <a:gd name="T5" fmla="*/ 671 h 40"/>
                  <a:gd name="T6" fmla="*/ 0 w 98"/>
                  <a:gd name="T7" fmla="*/ 0 h 40"/>
                  <a:gd name="T8" fmla="*/ 988 w 98"/>
                  <a:gd name="T9" fmla="*/ 401 h 40"/>
                  <a:gd name="T10" fmla="*/ 1488 w 98"/>
                  <a:gd name="T11" fmla="*/ 709 h 40"/>
                  <a:gd name="T12" fmla="*/ 1958 w 98"/>
                  <a:gd name="T13" fmla="*/ 615 h 40"/>
                  <a:gd name="T14" fmla="*/ 2000 w 98"/>
                  <a:gd name="T15" fmla="*/ 1073 h 40"/>
                  <a:gd name="T16" fmla="*/ 2345 w 98"/>
                  <a:gd name="T17" fmla="*/ 1132 h 40"/>
                  <a:gd name="T18" fmla="*/ 2863 w 98"/>
                  <a:gd name="T19" fmla="*/ 1380 h 40"/>
                  <a:gd name="T20" fmla="*/ 3208 w 98"/>
                  <a:gd name="T21" fmla="*/ 1338 h 40"/>
                  <a:gd name="T22" fmla="*/ 3283 w 98"/>
                  <a:gd name="T23" fmla="*/ 1683 h 40"/>
                  <a:gd name="T24" fmla="*/ 3833 w 98"/>
                  <a:gd name="T25" fmla="*/ 2046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40">
                    <a:moveTo>
                      <a:pt x="89" y="35"/>
                    </a:moveTo>
                    <a:cubicBezTo>
                      <a:pt x="76" y="25"/>
                      <a:pt x="57" y="30"/>
                      <a:pt x="44" y="24"/>
                    </a:cubicBezTo>
                    <a:cubicBezTo>
                      <a:pt x="37" y="21"/>
                      <a:pt x="33" y="16"/>
                      <a:pt x="27" y="13"/>
                    </a:cubicBezTo>
                    <a:cubicBezTo>
                      <a:pt x="18" y="7"/>
                      <a:pt x="10" y="3"/>
                      <a:pt x="0" y="0"/>
                    </a:cubicBezTo>
                    <a:cubicBezTo>
                      <a:pt x="9" y="1"/>
                      <a:pt x="17" y="5"/>
                      <a:pt x="25" y="8"/>
                    </a:cubicBezTo>
                    <a:cubicBezTo>
                      <a:pt x="29" y="10"/>
                      <a:pt x="33" y="13"/>
                      <a:pt x="38" y="14"/>
                    </a:cubicBezTo>
                    <a:cubicBezTo>
                      <a:pt x="41" y="14"/>
                      <a:pt x="47" y="9"/>
                      <a:pt x="50" y="12"/>
                    </a:cubicBezTo>
                    <a:cubicBezTo>
                      <a:pt x="54" y="14"/>
                      <a:pt x="50" y="18"/>
                      <a:pt x="51" y="21"/>
                    </a:cubicBezTo>
                    <a:cubicBezTo>
                      <a:pt x="54" y="25"/>
                      <a:pt x="57" y="22"/>
                      <a:pt x="60" y="22"/>
                    </a:cubicBezTo>
                    <a:cubicBezTo>
                      <a:pt x="66" y="22"/>
                      <a:pt x="68" y="25"/>
                      <a:pt x="73" y="27"/>
                    </a:cubicBezTo>
                    <a:cubicBezTo>
                      <a:pt x="78" y="29"/>
                      <a:pt x="78" y="26"/>
                      <a:pt x="82" y="26"/>
                    </a:cubicBezTo>
                    <a:cubicBezTo>
                      <a:pt x="87" y="26"/>
                      <a:pt x="89" y="30"/>
                      <a:pt x="84" y="33"/>
                    </a:cubicBezTo>
                    <a:cubicBezTo>
                      <a:pt x="87" y="37"/>
                      <a:pt x="94" y="40"/>
                      <a:pt x="98" y="4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2" name="Freeform 502">
                <a:extLst>
                  <a:ext uri="{FF2B5EF4-FFF2-40B4-BE49-F238E27FC236}">
                    <a16:creationId xmlns:a16="http://schemas.microsoft.com/office/drawing/2014/main" id="{EB618C84-678F-4556-81C0-3CFED246C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960"/>
                <a:ext cx="47" cy="53"/>
              </a:xfrm>
              <a:custGeom>
                <a:avLst/>
                <a:gdLst>
                  <a:gd name="T0" fmla="*/ 636 w 19"/>
                  <a:gd name="T1" fmla="*/ 983 h 20"/>
                  <a:gd name="T2" fmla="*/ 0 w 19"/>
                  <a:gd name="T3" fmla="*/ 0 h 20"/>
                  <a:gd name="T4" fmla="*/ 710 w 19"/>
                  <a:gd name="T5" fmla="*/ 835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17" y="20"/>
                    </a:moveTo>
                    <a:cubicBezTo>
                      <a:pt x="9" y="15"/>
                      <a:pt x="1" y="10"/>
                      <a:pt x="0" y="0"/>
                    </a:cubicBezTo>
                    <a:cubicBezTo>
                      <a:pt x="0" y="8"/>
                      <a:pt x="14" y="14"/>
                      <a:pt x="19" y="1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3" name="Freeform 503">
                <a:extLst>
                  <a:ext uri="{FF2B5EF4-FFF2-40B4-BE49-F238E27FC236}">
                    <a16:creationId xmlns:a16="http://schemas.microsoft.com/office/drawing/2014/main" id="{D8D94903-0FE2-4F7C-90ED-8C80E848D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31"/>
                <a:ext cx="55" cy="58"/>
              </a:xfrm>
              <a:custGeom>
                <a:avLst/>
                <a:gdLst>
                  <a:gd name="T0" fmla="*/ 863 w 22"/>
                  <a:gd name="T1" fmla="*/ 1062 h 22"/>
                  <a:gd name="T2" fmla="*/ 313 w 22"/>
                  <a:gd name="T3" fmla="*/ 730 h 22"/>
                  <a:gd name="T4" fmla="*/ 0 w 22"/>
                  <a:gd name="T5" fmla="*/ 0 h 22"/>
                  <a:gd name="T6" fmla="*/ 238 w 22"/>
                  <a:gd name="T7" fmla="*/ 327 h 22"/>
                  <a:gd name="T8" fmla="*/ 863 w 22"/>
                  <a:gd name="T9" fmla="*/ 82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cubicBezTo>
                      <a:pt x="18" y="22"/>
                      <a:pt x="11" y="18"/>
                      <a:pt x="8" y="15"/>
                    </a:cubicBezTo>
                    <a:cubicBezTo>
                      <a:pt x="3" y="11"/>
                      <a:pt x="4" y="4"/>
                      <a:pt x="0" y="0"/>
                    </a:cubicBezTo>
                    <a:cubicBezTo>
                      <a:pt x="1" y="3"/>
                      <a:pt x="4" y="5"/>
                      <a:pt x="6" y="7"/>
                    </a:cubicBezTo>
                    <a:cubicBezTo>
                      <a:pt x="10" y="10"/>
                      <a:pt x="17" y="16"/>
                      <a:pt x="22" y="1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4" name="Freeform 504">
                <a:extLst>
                  <a:ext uri="{FF2B5EF4-FFF2-40B4-BE49-F238E27FC236}">
                    <a16:creationId xmlns:a16="http://schemas.microsoft.com/office/drawing/2014/main" id="{C7452E51-6C34-4EE6-BAED-4D3B6BB3F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853"/>
                <a:ext cx="60" cy="51"/>
              </a:xfrm>
              <a:custGeom>
                <a:avLst/>
                <a:gdLst>
                  <a:gd name="T0" fmla="*/ 938 w 24"/>
                  <a:gd name="T1" fmla="*/ 829 h 19"/>
                  <a:gd name="T2" fmla="*/ 83 w 24"/>
                  <a:gd name="T3" fmla="*/ 0 h 19"/>
                  <a:gd name="T4" fmla="*/ 863 w 24"/>
                  <a:gd name="T5" fmla="*/ 82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24" y="16"/>
                    </a:moveTo>
                    <a:cubicBezTo>
                      <a:pt x="15" y="19"/>
                      <a:pt x="5" y="6"/>
                      <a:pt x="2" y="0"/>
                    </a:cubicBezTo>
                    <a:cubicBezTo>
                      <a:pt x="0" y="10"/>
                      <a:pt x="12" y="19"/>
                      <a:pt x="22" y="16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5" name="Freeform 505">
                <a:extLst>
                  <a:ext uri="{FF2B5EF4-FFF2-40B4-BE49-F238E27FC236}">
                    <a16:creationId xmlns:a16="http://schemas.microsoft.com/office/drawing/2014/main" id="{F6C1B127-CD2A-47A1-B99B-BC13FAAC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1800"/>
                <a:ext cx="100" cy="80"/>
              </a:xfrm>
              <a:custGeom>
                <a:avLst/>
                <a:gdLst>
                  <a:gd name="T0" fmla="*/ 1488 w 40"/>
                  <a:gd name="T1" fmla="*/ 1515 h 30"/>
                  <a:gd name="T2" fmla="*/ 908 w 40"/>
                  <a:gd name="T3" fmla="*/ 704 h 30"/>
                  <a:gd name="T4" fmla="*/ 0 w 40"/>
                  <a:gd name="T5" fmla="*/ 56 h 30"/>
                  <a:gd name="T6" fmla="*/ 1063 w 40"/>
                  <a:gd name="T7" fmla="*/ 547 h 30"/>
                  <a:gd name="T8" fmla="*/ 1563 w 40"/>
                  <a:gd name="T9" fmla="*/ 136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38" y="30"/>
                    </a:moveTo>
                    <a:cubicBezTo>
                      <a:pt x="34" y="25"/>
                      <a:pt x="28" y="18"/>
                      <a:pt x="23" y="14"/>
                    </a:cubicBezTo>
                    <a:cubicBezTo>
                      <a:pt x="17" y="10"/>
                      <a:pt x="8" y="3"/>
                      <a:pt x="0" y="1"/>
                    </a:cubicBezTo>
                    <a:cubicBezTo>
                      <a:pt x="9" y="0"/>
                      <a:pt x="20" y="5"/>
                      <a:pt x="27" y="11"/>
                    </a:cubicBezTo>
                    <a:cubicBezTo>
                      <a:pt x="32" y="15"/>
                      <a:pt x="34" y="23"/>
                      <a:pt x="40" y="2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6" name="Freeform 506">
                <a:extLst>
                  <a:ext uri="{FF2B5EF4-FFF2-40B4-BE49-F238E27FC236}">
                    <a16:creationId xmlns:a16="http://schemas.microsoft.com/office/drawing/2014/main" id="{2F81F366-0BD7-4CB3-9538-C5A09B6BA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717"/>
                <a:ext cx="67" cy="72"/>
              </a:xfrm>
              <a:custGeom>
                <a:avLst/>
                <a:gdLst>
                  <a:gd name="T0" fmla="*/ 1022 w 27"/>
                  <a:gd name="T1" fmla="*/ 1059 h 27"/>
                  <a:gd name="T2" fmla="*/ 536 w 27"/>
                  <a:gd name="T3" fmla="*/ 819 h 27"/>
                  <a:gd name="T4" fmla="*/ 0 w 27"/>
                  <a:gd name="T5" fmla="*/ 0 h 27"/>
                  <a:gd name="T6" fmla="*/ 993 w 27"/>
                  <a:gd name="T7" fmla="*/ 1059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21"/>
                    </a:moveTo>
                    <a:cubicBezTo>
                      <a:pt x="22" y="19"/>
                      <a:pt x="18" y="19"/>
                      <a:pt x="14" y="16"/>
                    </a:cubicBezTo>
                    <a:cubicBezTo>
                      <a:pt x="8" y="11"/>
                      <a:pt x="5" y="5"/>
                      <a:pt x="0" y="0"/>
                    </a:cubicBezTo>
                    <a:cubicBezTo>
                      <a:pt x="5" y="9"/>
                      <a:pt x="13" y="27"/>
                      <a:pt x="26" y="21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7" name="Freeform 507">
                <a:extLst>
                  <a:ext uri="{FF2B5EF4-FFF2-40B4-BE49-F238E27FC236}">
                    <a16:creationId xmlns:a16="http://schemas.microsoft.com/office/drawing/2014/main" id="{2AE4013B-4E59-438C-B4C3-8190DCFA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88"/>
                <a:ext cx="108" cy="59"/>
              </a:xfrm>
              <a:custGeom>
                <a:avLst/>
                <a:gdLst>
                  <a:gd name="T0" fmla="*/ 1635 w 43"/>
                  <a:gd name="T1" fmla="*/ 1137 h 22"/>
                  <a:gd name="T2" fmla="*/ 794 w 43"/>
                  <a:gd name="T3" fmla="*/ 577 h 22"/>
                  <a:gd name="T4" fmla="*/ 0 w 43"/>
                  <a:gd name="T5" fmla="*/ 56 h 22"/>
                  <a:gd name="T6" fmla="*/ 1710 w 43"/>
                  <a:gd name="T7" fmla="*/ 1078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2">
                    <a:moveTo>
                      <a:pt x="41" y="22"/>
                    </a:moveTo>
                    <a:cubicBezTo>
                      <a:pt x="35" y="21"/>
                      <a:pt x="26" y="14"/>
                      <a:pt x="20" y="11"/>
                    </a:cubicBezTo>
                    <a:cubicBezTo>
                      <a:pt x="14" y="7"/>
                      <a:pt x="7" y="4"/>
                      <a:pt x="0" y="1"/>
                    </a:cubicBezTo>
                    <a:cubicBezTo>
                      <a:pt x="18" y="0"/>
                      <a:pt x="30" y="12"/>
                      <a:pt x="43" y="21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8" name="Freeform 508">
                <a:extLst>
                  <a:ext uri="{FF2B5EF4-FFF2-40B4-BE49-F238E27FC236}">
                    <a16:creationId xmlns:a16="http://schemas.microsoft.com/office/drawing/2014/main" id="{36ABBBA4-22DD-44E4-B648-BF91C8EE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571"/>
                <a:ext cx="348" cy="400"/>
              </a:xfrm>
              <a:custGeom>
                <a:avLst/>
                <a:gdLst>
                  <a:gd name="T0" fmla="*/ 5460 w 139"/>
                  <a:gd name="T1" fmla="*/ 7587 h 150"/>
                  <a:gd name="T2" fmla="*/ 3923 w 139"/>
                  <a:gd name="T3" fmla="*/ 5213 h 150"/>
                  <a:gd name="T4" fmla="*/ 2746 w 139"/>
                  <a:gd name="T5" fmla="*/ 3392 h 150"/>
                  <a:gd name="T6" fmla="*/ 2038 w 139"/>
                  <a:gd name="T7" fmla="*/ 2675 h 150"/>
                  <a:gd name="T8" fmla="*/ 1379 w 139"/>
                  <a:gd name="T9" fmla="*/ 1763 h 150"/>
                  <a:gd name="T10" fmla="*/ 0 w 139"/>
                  <a:gd name="T11" fmla="*/ 0 h 150"/>
                  <a:gd name="T12" fmla="*/ 2005 w 139"/>
                  <a:gd name="T13" fmla="*/ 2027 h 150"/>
                  <a:gd name="T14" fmla="*/ 3735 w 139"/>
                  <a:gd name="T15" fmla="*/ 4301 h 150"/>
                  <a:gd name="T16" fmla="*/ 5460 w 139"/>
                  <a:gd name="T17" fmla="*/ 7587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9" h="150">
                    <a:moveTo>
                      <a:pt x="139" y="150"/>
                    </a:moveTo>
                    <a:cubicBezTo>
                      <a:pt x="126" y="137"/>
                      <a:pt x="114" y="123"/>
                      <a:pt x="100" y="103"/>
                    </a:cubicBezTo>
                    <a:cubicBezTo>
                      <a:pt x="86" y="83"/>
                      <a:pt x="78" y="76"/>
                      <a:pt x="70" y="67"/>
                    </a:cubicBezTo>
                    <a:cubicBezTo>
                      <a:pt x="63" y="59"/>
                      <a:pt x="57" y="60"/>
                      <a:pt x="52" y="53"/>
                    </a:cubicBezTo>
                    <a:cubicBezTo>
                      <a:pt x="47" y="47"/>
                      <a:pt x="46" y="46"/>
                      <a:pt x="35" y="35"/>
                    </a:cubicBezTo>
                    <a:cubicBezTo>
                      <a:pt x="24" y="24"/>
                      <a:pt x="0" y="0"/>
                      <a:pt x="0" y="0"/>
                    </a:cubicBezTo>
                    <a:cubicBezTo>
                      <a:pt x="24" y="24"/>
                      <a:pt x="31" y="22"/>
                      <a:pt x="51" y="40"/>
                    </a:cubicBezTo>
                    <a:cubicBezTo>
                      <a:pt x="71" y="58"/>
                      <a:pt x="78" y="60"/>
                      <a:pt x="95" y="85"/>
                    </a:cubicBezTo>
                    <a:cubicBezTo>
                      <a:pt x="112" y="110"/>
                      <a:pt x="134" y="142"/>
                      <a:pt x="139" y="150"/>
                    </a:cubicBezTo>
                    <a:close/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9" name="Freeform 509">
                <a:extLst>
                  <a:ext uri="{FF2B5EF4-FFF2-40B4-BE49-F238E27FC236}">
                    <a16:creationId xmlns:a16="http://schemas.microsoft.com/office/drawing/2014/main" id="{3C91E548-7137-46F8-AD07-B6B9A47DF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1643"/>
                <a:ext cx="122" cy="106"/>
              </a:xfrm>
              <a:custGeom>
                <a:avLst/>
                <a:gdLst>
                  <a:gd name="T0" fmla="*/ 1885 w 49"/>
                  <a:gd name="T1" fmla="*/ 1974 h 40"/>
                  <a:gd name="T2" fmla="*/ 0 w 49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40">
                    <a:moveTo>
                      <a:pt x="49" y="40"/>
                    </a:moveTo>
                    <a:cubicBezTo>
                      <a:pt x="33" y="36"/>
                      <a:pt x="4" y="11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0" name="Freeform 510">
                <a:extLst>
                  <a:ext uri="{FF2B5EF4-FFF2-40B4-BE49-F238E27FC236}">
                    <a16:creationId xmlns:a16="http://schemas.microsoft.com/office/drawing/2014/main" id="{2D3E6518-FAB2-45BB-8FB7-E3E39471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595"/>
                <a:ext cx="142" cy="66"/>
              </a:xfrm>
              <a:custGeom>
                <a:avLst/>
                <a:gdLst>
                  <a:gd name="T0" fmla="*/ 2197 w 57"/>
                  <a:gd name="T1" fmla="*/ 1212 h 25"/>
                  <a:gd name="T2" fmla="*/ 0 w 57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25">
                    <a:moveTo>
                      <a:pt x="57" y="25"/>
                    </a:moveTo>
                    <a:cubicBezTo>
                      <a:pt x="40" y="24"/>
                      <a:pt x="9" y="11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1" name="Freeform 511">
                <a:extLst>
                  <a:ext uri="{FF2B5EF4-FFF2-40B4-BE49-F238E27FC236}">
                    <a16:creationId xmlns:a16="http://schemas.microsoft.com/office/drawing/2014/main" id="{28F5526B-8CE4-4752-A999-E28CC594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109"/>
                <a:ext cx="47" cy="43"/>
              </a:xfrm>
              <a:custGeom>
                <a:avLst/>
                <a:gdLst>
                  <a:gd name="T0" fmla="*/ 564 w 19"/>
                  <a:gd name="T1" fmla="*/ 779 h 16"/>
                  <a:gd name="T2" fmla="*/ 104 w 19"/>
                  <a:gd name="T3" fmla="*/ 470 h 16"/>
                  <a:gd name="T4" fmla="*/ 710 w 19"/>
                  <a:gd name="T5" fmla="*/ 159 h 16"/>
                  <a:gd name="T6" fmla="*/ 680 w 19"/>
                  <a:gd name="T7" fmla="*/ 527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6">
                    <a:moveTo>
                      <a:pt x="15" y="15"/>
                    </a:moveTo>
                    <a:cubicBezTo>
                      <a:pt x="9" y="16"/>
                      <a:pt x="0" y="16"/>
                      <a:pt x="3" y="9"/>
                    </a:cubicBezTo>
                    <a:cubicBezTo>
                      <a:pt x="6" y="3"/>
                      <a:pt x="14" y="0"/>
                      <a:pt x="19" y="3"/>
                    </a:cubicBezTo>
                    <a:cubicBezTo>
                      <a:pt x="19" y="5"/>
                      <a:pt x="18" y="8"/>
                      <a:pt x="18" y="1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" name="Freeform 512">
                <a:extLst>
                  <a:ext uri="{FF2B5EF4-FFF2-40B4-BE49-F238E27FC236}">
                    <a16:creationId xmlns:a16="http://schemas.microsoft.com/office/drawing/2014/main" id="{46A5EA06-F9EF-4B52-87DB-2A528EAD0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064"/>
                <a:ext cx="45" cy="72"/>
              </a:xfrm>
              <a:custGeom>
                <a:avLst/>
                <a:gdLst>
                  <a:gd name="T0" fmla="*/ 708 w 18"/>
                  <a:gd name="T1" fmla="*/ 512 h 27"/>
                  <a:gd name="T2" fmla="*/ 83 w 18"/>
                  <a:gd name="T3" fmla="*/ 853 h 27"/>
                  <a:gd name="T4" fmla="*/ 675 w 18"/>
                  <a:gd name="T5" fmla="*/ 39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7">
                    <a:moveTo>
                      <a:pt x="18" y="10"/>
                    </a:moveTo>
                    <a:cubicBezTo>
                      <a:pt x="16" y="15"/>
                      <a:pt x="5" y="27"/>
                      <a:pt x="2" y="17"/>
                    </a:cubicBezTo>
                    <a:cubicBezTo>
                      <a:pt x="0" y="10"/>
                      <a:pt x="15" y="0"/>
                      <a:pt x="17" y="8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3" name="Freeform 513">
                <a:extLst>
                  <a:ext uri="{FF2B5EF4-FFF2-40B4-BE49-F238E27FC236}">
                    <a16:creationId xmlns:a16="http://schemas.microsoft.com/office/drawing/2014/main" id="{5C60E086-C2E0-42E2-964E-EE3D794E0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005"/>
                <a:ext cx="65" cy="48"/>
              </a:xfrm>
              <a:custGeom>
                <a:avLst/>
                <a:gdLst>
                  <a:gd name="T0" fmla="*/ 750 w 26"/>
                  <a:gd name="T1" fmla="*/ 93 h 18"/>
                  <a:gd name="T2" fmla="*/ 395 w 26"/>
                  <a:gd name="T3" fmla="*/ 819 h 18"/>
                  <a:gd name="T4" fmla="*/ 750 w 26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19" y="2"/>
                    </a:moveTo>
                    <a:cubicBezTo>
                      <a:pt x="26" y="7"/>
                      <a:pt x="16" y="18"/>
                      <a:pt x="10" y="16"/>
                    </a:cubicBezTo>
                    <a:cubicBezTo>
                      <a:pt x="0" y="12"/>
                      <a:pt x="13" y="1"/>
                      <a:pt x="19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4" name="Freeform 514">
                <a:extLst>
                  <a:ext uri="{FF2B5EF4-FFF2-40B4-BE49-F238E27FC236}">
                    <a16:creationId xmlns:a16="http://schemas.microsoft.com/office/drawing/2014/main" id="{10409A70-90E4-43BB-8423-7E8D4ADE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125"/>
                <a:ext cx="60" cy="48"/>
              </a:xfrm>
              <a:custGeom>
                <a:avLst/>
                <a:gdLst>
                  <a:gd name="T0" fmla="*/ 938 w 24"/>
                  <a:gd name="T1" fmla="*/ 248 h 18"/>
                  <a:gd name="T2" fmla="*/ 595 w 24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8">
                    <a:moveTo>
                      <a:pt x="24" y="5"/>
                    </a:moveTo>
                    <a:cubicBezTo>
                      <a:pt x="22" y="18"/>
                      <a:pt x="0" y="5"/>
                      <a:pt x="15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5" name="Freeform 515">
                <a:extLst>
                  <a:ext uri="{FF2B5EF4-FFF2-40B4-BE49-F238E27FC236}">
                    <a16:creationId xmlns:a16="http://schemas.microsoft.com/office/drawing/2014/main" id="{9D70CFE6-7B9C-47DC-9CCD-45F3395B1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563"/>
                <a:ext cx="347" cy="386"/>
              </a:xfrm>
              <a:custGeom>
                <a:avLst/>
                <a:gdLst>
                  <a:gd name="T0" fmla="*/ 5055 w 139"/>
                  <a:gd name="T1" fmla="*/ 6676 h 145"/>
                  <a:gd name="T2" fmla="*/ 4044 w 139"/>
                  <a:gd name="T3" fmla="*/ 5526 h 145"/>
                  <a:gd name="T4" fmla="*/ 2754 w 139"/>
                  <a:gd name="T5" fmla="*/ 3868 h 145"/>
                  <a:gd name="T6" fmla="*/ 1558 w 139"/>
                  <a:gd name="T7" fmla="*/ 2260 h 145"/>
                  <a:gd name="T8" fmla="*/ 884 w 139"/>
                  <a:gd name="T9" fmla="*/ 1206 h 145"/>
                  <a:gd name="T10" fmla="*/ 0 w 139"/>
                  <a:gd name="T11" fmla="*/ 0 h 145"/>
                  <a:gd name="T12" fmla="*/ 499 w 139"/>
                  <a:gd name="T13" fmla="*/ 807 h 145"/>
                  <a:gd name="T14" fmla="*/ 1091 w 139"/>
                  <a:gd name="T15" fmla="*/ 2148 h 145"/>
                  <a:gd name="T16" fmla="*/ 1558 w 139"/>
                  <a:gd name="T17" fmla="*/ 2870 h 145"/>
                  <a:gd name="T18" fmla="*/ 2174 w 139"/>
                  <a:gd name="T19" fmla="*/ 3961 h 145"/>
                  <a:gd name="T20" fmla="*/ 3532 w 139"/>
                  <a:gd name="T21" fmla="*/ 5564 h 145"/>
                  <a:gd name="T22" fmla="*/ 4231 w 139"/>
                  <a:gd name="T23" fmla="*/ 6469 h 145"/>
                  <a:gd name="T24" fmla="*/ 4773 w 139"/>
                  <a:gd name="T25" fmla="*/ 6583 h 145"/>
                  <a:gd name="T26" fmla="*/ 5397 w 139"/>
                  <a:gd name="T27" fmla="*/ 7286 h 1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9" h="145">
                    <a:moveTo>
                      <a:pt x="130" y="133"/>
                    </a:moveTo>
                    <a:cubicBezTo>
                      <a:pt x="123" y="123"/>
                      <a:pt x="112" y="118"/>
                      <a:pt x="104" y="110"/>
                    </a:cubicBezTo>
                    <a:cubicBezTo>
                      <a:pt x="92" y="100"/>
                      <a:pt x="83" y="87"/>
                      <a:pt x="71" y="77"/>
                    </a:cubicBezTo>
                    <a:cubicBezTo>
                      <a:pt x="60" y="67"/>
                      <a:pt x="49" y="57"/>
                      <a:pt x="40" y="45"/>
                    </a:cubicBezTo>
                    <a:cubicBezTo>
                      <a:pt x="34" y="37"/>
                      <a:pt x="29" y="31"/>
                      <a:pt x="23" y="24"/>
                    </a:cubicBezTo>
                    <a:cubicBezTo>
                      <a:pt x="17" y="15"/>
                      <a:pt x="10" y="4"/>
                      <a:pt x="0" y="0"/>
                    </a:cubicBezTo>
                    <a:cubicBezTo>
                      <a:pt x="6" y="3"/>
                      <a:pt x="10" y="11"/>
                      <a:pt x="13" y="16"/>
                    </a:cubicBezTo>
                    <a:cubicBezTo>
                      <a:pt x="19" y="24"/>
                      <a:pt x="24" y="33"/>
                      <a:pt x="28" y="43"/>
                    </a:cubicBezTo>
                    <a:cubicBezTo>
                      <a:pt x="31" y="49"/>
                      <a:pt x="35" y="53"/>
                      <a:pt x="40" y="57"/>
                    </a:cubicBezTo>
                    <a:cubicBezTo>
                      <a:pt x="46" y="64"/>
                      <a:pt x="50" y="72"/>
                      <a:pt x="56" y="79"/>
                    </a:cubicBezTo>
                    <a:cubicBezTo>
                      <a:pt x="66" y="91"/>
                      <a:pt x="78" y="102"/>
                      <a:pt x="91" y="111"/>
                    </a:cubicBezTo>
                    <a:cubicBezTo>
                      <a:pt x="99" y="116"/>
                      <a:pt x="105" y="121"/>
                      <a:pt x="109" y="129"/>
                    </a:cubicBezTo>
                    <a:cubicBezTo>
                      <a:pt x="113" y="123"/>
                      <a:pt x="119" y="127"/>
                      <a:pt x="123" y="131"/>
                    </a:cubicBezTo>
                    <a:cubicBezTo>
                      <a:pt x="128" y="135"/>
                      <a:pt x="135" y="139"/>
                      <a:pt x="139" y="145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6" name="Freeform 516">
                <a:extLst>
                  <a:ext uri="{FF2B5EF4-FFF2-40B4-BE49-F238E27FC236}">
                    <a16:creationId xmlns:a16="http://schemas.microsoft.com/office/drawing/2014/main" id="{F4BF9B8D-AAAB-4615-B9C3-795A1C795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1861"/>
                <a:ext cx="42" cy="48"/>
              </a:xfrm>
              <a:custGeom>
                <a:avLst/>
                <a:gdLst>
                  <a:gd name="T0" fmla="*/ 635 w 17"/>
                  <a:gd name="T1" fmla="*/ 605 h 18"/>
                  <a:gd name="T2" fmla="*/ 30 w 17"/>
                  <a:gd name="T3" fmla="*/ 909 h 18"/>
                  <a:gd name="T4" fmla="*/ 183 w 17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17" y="12"/>
                    </a:moveTo>
                    <a:cubicBezTo>
                      <a:pt x="12" y="7"/>
                      <a:pt x="4" y="13"/>
                      <a:pt x="1" y="18"/>
                    </a:cubicBezTo>
                    <a:cubicBezTo>
                      <a:pt x="0" y="12"/>
                      <a:pt x="8" y="6"/>
                      <a:pt x="5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7" name="Freeform 517">
                <a:extLst>
                  <a:ext uri="{FF2B5EF4-FFF2-40B4-BE49-F238E27FC236}">
                    <a16:creationId xmlns:a16="http://schemas.microsoft.com/office/drawing/2014/main" id="{6B3B9B18-A46C-4B47-B295-1007873B5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1923"/>
                <a:ext cx="35" cy="74"/>
              </a:xfrm>
              <a:custGeom>
                <a:avLst/>
                <a:gdLst>
                  <a:gd name="T0" fmla="*/ 125 w 14"/>
                  <a:gd name="T1" fmla="*/ 0 h 28"/>
                  <a:gd name="T2" fmla="*/ 520 w 14"/>
                  <a:gd name="T3" fmla="*/ 685 h 28"/>
                  <a:gd name="T4" fmla="*/ 158 w 14"/>
                  <a:gd name="T5" fmla="*/ 1271 h 28"/>
                  <a:gd name="T6" fmla="*/ 0 w 14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3" y="0"/>
                    </a:moveTo>
                    <a:cubicBezTo>
                      <a:pt x="6" y="4"/>
                      <a:pt x="12" y="8"/>
                      <a:pt x="13" y="14"/>
                    </a:cubicBezTo>
                    <a:cubicBezTo>
                      <a:pt x="14" y="17"/>
                      <a:pt x="8" y="28"/>
                      <a:pt x="4" y="26"/>
                    </a:cubicBezTo>
                    <a:cubicBezTo>
                      <a:pt x="9" y="18"/>
                      <a:pt x="6" y="9"/>
                      <a:pt x="0" y="2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8" name="Freeform 518">
                <a:extLst>
                  <a:ext uri="{FF2B5EF4-FFF2-40B4-BE49-F238E27FC236}">
                    <a16:creationId xmlns:a16="http://schemas.microsoft.com/office/drawing/2014/main" id="{8DE789D0-AE4C-4D41-B540-3002B62F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893"/>
                <a:ext cx="230" cy="179"/>
              </a:xfrm>
              <a:custGeom>
                <a:avLst/>
                <a:gdLst>
                  <a:gd name="T0" fmla="*/ 3595 w 92"/>
                  <a:gd name="T1" fmla="*/ 3356 h 67"/>
                  <a:gd name="T2" fmla="*/ 3208 w 92"/>
                  <a:gd name="T3" fmla="*/ 3412 h 67"/>
                  <a:gd name="T4" fmla="*/ 2708 w 92"/>
                  <a:gd name="T5" fmla="*/ 3104 h 67"/>
                  <a:gd name="T6" fmla="*/ 2550 w 92"/>
                  <a:gd name="T7" fmla="*/ 2498 h 67"/>
                  <a:gd name="T8" fmla="*/ 2033 w 92"/>
                  <a:gd name="T9" fmla="*/ 2191 h 67"/>
                  <a:gd name="T10" fmla="*/ 1533 w 92"/>
                  <a:gd name="T11" fmla="*/ 1827 h 67"/>
                  <a:gd name="T12" fmla="*/ 1020 w 92"/>
                  <a:gd name="T13" fmla="*/ 2097 h 67"/>
                  <a:gd name="T14" fmla="*/ 1063 w 92"/>
                  <a:gd name="T15" fmla="*/ 1619 h 67"/>
                  <a:gd name="T16" fmla="*/ 783 w 92"/>
                  <a:gd name="T17" fmla="*/ 1127 h 67"/>
                  <a:gd name="T18" fmla="*/ 0 w 92"/>
                  <a:gd name="T19" fmla="*/ 0 h 67"/>
                  <a:gd name="T20" fmla="*/ 708 w 92"/>
                  <a:gd name="T21" fmla="*/ 550 h 67"/>
                  <a:gd name="T22" fmla="*/ 1300 w 92"/>
                  <a:gd name="T23" fmla="*/ 1162 h 67"/>
                  <a:gd name="T24" fmla="*/ 2188 w 92"/>
                  <a:gd name="T25" fmla="*/ 2041 h 67"/>
                  <a:gd name="T26" fmla="*/ 2938 w 92"/>
                  <a:gd name="T27" fmla="*/ 2706 h 67"/>
                  <a:gd name="T28" fmla="*/ 3563 w 92"/>
                  <a:gd name="T29" fmla="*/ 3318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" h="67">
                    <a:moveTo>
                      <a:pt x="92" y="66"/>
                    </a:moveTo>
                    <a:cubicBezTo>
                      <a:pt x="88" y="64"/>
                      <a:pt x="85" y="66"/>
                      <a:pt x="82" y="67"/>
                    </a:cubicBezTo>
                    <a:cubicBezTo>
                      <a:pt x="83" y="59"/>
                      <a:pt x="74" y="57"/>
                      <a:pt x="69" y="61"/>
                    </a:cubicBezTo>
                    <a:cubicBezTo>
                      <a:pt x="67" y="55"/>
                      <a:pt x="72" y="54"/>
                      <a:pt x="65" y="49"/>
                    </a:cubicBezTo>
                    <a:cubicBezTo>
                      <a:pt x="61" y="46"/>
                      <a:pt x="57" y="46"/>
                      <a:pt x="52" y="43"/>
                    </a:cubicBezTo>
                    <a:cubicBezTo>
                      <a:pt x="48" y="41"/>
                      <a:pt x="45" y="38"/>
                      <a:pt x="39" y="36"/>
                    </a:cubicBezTo>
                    <a:cubicBezTo>
                      <a:pt x="33" y="35"/>
                      <a:pt x="31" y="37"/>
                      <a:pt x="26" y="41"/>
                    </a:cubicBezTo>
                    <a:cubicBezTo>
                      <a:pt x="22" y="38"/>
                      <a:pt x="27" y="35"/>
                      <a:pt x="27" y="32"/>
                    </a:cubicBezTo>
                    <a:cubicBezTo>
                      <a:pt x="26" y="28"/>
                      <a:pt x="22" y="25"/>
                      <a:pt x="20" y="22"/>
                    </a:cubicBezTo>
                    <a:cubicBezTo>
                      <a:pt x="13" y="15"/>
                      <a:pt x="6" y="8"/>
                      <a:pt x="0" y="0"/>
                    </a:cubicBezTo>
                    <a:cubicBezTo>
                      <a:pt x="7" y="0"/>
                      <a:pt x="12" y="7"/>
                      <a:pt x="18" y="11"/>
                    </a:cubicBezTo>
                    <a:cubicBezTo>
                      <a:pt x="23" y="15"/>
                      <a:pt x="28" y="18"/>
                      <a:pt x="33" y="23"/>
                    </a:cubicBezTo>
                    <a:cubicBezTo>
                      <a:pt x="40" y="29"/>
                      <a:pt x="48" y="35"/>
                      <a:pt x="56" y="40"/>
                    </a:cubicBezTo>
                    <a:cubicBezTo>
                      <a:pt x="62" y="44"/>
                      <a:pt x="69" y="48"/>
                      <a:pt x="75" y="53"/>
                    </a:cubicBezTo>
                    <a:cubicBezTo>
                      <a:pt x="80" y="57"/>
                      <a:pt x="88" y="58"/>
                      <a:pt x="91" y="65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9" name="Freeform 519">
                <a:extLst>
                  <a:ext uri="{FF2B5EF4-FFF2-40B4-BE49-F238E27FC236}">
                    <a16:creationId xmlns:a16="http://schemas.microsoft.com/office/drawing/2014/main" id="{A784E788-B900-4E19-A5D6-4BB6C612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963"/>
                <a:ext cx="130" cy="88"/>
              </a:xfrm>
              <a:custGeom>
                <a:avLst/>
                <a:gdLst>
                  <a:gd name="T0" fmla="*/ 1645 w 52"/>
                  <a:gd name="T1" fmla="*/ 1309 h 33"/>
                  <a:gd name="T2" fmla="*/ 0 w 52"/>
                  <a:gd name="T3" fmla="*/ 0 h 33"/>
                  <a:gd name="T4" fmla="*/ 750 w 52"/>
                  <a:gd name="T5" fmla="*/ 704 h 33"/>
                  <a:gd name="T6" fmla="*/ 1220 w 52"/>
                  <a:gd name="T7" fmla="*/ 1365 h 33"/>
                  <a:gd name="T8" fmla="*/ 1770 w 52"/>
                  <a:gd name="T9" fmla="*/ 1515 h 33"/>
                  <a:gd name="T10" fmla="*/ 2033 w 52"/>
                  <a:gd name="T11" fmla="*/ 1672 h 33"/>
                  <a:gd name="T12" fmla="*/ 1645 w 52"/>
                  <a:gd name="T13" fmla="*/ 130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3">
                    <a:moveTo>
                      <a:pt x="42" y="26"/>
                    </a:moveTo>
                    <a:cubicBezTo>
                      <a:pt x="32" y="15"/>
                      <a:pt x="14" y="4"/>
                      <a:pt x="0" y="0"/>
                    </a:cubicBezTo>
                    <a:cubicBezTo>
                      <a:pt x="6" y="4"/>
                      <a:pt x="13" y="9"/>
                      <a:pt x="19" y="14"/>
                    </a:cubicBezTo>
                    <a:cubicBezTo>
                      <a:pt x="25" y="17"/>
                      <a:pt x="27" y="24"/>
                      <a:pt x="31" y="27"/>
                    </a:cubicBezTo>
                    <a:cubicBezTo>
                      <a:pt x="35" y="30"/>
                      <a:pt x="40" y="29"/>
                      <a:pt x="45" y="30"/>
                    </a:cubicBezTo>
                    <a:cubicBezTo>
                      <a:pt x="47" y="31"/>
                      <a:pt x="50" y="33"/>
                      <a:pt x="52" y="33"/>
                    </a:cubicBezTo>
                    <a:cubicBezTo>
                      <a:pt x="50" y="29"/>
                      <a:pt x="43" y="30"/>
                      <a:pt x="42" y="26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0" name="Freeform 520">
                <a:extLst>
                  <a:ext uri="{FF2B5EF4-FFF2-40B4-BE49-F238E27FC236}">
                    <a16:creationId xmlns:a16="http://schemas.microsoft.com/office/drawing/2014/main" id="{F7B40FC2-6935-4CF7-95A0-E07C5462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1"/>
                <a:ext cx="68" cy="35"/>
              </a:xfrm>
              <a:custGeom>
                <a:avLst/>
                <a:gdLst>
                  <a:gd name="T0" fmla="*/ 1040 w 27"/>
                  <a:gd name="T1" fmla="*/ 587 h 13"/>
                  <a:gd name="T2" fmla="*/ 526 w 27"/>
                  <a:gd name="T3" fmla="*/ 312 h 13"/>
                  <a:gd name="T4" fmla="*/ 0 w 27"/>
                  <a:gd name="T5" fmla="*/ 0 h 13"/>
                  <a:gd name="T6" fmla="*/ 559 w 27"/>
                  <a:gd name="T7" fmla="*/ 530 h 13"/>
                  <a:gd name="T8" fmla="*/ 1085 w 27"/>
                  <a:gd name="T9" fmla="*/ 58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6" y="11"/>
                    </a:moveTo>
                    <a:cubicBezTo>
                      <a:pt x="21" y="9"/>
                      <a:pt x="17" y="9"/>
                      <a:pt x="13" y="6"/>
                    </a:cubicBezTo>
                    <a:cubicBezTo>
                      <a:pt x="9" y="4"/>
                      <a:pt x="5" y="0"/>
                      <a:pt x="0" y="0"/>
                    </a:cubicBezTo>
                    <a:cubicBezTo>
                      <a:pt x="5" y="6"/>
                      <a:pt x="7" y="7"/>
                      <a:pt x="14" y="10"/>
                    </a:cubicBezTo>
                    <a:cubicBezTo>
                      <a:pt x="18" y="12"/>
                      <a:pt x="22" y="13"/>
                      <a:pt x="27" y="11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1" name="Freeform 521">
                <a:extLst>
                  <a:ext uri="{FF2B5EF4-FFF2-40B4-BE49-F238E27FC236}">
                    <a16:creationId xmlns:a16="http://schemas.microsoft.com/office/drawing/2014/main" id="{73B77269-CB21-468F-BC92-B5EB19763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013"/>
                <a:ext cx="147" cy="72"/>
              </a:xfrm>
              <a:custGeom>
                <a:avLst/>
                <a:gdLst>
                  <a:gd name="T0" fmla="*/ 2272 w 59"/>
                  <a:gd name="T1" fmla="*/ 1365 h 27"/>
                  <a:gd name="T2" fmla="*/ 1657 w 59"/>
                  <a:gd name="T3" fmla="*/ 760 h 27"/>
                  <a:gd name="T4" fmla="*/ 1236 w 59"/>
                  <a:gd name="T5" fmla="*/ 456 h 27"/>
                  <a:gd name="T6" fmla="*/ 0 w 59"/>
                  <a:gd name="T7" fmla="*/ 0 h 27"/>
                  <a:gd name="T8" fmla="*/ 2043 w 59"/>
                  <a:gd name="T9" fmla="*/ 116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59" y="27"/>
                    </a:moveTo>
                    <a:cubicBezTo>
                      <a:pt x="53" y="25"/>
                      <a:pt x="49" y="18"/>
                      <a:pt x="43" y="15"/>
                    </a:cubicBezTo>
                    <a:cubicBezTo>
                      <a:pt x="39" y="13"/>
                      <a:pt x="36" y="11"/>
                      <a:pt x="32" y="9"/>
                    </a:cubicBezTo>
                    <a:cubicBezTo>
                      <a:pt x="21" y="3"/>
                      <a:pt x="13" y="0"/>
                      <a:pt x="0" y="0"/>
                    </a:cubicBezTo>
                    <a:cubicBezTo>
                      <a:pt x="20" y="3"/>
                      <a:pt x="33" y="20"/>
                      <a:pt x="53" y="23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Freeform 522">
                <a:extLst>
                  <a:ext uri="{FF2B5EF4-FFF2-40B4-BE49-F238E27FC236}">
                    <a16:creationId xmlns:a16="http://schemas.microsoft.com/office/drawing/2014/main" id="{D9792A77-341E-4217-A58C-342B52736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848"/>
                <a:ext cx="60" cy="48"/>
              </a:xfrm>
              <a:custGeom>
                <a:avLst/>
                <a:gdLst>
                  <a:gd name="T0" fmla="*/ 783 w 24"/>
                  <a:gd name="T1" fmla="*/ 661 h 18"/>
                  <a:gd name="T2" fmla="*/ 0 w 24"/>
                  <a:gd name="T3" fmla="*/ 0 h 18"/>
                  <a:gd name="T4" fmla="*/ 595 w 24"/>
                  <a:gd name="T5" fmla="*/ 456 h 18"/>
                  <a:gd name="T6" fmla="*/ 863 w 24"/>
                  <a:gd name="T7" fmla="*/ 512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0" y="13"/>
                    </a:moveTo>
                    <a:cubicBezTo>
                      <a:pt x="15" y="18"/>
                      <a:pt x="1" y="5"/>
                      <a:pt x="0" y="0"/>
                    </a:cubicBezTo>
                    <a:cubicBezTo>
                      <a:pt x="3" y="4"/>
                      <a:pt x="10" y="10"/>
                      <a:pt x="15" y="9"/>
                    </a:cubicBezTo>
                    <a:cubicBezTo>
                      <a:pt x="17" y="9"/>
                      <a:pt x="24" y="2"/>
                      <a:pt x="22" y="1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3" name="Freeform 523">
                <a:extLst>
                  <a:ext uri="{FF2B5EF4-FFF2-40B4-BE49-F238E27FC236}">
                    <a16:creationId xmlns:a16="http://schemas.microsoft.com/office/drawing/2014/main" id="{0B6819E0-2DD7-4B0C-B0B0-2E9DF8DB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1736"/>
                <a:ext cx="32" cy="37"/>
              </a:xfrm>
              <a:custGeom>
                <a:avLst/>
                <a:gdLst>
                  <a:gd name="T0" fmla="*/ 0 w 13"/>
                  <a:gd name="T1" fmla="*/ 441 h 14"/>
                  <a:gd name="T2" fmla="*/ 448 w 13"/>
                  <a:gd name="T3" fmla="*/ 391 h 14"/>
                  <a:gd name="T4" fmla="*/ 74 w 13"/>
                  <a:gd name="T5" fmla="*/ 0 h 14"/>
                  <a:gd name="T6" fmla="*/ 327 w 13"/>
                  <a:gd name="T7" fmla="*/ 391 h 14"/>
                  <a:gd name="T8" fmla="*/ 153 w 13"/>
                  <a:gd name="T9" fmla="*/ 39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9"/>
                    </a:moveTo>
                    <a:cubicBezTo>
                      <a:pt x="3" y="10"/>
                      <a:pt x="12" y="14"/>
                      <a:pt x="12" y="8"/>
                    </a:cubicBezTo>
                    <a:cubicBezTo>
                      <a:pt x="13" y="4"/>
                      <a:pt x="5" y="1"/>
                      <a:pt x="2" y="0"/>
                    </a:cubicBezTo>
                    <a:cubicBezTo>
                      <a:pt x="4" y="1"/>
                      <a:pt x="9" y="5"/>
                      <a:pt x="9" y="8"/>
                    </a:cubicBezTo>
                    <a:cubicBezTo>
                      <a:pt x="7" y="9"/>
                      <a:pt x="5" y="9"/>
                      <a:pt x="4" y="8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4" name="Freeform 524">
                <a:extLst>
                  <a:ext uri="{FF2B5EF4-FFF2-40B4-BE49-F238E27FC236}">
                    <a16:creationId xmlns:a16="http://schemas.microsoft.com/office/drawing/2014/main" id="{C51014FC-FCA9-4522-9169-FA717A5E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376"/>
                <a:ext cx="241" cy="160"/>
              </a:xfrm>
              <a:custGeom>
                <a:avLst/>
                <a:gdLst>
                  <a:gd name="T0" fmla="*/ 3813 w 96"/>
                  <a:gd name="T1" fmla="*/ 2525 h 60"/>
                  <a:gd name="T2" fmla="*/ 2149 w 96"/>
                  <a:gd name="T3" fmla="*/ 2027 h 60"/>
                  <a:gd name="T4" fmla="*/ 0 w 96"/>
                  <a:gd name="T5" fmla="*/ 0 h 60"/>
                  <a:gd name="T6" fmla="*/ 2232 w 96"/>
                  <a:gd name="T7" fmla="*/ 2581 h 60"/>
                  <a:gd name="T8" fmla="*/ 3813 w 96"/>
                  <a:gd name="T9" fmla="*/ 2525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60">
                    <a:moveTo>
                      <a:pt x="96" y="50"/>
                    </a:moveTo>
                    <a:cubicBezTo>
                      <a:pt x="75" y="50"/>
                      <a:pt x="67" y="50"/>
                      <a:pt x="54" y="40"/>
                    </a:cubicBezTo>
                    <a:cubicBezTo>
                      <a:pt x="41" y="29"/>
                      <a:pt x="0" y="0"/>
                      <a:pt x="0" y="0"/>
                    </a:cubicBezTo>
                    <a:cubicBezTo>
                      <a:pt x="19" y="25"/>
                      <a:pt x="41" y="41"/>
                      <a:pt x="56" y="51"/>
                    </a:cubicBezTo>
                    <a:cubicBezTo>
                      <a:pt x="71" y="60"/>
                      <a:pt x="96" y="50"/>
                      <a:pt x="96" y="5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5" name="Freeform 525">
                <a:extLst>
                  <a:ext uri="{FF2B5EF4-FFF2-40B4-BE49-F238E27FC236}">
                    <a16:creationId xmlns:a16="http://schemas.microsoft.com/office/drawing/2014/main" id="{B59F2B36-4F18-4CDC-9861-A047CE584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592"/>
                <a:ext cx="125" cy="56"/>
              </a:xfrm>
              <a:custGeom>
                <a:avLst/>
                <a:gdLst>
                  <a:gd name="T0" fmla="*/ 1958 w 50"/>
                  <a:gd name="T1" fmla="*/ 1059 h 21"/>
                  <a:gd name="T2" fmla="*/ 0 w 50"/>
                  <a:gd name="T3" fmla="*/ 0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21">
                    <a:moveTo>
                      <a:pt x="50" y="21"/>
                    </a:moveTo>
                    <a:cubicBezTo>
                      <a:pt x="37" y="19"/>
                      <a:pt x="4" y="4"/>
                      <a:pt x="0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6" name="Freeform 526">
                <a:extLst>
                  <a:ext uri="{FF2B5EF4-FFF2-40B4-BE49-F238E27FC236}">
                    <a16:creationId xmlns:a16="http://schemas.microsoft.com/office/drawing/2014/main" id="{C6CE168D-3A84-4629-8E52-76355CB64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635"/>
                <a:ext cx="95" cy="88"/>
              </a:xfrm>
              <a:custGeom>
                <a:avLst/>
                <a:gdLst>
                  <a:gd name="T0" fmla="*/ 1488 w 38"/>
                  <a:gd name="T1" fmla="*/ 1672 h 33"/>
                  <a:gd name="T2" fmla="*/ 0 w 38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3">
                    <a:moveTo>
                      <a:pt x="38" y="33"/>
                    </a:moveTo>
                    <a:cubicBezTo>
                      <a:pt x="27" y="25"/>
                      <a:pt x="5" y="10"/>
                      <a:pt x="0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7" name="Freeform 527">
                <a:extLst>
                  <a:ext uri="{FF2B5EF4-FFF2-40B4-BE49-F238E27FC236}">
                    <a16:creationId xmlns:a16="http://schemas.microsoft.com/office/drawing/2014/main" id="{5A4B5999-14B2-4D93-BF11-58F72E3A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763"/>
                <a:ext cx="113" cy="106"/>
              </a:xfrm>
              <a:custGeom>
                <a:avLst/>
                <a:gdLst>
                  <a:gd name="T0" fmla="*/ 1790 w 45"/>
                  <a:gd name="T1" fmla="*/ 1974 h 40"/>
                  <a:gd name="T2" fmla="*/ 997 w 45"/>
                  <a:gd name="T3" fmla="*/ 1039 h 40"/>
                  <a:gd name="T4" fmla="*/ 0 w 45"/>
                  <a:gd name="T5" fmla="*/ 0 h 40"/>
                  <a:gd name="T6" fmla="*/ 630 w 45"/>
                  <a:gd name="T7" fmla="*/ 835 h 40"/>
                  <a:gd name="T8" fmla="*/ 1185 w 45"/>
                  <a:gd name="T9" fmla="*/ 137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5" y="40"/>
                    </a:moveTo>
                    <a:cubicBezTo>
                      <a:pt x="37" y="35"/>
                      <a:pt x="31" y="27"/>
                      <a:pt x="25" y="21"/>
                    </a:cubicBezTo>
                    <a:cubicBezTo>
                      <a:pt x="17" y="13"/>
                      <a:pt x="9" y="7"/>
                      <a:pt x="0" y="0"/>
                    </a:cubicBezTo>
                    <a:cubicBezTo>
                      <a:pt x="6" y="3"/>
                      <a:pt x="10" y="12"/>
                      <a:pt x="16" y="17"/>
                    </a:cubicBezTo>
                    <a:cubicBezTo>
                      <a:pt x="20" y="20"/>
                      <a:pt x="25" y="25"/>
                      <a:pt x="30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8" name="Freeform 528">
                <a:extLst>
                  <a:ext uri="{FF2B5EF4-FFF2-40B4-BE49-F238E27FC236}">
                    <a16:creationId xmlns:a16="http://schemas.microsoft.com/office/drawing/2014/main" id="{16D40AD8-B383-48EB-B3CB-7FD2925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41"/>
                <a:ext cx="47" cy="40"/>
              </a:xfrm>
              <a:custGeom>
                <a:avLst/>
                <a:gdLst>
                  <a:gd name="T0" fmla="*/ 710 w 19"/>
                  <a:gd name="T1" fmla="*/ 760 h 15"/>
                  <a:gd name="T2" fmla="*/ 0 w 19"/>
                  <a:gd name="T3" fmla="*/ 0 h 15"/>
                  <a:gd name="T4" fmla="*/ 331 w 19"/>
                  <a:gd name="T5" fmla="*/ 704 h 15"/>
                  <a:gd name="T6" fmla="*/ 606 w 19"/>
                  <a:gd name="T7" fmla="*/ 76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cubicBezTo>
                      <a:pt x="13" y="11"/>
                      <a:pt x="6" y="0"/>
                      <a:pt x="0" y="0"/>
                    </a:cubicBezTo>
                    <a:cubicBezTo>
                      <a:pt x="3" y="2"/>
                      <a:pt x="10" y="9"/>
                      <a:pt x="9" y="14"/>
                    </a:cubicBezTo>
                    <a:cubicBezTo>
                      <a:pt x="11" y="15"/>
                      <a:pt x="14" y="14"/>
                      <a:pt x="16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9" name="Freeform 529">
                <a:extLst>
                  <a:ext uri="{FF2B5EF4-FFF2-40B4-BE49-F238E27FC236}">
                    <a16:creationId xmlns:a16="http://schemas.microsoft.com/office/drawing/2014/main" id="{52B09EDC-0AF2-4D46-A723-5AA0D61BF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008"/>
                <a:ext cx="33" cy="27"/>
              </a:xfrm>
              <a:custGeom>
                <a:avLst/>
                <a:gdLst>
                  <a:gd name="T0" fmla="*/ 541 w 13"/>
                  <a:gd name="T1" fmla="*/ 532 h 10"/>
                  <a:gd name="T2" fmla="*/ 0 w 13"/>
                  <a:gd name="T3" fmla="*/ 0 h 10"/>
                  <a:gd name="T4" fmla="*/ 297 w 13"/>
                  <a:gd name="T5" fmla="*/ 475 h 10"/>
                  <a:gd name="T6" fmla="*/ 406 w 13"/>
                  <a:gd name="T7" fmla="*/ 42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3" y="10"/>
                    </a:moveTo>
                    <a:cubicBezTo>
                      <a:pt x="11" y="7"/>
                      <a:pt x="4" y="1"/>
                      <a:pt x="0" y="0"/>
                    </a:cubicBezTo>
                    <a:cubicBezTo>
                      <a:pt x="4" y="2"/>
                      <a:pt x="5" y="5"/>
                      <a:pt x="7" y="9"/>
                    </a:cubicBezTo>
                    <a:cubicBezTo>
                      <a:pt x="8" y="9"/>
                      <a:pt x="9" y="9"/>
                      <a:pt x="1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0" name="Freeform 530">
                <a:extLst>
                  <a:ext uri="{FF2B5EF4-FFF2-40B4-BE49-F238E27FC236}">
                    <a16:creationId xmlns:a16="http://schemas.microsoft.com/office/drawing/2014/main" id="{64D23CF3-DE75-47C2-8B42-B66BE8323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032"/>
                <a:ext cx="32" cy="16"/>
              </a:xfrm>
              <a:custGeom>
                <a:avLst/>
                <a:gdLst>
                  <a:gd name="T0" fmla="*/ 478 w 13"/>
                  <a:gd name="T1" fmla="*/ 307 h 6"/>
                  <a:gd name="T2" fmla="*/ 0 w 13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cubicBezTo>
                      <a:pt x="10" y="3"/>
                      <a:pt x="4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1" name="Freeform 531">
                <a:extLst>
                  <a:ext uri="{FF2B5EF4-FFF2-40B4-BE49-F238E27FC236}">
                    <a16:creationId xmlns:a16="http://schemas.microsoft.com/office/drawing/2014/main" id="{434C7C25-C111-4849-888E-F7F32E7B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1979"/>
                <a:ext cx="30" cy="24"/>
              </a:xfrm>
              <a:custGeom>
                <a:avLst/>
                <a:gdLst>
                  <a:gd name="T0" fmla="*/ 470 w 12"/>
                  <a:gd name="T1" fmla="*/ 456 h 9"/>
                  <a:gd name="T2" fmla="*/ 158 w 12"/>
                  <a:gd name="T3" fmla="*/ 0 h 9"/>
                  <a:gd name="T4" fmla="*/ 125 w 12"/>
                  <a:gd name="T5" fmla="*/ 397 h 9"/>
                  <a:gd name="T6" fmla="*/ 395 w 12"/>
                  <a:gd name="T7" fmla="*/ 36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cubicBezTo>
                      <a:pt x="12" y="6"/>
                      <a:pt x="8" y="0"/>
                      <a:pt x="4" y="0"/>
                    </a:cubicBezTo>
                    <a:cubicBezTo>
                      <a:pt x="0" y="1"/>
                      <a:pt x="3" y="5"/>
                      <a:pt x="3" y="8"/>
                    </a:cubicBezTo>
                    <a:cubicBezTo>
                      <a:pt x="4" y="6"/>
                      <a:pt x="9" y="5"/>
                      <a:pt x="10" y="7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2" name="Freeform 532">
                <a:extLst>
                  <a:ext uri="{FF2B5EF4-FFF2-40B4-BE49-F238E27FC236}">
                    <a16:creationId xmlns:a16="http://schemas.microsoft.com/office/drawing/2014/main" id="{3768EC14-9E93-4B80-AE8F-D81D4C3D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96"/>
                <a:ext cx="235" cy="107"/>
              </a:xfrm>
              <a:custGeom>
                <a:avLst/>
                <a:gdLst>
                  <a:gd name="T0" fmla="*/ 0 w 94"/>
                  <a:gd name="T1" fmla="*/ 0 h 40"/>
                  <a:gd name="T2" fmla="*/ 2000 w 94"/>
                  <a:gd name="T3" fmla="*/ 709 h 40"/>
                  <a:gd name="T4" fmla="*/ 2708 w 94"/>
                  <a:gd name="T5" fmla="*/ 1073 h 40"/>
                  <a:gd name="T6" fmla="*/ 3675 w 94"/>
                  <a:gd name="T7" fmla="*/ 2046 h 40"/>
                  <a:gd name="T8" fmla="*/ 2813 w 94"/>
                  <a:gd name="T9" fmla="*/ 1589 h 40"/>
                  <a:gd name="T10" fmla="*/ 2033 w 94"/>
                  <a:gd name="T11" fmla="*/ 1281 h 40"/>
                  <a:gd name="T12" fmla="*/ 1333 w 94"/>
                  <a:gd name="T13" fmla="*/ 709 h 40"/>
                  <a:gd name="T14" fmla="*/ 438 w 94"/>
                  <a:gd name="T15" fmla="*/ 94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40">
                    <a:moveTo>
                      <a:pt x="0" y="0"/>
                    </a:moveTo>
                    <a:cubicBezTo>
                      <a:pt x="18" y="0"/>
                      <a:pt x="34" y="7"/>
                      <a:pt x="51" y="14"/>
                    </a:cubicBezTo>
                    <a:cubicBezTo>
                      <a:pt x="57" y="17"/>
                      <a:pt x="63" y="18"/>
                      <a:pt x="69" y="21"/>
                    </a:cubicBezTo>
                    <a:cubicBezTo>
                      <a:pt x="78" y="26"/>
                      <a:pt x="86" y="34"/>
                      <a:pt x="94" y="40"/>
                    </a:cubicBezTo>
                    <a:cubicBezTo>
                      <a:pt x="88" y="37"/>
                      <a:pt x="80" y="33"/>
                      <a:pt x="72" y="31"/>
                    </a:cubicBezTo>
                    <a:cubicBezTo>
                      <a:pt x="66" y="29"/>
                      <a:pt x="57" y="30"/>
                      <a:pt x="52" y="25"/>
                    </a:cubicBezTo>
                    <a:cubicBezTo>
                      <a:pt x="46" y="21"/>
                      <a:pt x="40" y="18"/>
                      <a:pt x="34" y="14"/>
                    </a:cubicBezTo>
                    <a:cubicBezTo>
                      <a:pt x="30" y="12"/>
                      <a:pt x="16" y="2"/>
                      <a:pt x="11" y="2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3" name="Freeform 533">
                <a:extLst>
                  <a:ext uri="{FF2B5EF4-FFF2-40B4-BE49-F238E27FC236}">
                    <a16:creationId xmlns:a16="http://schemas.microsoft.com/office/drawing/2014/main" id="{2A9601E9-5136-46BD-BB6C-3D4CDA01A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619"/>
                <a:ext cx="110" cy="58"/>
              </a:xfrm>
              <a:custGeom>
                <a:avLst/>
                <a:gdLst>
                  <a:gd name="T0" fmla="*/ 0 w 44"/>
                  <a:gd name="T1" fmla="*/ 55 h 22"/>
                  <a:gd name="T2" fmla="*/ 750 w 44"/>
                  <a:gd name="T3" fmla="*/ 862 h 22"/>
                  <a:gd name="T4" fmla="*/ 1720 w 44"/>
                  <a:gd name="T5" fmla="*/ 730 h 22"/>
                  <a:gd name="T6" fmla="*/ 1408 w 44"/>
                  <a:gd name="T7" fmla="*/ 772 h 22"/>
                  <a:gd name="T8" fmla="*/ 675 w 44"/>
                  <a:gd name="T9" fmla="*/ 527 h 22"/>
                  <a:gd name="T10" fmla="*/ 0 w 4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2">
                    <a:moveTo>
                      <a:pt x="0" y="1"/>
                    </a:moveTo>
                    <a:cubicBezTo>
                      <a:pt x="3" y="9"/>
                      <a:pt x="10" y="15"/>
                      <a:pt x="19" y="18"/>
                    </a:cubicBezTo>
                    <a:cubicBezTo>
                      <a:pt x="25" y="20"/>
                      <a:pt x="42" y="22"/>
                      <a:pt x="44" y="15"/>
                    </a:cubicBezTo>
                    <a:cubicBezTo>
                      <a:pt x="41" y="15"/>
                      <a:pt x="39" y="16"/>
                      <a:pt x="36" y="16"/>
                    </a:cubicBezTo>
                    <a:cubicBezTo>
                      <a:pt x="31" y="15"/>
                      <a:pt x="21" y="13"/>
                      <a:pt x="17" y="11"/>
                    </a:cubicBezTo>
                    <a:cubicBezTo>
                      <a:pt x="10" y="7"/>
                      <a:pt x="7" y="4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4" name="Freeform 534">
                <a:extLst>
                  <a:ext uri="{FF2B5EF4-FFF2-40B4-BE49-F238E27FC236}">
                    <a16:creationId xmlns:a16="http://schemas.microsoft.com/office/drawing/2014/main" id="{5EB9DEF2-97C3-4207-AA2D-8C1EF9DA1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73"/>
                <a:ext cx="65" cy="54"/>
              </a:xfrm>
              <a:custGeom>
                <a:avLst/>
                <a:gdLst>
                  <a:gd name="T0" fmla="*/ 50 w 26"/>
                  <a:gd name="T1" fmla="*/ 59 h 20"/>
                  <a:gd name="T2" fmla="*/ 1020 w 26"/>
                  <a:gd name="T3" fmla="*/ 1007 h 20"/>
                  <a:gd name="T4" fmla="*/ 988 w 26"/>
                  <a:gd name="T5" fmla="*/ 591 h 20"/>
                  <a:gd name="T6" fmla="*/ 0 w 26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" y="1"/>
                    </a:moveTo>
                    <a:cubicBezTo>
                      <a:pt x="7" y="8"/>
                      <a:pt x="15" y="20"/>
                      <a:pt x="26" y="19"/>
                    </a:cubicBezTo>
                    <a:cubicBezTo>
                      <a:pt x="26" y="17"/>
                      <a:pt x="25" y="13"/>
                      <a:pt x="25" y="11"/>
                    </a:cubicBezTo>
                    <a:cubicBezTo>
                      <a:pt x="17" y="10"/>
                      <a:pt x="8" y="0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5" name="Freeform 535">
                <a:extLst>
                  <a:ext uri="{FF2B5EF4-FFF2-40B4-BE49-F238E27FC236}">
                    <a16:creationId xmlns:a16="http://schemas.microsoft.com/office/drawing/2014/main" id="{E3F2341F-43B3-4E8A-86F6-B1ACE043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616"/>
                <a:ext cx="43" cy="35"/>
              </a:xfrm>
              <a:custGeom>
                <a:avLst/>
                <a:gdLst>
                  <a:gd name="T0" fmla="*/ 129 w 17"/>
                  <a:gd name="T1" fmla="*/ 0 h 13"/>
                  <a:gd name="T2" fmla="*/ 159 w 17"/>
                  <a:gd name="T3" fmla="*/ 369 h 13"/>
                  <a:gd name="T4" fmla="*/ 326 w 17"/>
                  <a:gd name="T5" fmla="*/ 428 h 13"/>
                  <a:gd name="T6" fmla="*/ 455 w 17"/>
                  <a:gd name="T7" fmla="*/ 587 h 13"/>
                  <a:gd name="T8" fmla="*/ 615 w 17"/>
                  <a:gd name="T9" fmla="*/ 471 h 13"/>
                  <a:gd name="T10" fmla="*/ 159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3" y="0"/>
                    </a:moveTo>
                    <a:cubicBezTo>
                      <a:pt x="0" y="3"/>
                      <a:pt x="1" y="6"/>
                      <a:pt x="4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9"/>
                      <a:pt x="10" y="11"/>
                      <a:pt x="11" y="11"/>
                    </a:cubicBezTo>
                    <a:cubicBezTo>
                      <a:pt x="14" y="13"/>
                      <a:pt x="17" y="13"/>
                      <a:pt x="15" y="9"/>
                    </a:cubicBezTo>
                    <a:cubicBezTo>
                      <a:pt x="13" y="5"/>
                      <a:pt x="6" y="3"/>
                      <a:pt x="4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6" name="Freeform 536">
                <a:extLst>
                  <a:ext uri="{FF2B5EF4-FFF2-40B4-BE49-F238E27FC236}">
                    <a16:creationId xmlns:a16="http://schemas.microsoft.com/office/drawing/2014/main" id="{85B21406-2D1B-4D35-8739-1B50A9BE0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531"/>
                <a:ext cx="57" cy="32"/>
              </a:xfrm>
              <a:custGeom>
                <a:avLst/>
                <a:gdLst>
                  <a:gd name="T0" fmla="*/ 0 w 23"/>
                  <a:gd name="T1" fmla="*/ 0 h 12"/>
                  <a:gd name="T2" fmla="*/ 865 w 23"/>
                  <a:gd name="T3" fmla="*/ 397 h 12"/>
                  <a:gd name="T4" fmla="*/ 454 w 23"/>
                  <a:gd name="T5" fmla="*/ 605 h 12"/>
                  <a:gd name="T6" fmla="*/ 0 w 23"/>
                  <a:gd name="T7" fmla="*/ 149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cubicBezTo>
                      <a:pt x="7" y="4"/>
                      <a:pt x="15" y="6"/>
                      <a:pt x="23" y="8"/>
                    </a:cubicBezTo>
                    <a:cubicBezTo>
                      <a:pt x="19" y="9"/>
                      <a:pt x="14" y="9"/>
                      <a:pt x="12" y="12"/>
                    </a:cubicBezTo>
                    <a:cubicBezTo>
                      <a:pt x="11" y="7"/>
                      <a:pt x="4" y="1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7" name="Freeform 537">
                <a:extLst>
                  <a:ext uri="{FF2B5EF4-FFF2-40B4-BE49-F238E27FC236}">
                    <a16:creationId xmlns:a16="http://schemas.microsoft.com/office/drawing/2014/main" id="{0D2B39D4-F627-4D40-A735-AB1C2020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2061"/>
                <a:ext cx="112" cy="51"/>
              </a:xfrm>
              <a:custGeom>
                <a:avLst/>
                <a:gdLst>
                  <a:gd name="T0" fmla="*/ 1727 w 45"/>
                  <a:gd name="T1" fmla="*/ 988 h 19"/>
                  <a:gd name="T2" fmla="*/ 923 w 45"/>
                  <a:gd name="T3" fmla="*/ 462 h 19"/>
                  <a:gd name="T4" fmla="*/ 0 w 4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9">
                    <a:moveTo>
                      <a:pt x="45" y="19"/>
                    </a:moveTo>
                    <a:cubicBezTo>
                      <a:pt x="36" y="15"/>
                      <a:pt x="32" y="13"/>
                      <a:pt x="24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8" name="Freeform 538">
                <a:extLst>
                  <a:ext uri="{FF2B5EF4-FFF2-40B4-BE49-F238E27FC236}">
                    <a16:creationId xmlns:a16="http://schemas.microsoft.com/office/drawing/2014/main" id="{6C854AB6-F58C-4402-9BFF-1CFBD1605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1979"/>
                <a:ext cx="100" cy="69"/>
              </a:xfrm>
              <a:custGeom>
                <a:avLst/>
                <a:gdLst>
                  <a:gd name="T0" fmla="*/ 1563 w 40"/>
                  <a:gd name="T1" fmla="*/ 1290 h 26"/>
                  <a:gd name="T2" fmla="*/ 675 w 40"/>
                  <a:gd name="T3" fmla="*/ 541 h 26"/>
                  <a:gd name="T4" fmla="*/ 0 w 40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26">
                    <a:moveTo>
                      <a:pt x="40" y="26"/>
                    </a:moveTo>
                    <a:cubicBezTo>
                      <a:pt x="34" y="21"/>
                      <a:pt x="27" y="18"/>
                      <a:pt x="17" y="11"/>
                    </a:cubicBezTo>
                    <a:cubicBezTo>
                      <a:pt x="12" y="7"/>
                      <a:pt x="6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9" name="Freeform 539">
                <a:extLst>
                  <a:ext uri="{FF2B5EF4-FFF2-40B4-BE49-F238E27FC236}">
                    <a16:creationId xmlns:a16="http://schemas.microsoft.com/office/drawing/2014/main" id="{4D379B93-3B7A-419A-ACBD-D788230B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552"/>
                <a:ext cx="72" cy="67"/>
              </a:xfrm>
              <a:custGeom>
                <a:avLst/>
                <a:gdLst>
                  <a:gd name="T0" fmla="*/ 0 w 29"/>
                  <a:gd name="T1" fmla="*/ 0 h 25"/>
                  <a:gd name="T2" fmla="*/ 690 w 29"/>
                  <a:gd name="T3" fmla="*/ 675 h 25"/>
                  <a:gd name="T4" fmla="*/ 1102 w 29"/>
                  <a:gd name="T5" fmla="*/ 1292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5">
                    <a:moveTo>
                      <a:pt x="0" y="0"/>
                    </a:moveTo>
                    <a:cubicBezTo>
                      <a:pt x="7" y="3"/>
                      <a:pt x="13" y="7"/>
                      <a:pt x="18" y="13"/>
                    </a:cubicBezTo>
                    <a:cubicBezTo>
                      <a:pt x="19" y="15"/>
                      <a:pt x="24" y="20"/>
                      <a:pt x="29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0" name="Freeform 540">
                <a:extLst>
                  <a:ext uri="{FF2B5EF4-FFF2-40B4-BE49-F238E27FC236}">
                    <a16:creationId xmlns:a16="http://schemas.microsoft.com/office/drawing/2014/main" id="{066CADDE-4DAE-4AC2-8D06-21E7EA182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613"/>
                <a:ext cx="8" cy="22"/>
              </a:xfrm>
              <a:custGeom>
                <a:avLst/>
                <a:gdLst>
                  <a:gd name="T0" fmla="*/ 149 w 3"/>
                  <a:gd name="T1" fmla="*/ 462 h 8"/>
                  <a:gd name="T2" fmla="*/ 56 w 3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cubicBezTo>
                      <a:pt x="1" y="6"/>
                      <a:pt x="0" y="2"/>
                      <a:pt x="1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1" name="Freeform 541">
                <a:extLst>
                  <a:ext uri="{FF2B5EF4-FFF2-40B4-BE49-F238E27FC236}">
                    <a16:creationId xmlns:a16="http://schemas.microsoft.com/office/drawing/2014/main" id="{85C7430C-BC9D-4AE9-ADFB-1EC993AFE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611"/>
                <a:ext cx="40" cy="42"/>
              </a:xfrm>
              <a:custGeom>
                <a:avLst/>
                <a:gdLst>
                  <a:gd name="T0" fmla="*/ 625 w 16"/>
                  <a:gd name="T1" fmla="*/ 759 h 16"/>
                  <a:gd name="T2" fmla="*/ 238 w 16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9" y="13"/>
                      <a:pt x="0" y="8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2" name="Freeform 542">
                <a:extLst>
                  <a:ext uri="{FF2B5EF4-FFF2-40B4-BE49-F238E27FC236}">
                    <a16:creationId xmlns:a16="http://schemas.microsoft.com/office/drawing/2014/main" id="{66A9EFD0-B334-4D9F-A6E8-A671D46D2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125"/>
                <a:ext cx="12" cy="30"/>
              </a:xfrm>
              <a:custGeom>
                <a:avLst/>
                <a:gdLst>
                  <a:gd name="T0" fmla="*/ 168 w 5"/>
                  <a:gd name="T1" fmla="*/ 611 h 11"/>
                  <a:gd name="T2" fmla="*/ 0 w 5"/>
                  <a:gd name="T3" fmla="*/ 447 h 11"/>
                  <a:gd name="T4" fmla="*/ 139 w 5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cubicBezTo>
                      <a:pt x="0" y="10"/>
                      <a:pt x="1" y="10"/>
                      <a:pt x="0" y="8"/>
                    </a:cubicBezTo>
                    <a:cubicBezTo>
                      <a:pt x="0" y="6"/>
                      <a:pt x="1" y="2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3" name="Freeform 543">
                <a:extLst>
                  <a:ext uri="{FF2B5EF4-FFF2-40B4-BE49-F238E27FC236}">
                    <a16:creationId xmlns:a16="http://schemas.microsoft.com/office/drawing/2014/main" id="{3BCA0386-1E4C-47BF-947D-CC10A7504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2101"/>
                <a:ext cx="15" cy="24"/>
              </a:xfrm>
              <a:custGeom>
                <a:avLst/>
                <a:gdLst>
                  <a:gd name="T0" fmla="*/ 0 w 6"/>
                  <a:gd name="T1" fmla="*/ 456 h 9"/>
                  <a:gd name="T2" fmla="*/ 238 w 6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cubicBezTo>
                      <a:pt x="3" y="7"/>
                      <a:pt x="6" y="3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4" name="Freeform 544">
                <a:extLst>
                  <a:ext uri="{FF2B5EF4-FFF2-40B4-BE49-F238E27FC236}">
                    <a16:creationId xmlns:a16="http://schemas.microsoft.com/office/drawing/2014/main" id="{2D31B17F-3637-46C4-B4BA-78FA3DB4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093"/>
                <a:ext cx="15" cy="30"/>
              </a:xfrm>
              <a:custGeom>
                <a:avLst/>
                <a:gdLst>
                  <a:gd name="T0" fmla="*/ 0 w 6"/>
                  <a:gd name="T1" fmla="*/ 611 h 11"/>
                  <a:gd name="T2" fmla="*/ 238 w 6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0" y="6"/>
                      <a:pt x="2" y="2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5" name="Freeform 545">
                <a:extLst>
                  <a:ext uri="{FF2B5EF4-FFF2-40B4-BE49-F238E27FC236}">
                    <a16:creationId xmlns:a16="http://schemas.microsoft.com/office/drawing/2014/main" id="{0704B3CC-D4B4-4F0E-949E-DF0EB5BE4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2072"/>
                <a:ext cx="15" cy="27"/>
              </a:xfrm>
              <a:custGeom>
                <a:avLst/>
                <a:gdLst>
                  <a:gd name="T0" fmla="*/ 0 w 6"/>
                  <a:gd name="T1" fmla="*/ 532 h 10"/>
                  <a:gd name="T2" fmla="*/ 238 w 6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3" y="8"/>
                      <a:pt x="6" y="4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6" name="Freeform 546">
                <a:extLst>
                  <a:ext uri="{FF2B5EF4-FFF2-40B4-BE49-F238E27FC236}">
                    <a16:creationId xmlns:a16="http://schemas.microsoft.com/office/drawing/2014/main" id="{5E582DA6-1567-4007-90F2-F48D6E123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064"/>
                <a:ext cx="23" cy="24"/>
              </a:xfrm>
              <a:custGeom>
                <a:avLst/>
                <a:gdLst>
                  <a:gd name="T0" fmla="*/ 0 w 9"/>
                  <a:gd name="T1" fmla="*/ 456 h 9"/>
                  <a:gd name="T2" fmla="*/ 386 w 9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2" y="5"/>
                      <a:pt x="4" y="1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7" name="Freeform 547">
                <a:extLst>
                  <a:ext uri="{FF2B5EF4-FFF2-40B4-BE49-F238E27FC236}">
                    <a16:creationId xmlns:a16="http://schemas.microsoft.com/office/drawing/2014/main" id="{75B2454C-912E-48FC-AADE-B9F5FBAA3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011"/>
                <a:ext cx="25" cy="34"/>
              </a:xfrm>
              <a:custGeom>
                <a:avLst/>
                <a:gdLst>
                  <a:gd name="T0" fmla="*/ 0 w 10"/>
                  <a:gd name="T1" fmla="*/ 609 h 13"/>
                  <a:gd name="T2" fmla="*/ 395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cubicBezTo>
                      <a:pt x="5" y="11"/>
                      <a:pt x="10" y="5"/>
                      <a:pt x="1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8" name="Freeform 548">
                <a:extLst>
                  <a:ext uri="{FF2B5EF4-FFF2-40B4-BE49-F238E27FC236}">
                    <a16:creationId xmlns:a16="http://schemas.microsoft.com/office/drawing/2014/main" id="{31D47D79-80A9-483B-9EA6-EF02A5ADB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995"/>
                <a:ext cx="23" cy="29"/>
              </a:xfrm>
              <a:custGeom>
                <a:avLst/>
                <a:gdLst>
                  <a:gd name="T0" fmla="*/ 0 w 9"/>
                  <a:gd name="T1" fmla="*/ 527 h 11"/>
                  <a:gd name="T2" fmla="*/ 386 w 9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0" y="6"/>
                      <a:pt x="5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9" name="Freeform 549">
                <a:extLst>
                  <a:ext uri="{FF2B5EF4-FFF2-40B4-BE49-F238E27FC236}">
                    <a16:creationId xmlns:a16="http://schemas.microsoft.com/office/drawing/2014/main" id="{8C9E4C31-E567-42E0-9A9A-24686918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912"/>
                <a:ext cx="30" cy="45"/>
              </a:xfrm>
              <a:custGeom>
                <a:avLst/>
                <a:gdLst>
                  <a:gd name="T0" fmla="*/ 0 w 12"/>
                  <a:gd name="T1" fmla="*/ 834 h 17"/>
                  <a:gd name="T2" fmla="*/ 363 w 12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0" y="17"/>
                    </a:moveTo>
                    <a:cubicBezTo>
                      <a:pt x="7" y="14"/>
                      <a:pt x="12" y="6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0" name="Freeform 550">
                <a:extLst>
                  <a:ext uri="{FF2B5EF4-FFF2-40B4-BE49-F238E27FC236}">
                    <a16:creationId xmlns:a16="http://schemas.microsoft.com/office/drawing/2014/main" id="{4783FACF-0844-409D-8889-1028876E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1901"/>
                <a:ext cx="23" cy="54"/>
              </a:xfrm>
              <a:custGeom>
                <a:avLst/>
                <a:gdLst>
                  <a:gd name="T0" fmla="*/ 169 w 9"/>
                  <a:gd name="T1" fmla="*/ 1064 h 20"/>
                  <a:gd name="T2" fmla="*/ 0 w 9"/>
                  <a:gd name="T3" fmla="*/ 751 h 20"/>
                  <a:gd name="T4" fmla="*/ 130 w 9"/>
                  <a:gd name="T5" fmla="*/ 429 h 20"/>
                  <a:gd name="T6" fmla="*/ 386 w 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4" y="20"/>
                    </a:move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2" y="10"/>
                      <a:pt x="3" y="8"/>
                    </a:cubicBezTo>
                    <a:cubicBezTo>
                      <a:pt x="5" y="5"/>
                      <a:pt x="7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1" name="Freeform 551">
                <a:extLst>
                  <a:ext uri="{FF2B5EF4-FFF2-40B4-BE49-F238E27FC236}">
                    <a16:creationId xmlns:a16="http://schemas.microsoft.com/office/drawing/2014/main" id="{2AC250F3-D473-466C-9502-D379C21E3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005"/>
                <a:ext cx="40" cy="38"/>
              </a:xfrm>
              <a:custGeom>
                <a:avLst/>
                <a:gdLst>
                  <a:gd name="T0" fmla="*/ 158 w 16"/>
                  <a:gd name="T1" fmla="*/ 760 h 14"/>
                  <a:gd name="T2" fmla="*/ 313 w 16"/>
                  <a:gd name="T3" fmla="*/ 163 h 14"/>
                  <a:gd name="T4" fmla="*/ 438 w 16"/>
                  <a:gd name="T5" fmla="*/ 0 h 14"/>
                  <a:gd name="T6" fmla="*/ 625 w 16"/>
                  <a:gd name="T7" fmla="*/ 6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4" y="14"/>
                    </a:moveTo>
                    <a:cubicBezTo>
                      <a:pt x="0" y="12"/>
                      <a:pt x="6" y="5"/>
                      <a:pt x="8" y="3"/>
                    </a:cubicBezTo>
                    <a:cubicBezTo>
                      <a:pt x="9" y="2"/>
                      <a:pt x="10" y="1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2" name="Freeform 552">
                <a:extLst>
                  <a:ext uri="{FF2B5EF4-FFF2-40B4-BE49-F238E27FC236}">
                    <a16:creationId xmlns:a16="http://schemas.microsoft.com/office/drawing/2014/main" id="{7579181F-AF94-4D92-8439-C77E54C62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1984"/>
                <a:ext cx="23" cy="27"/>
              </a:xfrm>
              <a:custGeom>
                <a:avLst/>
                <a:gdLst>
                  <a:gd name="T0" fmla="*/ 0 w 9"/>
                  <a:gd name="T1" fmla="*/ 532 h 10"/>
                  <a:gd name="T2" fmla="*/ 386 w 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3" y="7"/>
                      <a:pt x="6" y="4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3" name="Freeform 553">
                <a:extLst>
                  <a:ext uri="{FF2B5EF4-FFF2-40B4-BE49-F238E27FC236}">
                    <a16:creationId xmlns:a16="http://schemas.microsoft.com/office/drawing/2014/main" id="{7EA1D4C0-00F3-4868-BDBD-C0A8A8068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064"/>
                <a:ext cx="20" cy="19"/>
              </a:xfrm>
              <a:custGeom>
                <a:avLst/>
                <a:gdLst>
                  <a:gd name="T0" fmla="*/ 0 w 8"/>
                  <a:gd name="T1" fmla="*/ 383 h 7"/>
                  <a:gd name="T2" fmla="*/ 313 w 8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3" y="6"/>
                      <a:pt x="6" y="3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4" name="Freeform 554">
                <a:extLst>
                  <a:ext uri="{FF2B5EF4-FFF2-40B4-BE49-F238E27FC236}">
                    <a16:creationId xmlns:a16="http://schemas.microsoft.com/office/drawing/2014/main" id="{DC0CD056-DC48-408A-BF05-34BB49B35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112"/>
                <a:ext cx="40" cy="40"/>
              </a:xfrm>
              <a:custGeom>
                <a:avLst/>
                <a:gdLst>
                  <a:gd name="T0" fmla="*/ 238 w 16"/>
                  <a:gd name="T1" fmla="*/ 760 h 15"/>
                  <a:gd name="T2" fmla="*/ 208 w 16"/>
                  <a:gd name="T3" fmla="*/ 307 h 15"/>
                  <a:gd name="T4" fmla="*/ 625 w 16"/>
                  <a:gd name="T5" fmla="*/ 93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6" y="15"/>
                    </a:moveTo>
                    <a:cubicBezTo>
                      <a:pt x="0" y="14"/>
                      <a:pt x="3" y="9"/>
                      <a:pt x="5" y="6"/>
                    </a:cubicBezTo>
                    <a:cubicBezTo>
                      <a:pt x="8" y="2"/>
                      <a:pt x="10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5" name="Freeform 555">
                <a:extLst>
                  <a:ext uri="{FF2B5EF4-FFF2-40B4-BE49-F238E27FC236}">
                    <a16:creationId xmlns:a16="http://schemas.microsoft.com/office/drawing/2014/main" id="{D6BB744F-742F-40E8-92D4-90B283C65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077"/>
                <a:ext cx="45" cy="38"/>
              </a:xfrm>
              <a:custGeom>
                <a:avLst/>
                <a:gdLst>
                  <a:gd name="T0" fmla="*/ 208 w 18"/>
                  <a:gd name="T1" fmla="*/ 760 h 14"/>
                  <a:gd name="T2" fmla="*/ 363 w 18"/>
                  <a:gd name="T3" fmla="*/ 163 h 14"/>
                  <a:gd name="T4" fmla="*/ 708 w 18"/>
                  <a:gd name="T5" fmla="*/ 6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5" y="14"/>
                    </a:moveTo>
                    <a:cubicBezTo>
                      <a:pt x="0" y="12"/>
                      <a:pt x="7" y="5"/>
                      <a:pt x="9" y="3"/>
                    </a:cubicBezTo>
                    <a:cubicBezTo>
                      <a:pt x="12" y="0"/>
                      <a:pt x="14" y="0"/>
                      <a:pt x="18" y="1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6" name="Freeform 556">
                <a:extLst>
                  <a:ext uri="{FF2B5EF4-FFF2-40B4-BE49-F238E27FC236}">
                    <a16:creationId xmlns:a16="http://schemas.microsoft.com/office/drawing/2014/main" id="{48BDD5B1-809C-465C-85B9-B93751D78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101"/>
                <a:ext cx="18" cy="24"/>
              </a:xfrm>
              <a:custGeom>
                <a:avLst/>
                <a:gdLst>
                  <a:gd name="T0" fmla="*/ 0 w 7"/>
                  <a:gd name="T1" fmla="*/ 456 h 9"/>
                  <a:gd name="T2" fmla="*/ 303 w 7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3" y="8"/>
                      <a:pt x="7" y="4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Freeform 557">
                <a:extLst>
                  <a:ext uri="{FF2B5EF4-FFF2-40B4-BE49-F238E27FC236}">
                    <a16:creationId xmlns:a16="http://schemas.microsoft.com/office/drawing/2014/main" id="{17B8F9A8-BE51-4D07-804E-E71BB937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061"/>
                <a:ext cx="25" cy="30"/>
              </a:xfrm>
              <a:custGeom>
                <a:avLst/>
                <a:gdLst>
                  <a:gd name="T0" fmla="*/ 0 w 10"/>
                  <a:gd name="T1" fmla="*/ 611 h 11"/>
                  <a:gd name="T2" fmla="*/ 363 w 10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4" y="10"/>
                      <a:pt x="10" y="4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8" name="Freeform 558">
                <a:extLst>
                  <a:ext uri="{FF2B5EF4-FFF2-40B4-BE49-F238E27FC236}">
                    <a16:creationId xmlns:a16="http://schemas.microsoft.com/office/drawing/2014/main" id="{B2828EF6-2F42-4BC2-8A40-F29FC28C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048"/>
                <a:ext cx="25" cy="29"/>
              </a:xfrm>
              <a:custGeom>
                <a:avLst/>
                <a:gdLst>
                  <a:gd name="T0" fmla="*/ 0 w 10"/>
                  <a:gd name="T1" fmla="*/ 527 h 11"/>
                  <a:gd name="T2" fmla="*/ 395 w 10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7"/>
                      <a:pt x="5" y="2"/>
                      <a:pt x="1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9" name="Freeform 559">
                <a:extLst>
                  <a:ext uri="{FF2B5EF4-FFF2-40B4-BE49-F238E27FC236}">
                    <a16:creationId xmlns:a16="http://schemas.microsoft.com/office/drawing/2014/main" id="{6FF6AB74-E88F-484F-9426-5C4F38D6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691"/>
                <a:ext cx="110" cy="64"/>
              </a:xfrm>
              <a:custGeom>
                <a:avLst/>
                <a:gdLst>
                  <a:gd name="T0" fmla="*/ 1720 w 44"/>
                  <a:gd name="T1" fmla="*/ 1216 h 24"/>
                  <a:gd name="T2" fmla="*/ 1300 w 44"/>
                  <a:gd name="T3" fmla="*/ 819 h 24"/>
                  <a:gd name="T4" fmla="*/ 0 w 44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24">
                    <a:moveTo>
                      <a:pt x="44" y="24"/>
                    </a:moveTo>
                    <a:cubicBezTo>
                      <a:pt x="43" y="21"/>
                      <a:pt x="36" y="18"/>
                      <a:pt x="33" y="16"/>
                    </a:cubicBezTo>
                    <a:cubicBezTo>
                      <a:pt x="23" y="9"/>
                      <a:pt x="11" y="4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0" name="Freeform 560">
                <a:extLst>
                  <a:ext uri="{FF2B5EF4-FFF2-40B4-BE49-F238E27FC236}">
                    <a16:creationId xmlns:a16="http://schemas.microsoft.com/office/drawing/2014/main" id="{07559160-C194-498F-ABA9-CC9D437E3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1808"/>
                <a:ext cx="90" cy="67"/>
              </a:xfrm>
              <a:custGeom>
                <a:avLst/>
                <a:gdLst>
                  <a:gd name="T0" fmla="*/ 1408 w 36"/>
                  <a:gd name="T1" fmla="*/ 1292 h 25"/>
                  <a:gd name="T2" fmla="*/ 1300 w 36"/>
                  <a:gd name="T3" fmla="*/ 1134 h 25"/>
                  <a:gd name="T4" fmla="*/ 1020 w 36"/>
                  <a:gd name="T5" fmla="*/ 769 h 25"/>
                  <a:gd name="T6" fmla="*/ 595 w 36"/>
                  <a:gd name="T7" fmla="*/ 367 h 25"/>
                  <a:gd name="T8" fmla="*/ 0 w 3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cubicBezTo>
                      <a:pt x="35" y="24"/>
                      <a:pt x="34" y="23"/>
                      <a:pt x="33" y="22"/>
                    </a:cubicBezTo>
                    <a:cubicBezTo>
                      <a:pt x="30" y="20"/>
                      <a:pt x="28" y="18"/>
                      <a:pt x="26" y="15"/>
                    </a:cubicBezTo>
                    <a:cubicBezTo>
                      <a:pt x="23" y="12"/>
                      <a:pt x="20" y="9"/>
                      <a:pt x="15" y="7"/>
                    </a:cubicBezTo>
                    <a:cubicBezTo>
                      <a:pt x="11" y="5"/>
                      <a:pt x="6" y="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Freeform 561">
                <a:extLst>
                  <a:ext uri="{FF2B5EF4-FFF2-40B4-BE49-F238E27FC236}">
                    <a16:creationId xmlns:a16="http://schemas.microsoft.com/office/drawing/2014/main" id="{65414FBD-599A-4F4C-B61E-C68F7DCA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859"/>
                <a:ext cx="32" cy="32"/>
              </a:xfrm>
              <a:custGeom>
                <a:avLst/>
                <a:gdLst>
                  <a:gd name="T0" fmla="*/ 478 w 13"/>
                  <a:gd name="T1" fmla="*/ 605 h 12"/>
                  <a:gd name="T2" fmla="*/ 298 w 13"/>
                  <a:gd name="T3" fmla="*/ 456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1" y="11"/>
                      <a:pt x="10" y="10"/>
                      <a:pt x="8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2" name="Freeform 562">
                <a:extLst>
                  <a:ext uri="{FF2B5EF4-FFF2-40B4-BE49-F238E27FC236}">
                    <a16:creationId xmlns:a16="http://schemas.microsoft.com/office/drawing/2014/main" id="{9C4DCA2A-7E4A-4945-99CA-0DFE798DF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749"/>
                <a:ext cx="27" cy="19"/>
              </a:xfrm>
              <a:custGeom>
                <a:avLst/>
                <a:gdLst>
                  <a:gd name="T0" fmla="*/ 398 w 11"/>
                  <a:gd name="T1" fmla="*/ 383 h 7"/>
                  <a:gd name="T2" fmla="*/ 0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6" y="7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3" name="Freeform 563">
                <a:extLst>
                  <a:ext uri="{FF2B5EF4-FFF2-40B4-BE49-F238E27FC236}">
                    <a16:creationId xmlns:a16="http://schemas.microsoft.com/office/drawing/2014/main" id="{7D31E065-39BB-4427-B0B0-3839FEB6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47"/>
                <a:ext cx="42" cy="42"/>
              </a:xfrm>
              <a:custGeom>
                <a:avLst/>
                <a:gdLst>
                  <a:gd name="T0" fmla="*/ 635 w 17"/>
                  <a:gd name="T1" fmla="*/ 759 h 16"/>
                  <a:gd name="T2" fmla="*/ 0 w 17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6">
                    <a:moveTo>
                      <a:pt x="17" y="16"/>
                    </a:moveTo>
                    <a:cubicBezTo>
                      <a:pt x="9" y="15"/>
                      <a:pt x="4" y="6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4" name="Freeform 564">
                <a:extLst>
                  <a:ext uri="{FF2B5EF4-FFF2-40B4-BE49-F238E27FC236}">
                    <a16:creationId xmlns:a16="http://schemas.microsoft.com/office/drawing/2014/main" id="{76665D54-2470-4A62-919E-B57CCB6EA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979"/>
                <a:ext cx="37" cy="34"/>
              </a:xfrm>
              <a:custGeom>
                <a:avLst/>
                <a:gdLst>
                  <a:gd name="T0" fmla="*/ 553 w 15"/>
                  <a:gd name="T1" fmla="*/ 609 h 13"/>
                  <a:gd name="T2" fmla="*/ 0 w 15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3">
                    <a:moveTo>
                      <a:pt x="15" y="13"/>
                    </a:moveTo>
                    <a:cubicBezTo>
                      <a:pt x="8" y="12"/>
                      <a:pt x="3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Freeform 565">
                <a:extLst>
                  <a:ext uri="{FF2B5EF4-FFF2-40B4-BE49-F238E27FC236}">
                    <a16:creationId xmlns:a16="http://schemas.microsoft.com/office/drawing/2014/main" id="{DF60BEDA-7041-43F2-B8CF-961DD30DB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733"/>
                <a:ext cx="12" cy="27"/>
              </a:xfrm>
              <a:custGeom>
                <a:avLst/>
                <a:gdLst>
                  <a:gd name="T0" fmla="*/ 168 w 5"/>
                  <a:gd name="T1" fmla="*/ 278 h 10"/>
                  <a:gd name="T2" fmla="*/ 0 w 5"/>
                  <a:gd name="T3" fmla="*/ 278 h 10"/>
                  <a:gd name="T4" fmla="*/ 139 w 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5" y="5"/>
                    </a:moveTo>
                    <a:cubicBezTo>
                      <a:pt x="5" y="9"/>
                      <a:pt x="0" y="10"/>
                      <a:pt x="0" y="5"/>
                    </a:cubicBezTo>
                    <a:cubicBezTo>
                      <a:pt x="1" y="3"/>
                      <a:pt x="3" y="1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6" name="Freeform 566">
                <a:extLst>
                  <a:ext uri="{FF2B5EF4-FFF2-40B4-BE49-F238E27FC236}">
                    <a16:creationId xmlns:a16="http://schemas.microsoft.com/office/drawing/2014/main" id="{BE59C781-3DFE-4BC5-93A3-79D681DD9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93"/>
                <a:ext cx="8" cy="6"/>
              </a:xfrm>
              <a:custGeom>
                <a:avLst/>
                <a:gdLst>
                  <a:gd name="T0" fmla="*/ 149 w 3"/>
                  <a:gd name="T1" fmla="*/ 0 h 2"/>
                  <a:gd name="T2" fmla="*/ 0 w 3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7" name="Freeform 567">
                <a:extLst>
                  <a:ext uri="{FF2B5EF4-FFF2-40B4-BE49-F238E27FC236}">
                    <a16:creationId xmlns:a16="http://schemas.microsoft.com/office/drawing/2014/main" id="{FAF3C2A2-D16E-4BB6-9D7D-E38CD1B34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747"/>
                <a:ext cx="2" cy="13"/>
              </a:xfrm>
              <a:custGeom>
                <a:avLst/>
                <a:gdLst>
                  <a:gd name="T0" fmla="*/ 0 w 1"/>
                  <a:gd name="T1" fmla="*/ 229 h 5"/>
                  <a:gd name="T2" fmla="*/ 16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8" name="Freeform 568">
                <a:extLst>
                  <a:ext uri="{FF2B5EF4-FFF2-40B4-BE49-F238E27FC236}">
                    <a16:creationId xmlns:a16="http://schemas.microsoft.com/office/drawing/2014/main" id="{2B406E07-75D5-4C69-AEBC-36565E94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808"/>
                <a:ext cx="3" cy="8"/>
              </a:xfrm>
              <a:custGeom>
                <a:avLst/>
                <a:gdLst>
                  <a:gd name="T0" fmla="*/ 0 w 1"/>
                  <a:gd name="T1" fmla="*/ 149 h 3"/>
                  <a:gd name="T2" fmla="*/ 81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9" name="Freeform 569">
                <a:extLst>
                  <a:ext uri="{FF2B5EF4-FFF2-40B4-BE49-F238E27FC236}">
                    <a16:creationId xmlns:a16="http://schemas.microsoft.com/office/drawing/2014/main" id="{1782735B-84A3-4A6C-8EF1-8189B35B9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867"/>
                <a:ext cx="5" cy="8"/>
              </a:xfrm>
              <a:custGeom>
                <a:avLst/>
                <a:gdLst>
                  <a:gd name="T0" fmla="*/ 83 w 2"/>
                  <a:gd name="T1" fmla="*/ 0 h 3"/>
                  <a:gd name="T2" fmla="*/ 0 w 2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0" name="Freeform 570">
                <a:extLst>
                  <a:ext uri="{FF2B5EF4-FFF2-40B4-BE49-F238E27FC236}">
                    <a16:creationId xmlns:a16="http://schemas.microsoft.com/office/drawing/2014/main" id="{35A05E8B-B513-4077-974F-8CF89F3B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733"/>
                <a:ext cx="13" cy="22"/>
              </a:xfrm>
              <a:custGeom>
                <a:avLst/>
                <a:gdLst>
                  <a:gd name="T0" fmla="*/ 229 w 5"/>
                  <a:gd name="T1" fmla="*/ 0 h 8"/>
                  <a:gd name="T2" fmla="*/ 0 w 5"/>
                  <a:gd name="T3" fmla="*/ 462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3"/>
                      <a:pt x="2" y="6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1" name="Freeform 571">
                <a:extLst>
                  <a:ext uri="{FF2B5EF4-FFF2-40B4-BE49-F238E27FC236}">
                    <a16:creationId xmlns:a16="http://schemas.microsoft.com/office/drawing/2014/main" id="{078EE5F2-CDE9-4FEB-9874-9CC73BD7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651"/>
                <a:ext cx="20" cy="32"/>
              </a:xfrm>
              <a:custGeom>
                <a:avLst/>
                <a:gdLst>
                  <a:gd name="T0" fmla="*/ 313 w 8"/>
                  <a:gd name="T1" fmla="*/ 56 h 12"/>
                  <a:gd name="T2" fmla="*/ 0 w 8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8" y="1"/>
                    </a:moveTo>
                    <a:cubicBezTo>
                      <a:pt x="5" y="12"/>
                      <a:pt x="0" y="8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2" name="Freeform 572">
                <a:extLst>
                  <a:ext uri="{FF2B5EF4-FFF2-40B4-BE49-F238E27FC236}">
                    <a16:creationId xmlns:a16="http://schemas.microsoft.com/office/drawing/2014/main" id="{64189320-1FA4-4595-95AD-B0BC51D87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1587"/>
                <a:ext cx="13" cy="13"/>
              </a:xfrm>
              <a:custGeom>
                <a:avLst/>
                <a:gdLst>
                  <a:gd name="T0" fmla="*/ 229 w 5"/>
                  <a:gd name="T1" fmla="*/ 0 h 5"/>
                  <a:gd name="T2" fmla="*/ 0 w 5"/>
                  <a:gd name="T3" fmla="*/ 2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3" name="Freeform 573">
                <a:extLst>
                  <a:ext uri="{FF2B5EF4-FFF2-40B4-BE49-F238E27FC236}">
                    <a16:creationId xmlns:a16="http://schemas.microsoft.com/office/drawing/2014/main" id="{330EA7C4-57F5-4228-9EEB-450881551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1635"/>
                <a:ext cx="13" cy="16"/>
              </a:xfrm>
              <a:custGeom>
                <a:avLst/>
                <a:gdLst>
                  <a:gd name="T0" fmla="*/ 229 w 5"/>
                  <a:gd name="T1" fmla="*/ 0 h 6"/>
                  <a:gd name="T2" fmla="*/ 0 w 5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4" name="Freeform 574">
                <a:extLst>
                  <a:ext uri="{FF2B5EF4-FFF2-40B4-BE49-F238E27FC236}">
                    <a16:creationId xmlns:a16="http://schemas.microsoft.com/office/drawing/2014/main" id="{E144A63E-2DD7-42C8-A0BB-EB711980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52"/>
                <a:ext cx="7" cy="5"/>
              </a:xfrm>
              <a:custGeom>
                <a:avLst/>
                <a:gdLst>
                  <a:gd name="T0" fmla="*/ 86 w 3"/>
                  <a:gd name="T1" fmla="*/ 0 h 2"/>
                  <a:gd name="T2" fmla="*/ 0 w 3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5" name="Freeform 575">
                <a:extLst>
                  <a:ext uri="{FF2B5EF4-FFF2-40B4-BE49-F238E27FC236}">
                    <a16:creationId xmlns:a16="http://schemas.microsoft.com/office/drawing/2014/main" id="{FBC55A2A-B000-44F3-9ADD-F2F69D9D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987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6" name="Freeform 576">
                <a:extLst>
                  <a:ext uri="{FF2B5EF4-FFF2-40B4-BE49-F238E27FC236}">
                    <a16:creationId xmlns:a16="http://schemas.microsoft.com/office/drawing/2014/main" id="{7A9DEE71-4DE0-44A9-85C9-9C3D033F6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984"/>
                <a:ext cx="10" cy="5"/>
              </a:xfrm>
              <a:custGeom>
                <a:avLst/>
                <a:gdLst>
                  <a:gd name="T0" fmla="*/ 158 w 4"/>
                  <a:gd name="T1" fmla="*/ 0 h 2"/>
                  <a:gd name="T2" fmla="*/ 0 w 4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2"/>
                      <a:pt x="2" y="2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7" name="Freeform 577">
                <a:extLst>
                  <a:ext uri="{FF2B5EF4-FFF2-40B4-BE49-F238E27FC236}">
                    <a16:creationId xmlns:a16="http://schemas.microsoft.com/office/drawing/2014/main" id="{64459B71-7B83-4E36-AD4A-8482D5E83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1915"/>
                <a:ext cx="13" cy="2"/>
              </a:xfrm>
              <a:custGeom>
                <a:avLst/>
                <a:gdLst>
                  <a:gd name="T0" fmla="*/ 229 w 5"/>
                  <a:gd name="T1" fmla="*/ 16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Freeform 578">
              <a:extLst>
                <a:ext uri="{FF2B5EF4-FFF2-40B4-BE49-F238E27FC236}">
                  <a16:creationId xmlns:a16="http://schemas.microsoft.com/office/drawing/2014/main" id="{85AFFC04-CBCF-4A12-87C0-4566A4CA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907"/>
              <a:ext cx="15" cy="13"/>
            </a:xfrm>
            <a:custGeom>
              <a:avLst/>
              <a:gdLst>
                <a:gd name="T0" fmla="*/ 238 w 6"/>
                <a:gd name="T1" fmla="*/ 55 h 5"/>
                <a:gd name="T2" fmla="*/ 50 w 6"/>
                <a:gd name="T3" fmla="*/ 0 h 5"/>
                <a:gd name="T4" fmla="*/ 158 w 6"/>
                <a:gd name="T5" fmla="*/ 2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0" y="2"/>
                    <a:pt x="1" y="5"/>
                    <a:pt x="4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579">
              <a:extLst>
                <a:ext uri="{FF2B5EF4-FFF2-40B4-BE49-F238E27FC236}">
                  <a16:creationId xmlns:a16="http://schemas.microsoft.com/office/drawing/2014/main" id="{126D2CC2-31F0-47A4-A913-2773EA34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1947"/>
              <a:ext cx="13" cy="13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3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580">
              <a:extLst>
                <a:ext uri="{FF2B5EF4-FFF2-40B4-BE49-F238E27FC236}">
                  <a16:creationId xmlns:a16="http://schemas.microsoft.com/office/drawing/2014/main" id="{8ECA2494-D625-4186-B567-B95CFC71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992"/>
              <a:ext cx="15" cy="5"/>
            </a:xfrm>
            <a:custGeom>
              <a:avLst/>
              <a:gdLst>
                <a:gd name="T0" fmla="*/ 238 w 6"/>
                <a:gd name="T1" fmla="*/ 83 h 2"/>
                <a:gd name="T2" fmla="*/ 0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581">
              <a:extLst>
                <a:ext uri="{FF2B5EF4-FFF2-40B4-BE49-F238E27FC236}">
                  <a16:creationId xmlns:a16="http://schemas.microsoft.com/office/drawing/2014/main" id="{DF223233-B849-4B8F-8A52-70C2D6A99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2005"/>
              <a:ext cx="1" cy="6"/>
            </a:xfrm>
            <a:custGeom>
              <a:avLst/>
              <a:gdLst>
                <a:gd name="T0" fmla="*/ 0 w 1"/>
                <a:gd name="T1" fmla="*/ 162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582">
              <a:extLst>
                <a:ext uri="{FF2B5EF4-FFF2-40B4-BE49-F238E27FC236}">
                  <a16:creationId xmlns:a16="http://schemas.microsoft.com/office/drawing/2014/main" id="{E6E837C8-FD28-40DD-8E66-98788E17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72"/>
              <a:ext cx="2" cy="11"/>
            </a:xfrm>
            <a:custGeom>
              <a:avLst/>
              <a:gdLst>
                <a:gd name="T0" fmla="*/ 16 w 1"/>
                <a:gd name="T1" fmla="*/ 22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583">
              <a:extLst>
                <a:ext uri="{FF2B5EF4-FFF2-40B4-BE49-F238E27FC236}">
                  <a16:creationId xmlns:a16="http://schemas.microsoft.com/office/drawing/2014/main" id="{34FD0055-9BBB-44D0-826C-326210E91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9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584">
              <a:extLst>
                <a:ext uri="{FF2B5EF4-FFF2-40B4-BE49-F238E27FC236}">
                  <a16:creationId xmlns:a16="http://schemas.microsoft.com/office/drawing/2014/main" id="{130AA753-CFAD-4B29-9A8F-37D1472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19"/>
              <a:ext cx="13" cy="5"/>
            </a:xfrm>
            <a:custGeom>
              <a:avLst/>
              <a:gdLst>
                <a:gd name="T0" fmla="*/ 0 w 5"/>
                <a:gd name="T1" fmla="*/ 0 h 2"/>
                <a:gd name="T2" fmla="*/ 229 w 5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585">
              <a:extLst>
                <a:ext uri="{FF2B5EF4-FFF2-40B4-BE49-F238E27FC236}">
                  <a16:creationId xmlns:a16="http://schemas.microsoft.com/office/drawing/2014/main" id="{6BA858D5-11C3-4B58-AC49-D0EC094F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011"/>
              <a:ext cx="15" cy="5"/>
            </a:xfrm>
            <a:custGeom>
              <a:avLst/>
              <a:gdLst>
                <a:gd name="T0" fmla="*/ 238 w 6"/>
                <a:gd name="T1" fmla="*/ 83 h 2"/>
                <a:gd name="T2" fmla="*/ 0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586">
              <a:extLst>
                <a:ext uri="{FF2B5EF4-FFF2-40B4-BE49-F238E27FC236}">
                  <a16:creationId xmlns:a16="http://schemas.microsoft.com/office/drawing/2014/main" id="{B6A5A0DC-94C4-46B7-9571-B397FA9E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053"/>
              <a:ext cx="18" cy="3"/>
            </a:xfrm>
            <a:custGeom>
              <a:avLst/>
              <a:gdLst>
                <a:gd name="T0" fmla="*/ 303 w 7"/>
                <a:gd name="T1" fmla="*/ 81 h 1"/>
                <a:gd name="T2" fmla="*/ 0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587">
              <a:extLst>
                <a:ext uri="{FF2B5EF4-FFF2-40B4-BE49-F238E27FC236}">
                  <a16:creationId xmlns:a16="http://schemas.microsoft.com/office/drawing/2014/main" id="{768FD2E5-ECF4-4B2D-AFF9-22E278F3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061"/>
              <a:ext cx="10" cy="8"/>
            </a:xfrm>
            <a:custGeom>
              <a:avLst/>
              <a:gdLst>
                <a:gd name="T0" fmla="*/ 158 w 4"/>
                <a:gd name="T1" fmla="*/ 149 h 3"/>
                <a:gd name="T2" fmla="*/ 0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588">
              <a:extLst>
                <a:ext uri="{FF2B5EF4-FFF2-40B4-BE49-F238E27FC236}">
                  <a16:creationId xmlns:a16="http://schemas.microsoft.com/office/drawing/2014/main" id="{AE850508-015D-4CB7-85EB-6CECD9BF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104"/>
              <a:ext cx="15" cy="8"/>
            </a:xfrm>
            <a:custGeom>
              <a:avLst/>
              <a:gdLst>
                <a:gd name="T0" fmla="*/ 238 w 6"/>
                <a:gd name="T1" fmla="*/ 93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589">
              <a:extLst>
                <a:ext uri="{FF2B5EF4-FFF2-40B4-BE49-F238E27FC236}">
                  <a16:creationId xmlns:a16="http://schemas.microsoft.com/office/drawing/2014/main" id="{80EA8565-F3B7-4487-9F03-941A54C5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112"/>
              <a:ext cx="1" cy="5"/>
            </a:xfrm>
            <a:custGeom>
              <a:avLst/>
              <a:gdLst>
                <a:gd name="T0" fmla="*/ 0 w 1"/>
                <a:gd name="T1" fmla="*/ 83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90">
              <a:extLst>
                <a:ext uri="{FF2B5EF4-FFF2-40B4-BE49-F238E27FC236}">
                  <a16:creationId xmlns:a16="http://schemas.microsoft.com/office/drawing/2014/main" id="{48C5E324-EE3B-44AD-960A-A6832E195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128"/>
              <a:ext cx="10" cy="5"/>
            </a:xfrm>
            <a:custGeom>
              <a:avLst/>
              <a:gdLst>
                <a:gd name="T0" fmla="*/ 158 w 4"/>
                <a:gd name="T1" fmla="*/ 83 h 2"/>
                <a:gd name="T2" fmla="*/ 0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591">
              <a:extLst>
                <a:ext uri="{FF2B5EF4-FFF2-40B4-BE49-F238E27FC236}">
                  <a16:creationId xmlns:a16="http://schemas.microsoft.com/office/drawing/2014/main" id="{66CF295C-374C-405B-8921-44A155BD7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2096"/>
              <a:ext cx="12" cy="8"/>
            </a:xfrm>
            <a:custGeom>
              <a:avLst/>
              <a:gdLst>
                <a:gd name="T0" fmla="*/ 168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592">
              <a:extLst>
                <a:ext uri="{FF2B5EF4-FFF2-40B4-BE49-F238E27FC236}">
                  <a16:creationId xmlns:a16="http://schemas.microsoft.com/office/drawing/2014/main" id="{74447353-8D65-46E8-BE16-E0A33E51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1352"/>
              <a:ext cx="968" cy="816"/>
            </a:xfrm>
            <a:custGeom>
              <a:avLst/>
              <a:gdLst>
                <a:gd name="T0" fmla="*/ 2629 w 387"/>
                <a:gd name="T1" fmla="*/ 0 h 306"/>
                <a:gd name="T2" fmla="*/ 4535 w 387"/>
                <a:gd name="T3" fmla="*/ 1821 h 306"/>
                <a:gd name="T4" fmla="*/ 5788 w 387"/>
                <a:gd name="T5" fmla="*/ 2581 h 306"/>
                <a:gd name="T6" fmla="*/ 8497 w 387"/>
                <a:gd name="T7" fmla="*/ 2525 h 306"/>
                <a:gd name="T8" fmla="*/ 9935 w 387"/>
                <a:gd name="T9" fmla="*/ 3187 h 306"/>
                <a:gd name="T10" fmla="*/ 11081 w 387"/>
                <a:gd name="T11" fmla="*/ 3733 h 306"/>
                <a:gd name="T12" fmla="*/ 11393 w 387"/>
                <a:gd name="T13" fmla="*/ 4152 h 306"/>
                <a:gd name="T14" fmla="*/ 11894 w 387"/>
                <a:gd name="T15" fmla="*/ 4643 h 306"/>
                <a:gd name="T16" fmla="*/ 12677 w 387"/>
                <a:gd name="T17" fmla="*/ 5709 h 306"/>
                <a:gd name="T18" fmla="*/ 11656 w 387"/>
                <a:gd name="T19" fmla="*/ 6221 h 306"/>
                <a:gd name="T20" fmla="*/ 10718 w 387"/>
                <a:gd name="T21" fmla="*/ 5667 h 306"/>
                <a:gd name="T22" fmla="*/ 10455 w 387"/>
                <a:gd name="T23" fmla="*/ 5312 h 306"/>
                <a:gd name="T24" fmla="*/ 9705 w 387"/>
                <a:gd name="T25" fmla="*/ 5064 h 306"/>
                <a:gd name="T26" fmla="*/ 10093 w 387"/>
                <a:gd name="T27" fmla="*/ 5667 h 306"/>
                <a:gd name="T28" fmla="*/ 11236 w 387"/>
                <a:gd name="T29" fmla="*/ 7432 h 306"/>
                <a:gd name="T30" fmla="*/ 12289 w 387"/>
                <a:gd name="T31" fmla="*/ 8853 h 306"/>
                <a:gd name="T32" fmla="*/ 13302 w 387"/>
                <a:gd name="T33" fmla="*/ 9955 h 306"/>
                <a:gd name="T34" fmla="*/ 13770 w 387"/>
                <a:gd name="T35" fmla="*/ 10560 h 306"/>
                <a:gd name="T36" fmla="*/ 13895 w 387"/>
                <a:gd name="T37" fmla="*/ 10773 h 306"/>
                <a:gd name="T38" fmla="*/ 14445 w 387"/>
                <a:gd name="T39" fmla="*/ 11469 h 306"/>
                <a:gd name="T40" fmla="*/ 14760 w 387"/>
                <a:gd name="T41" fmla="*/ 13048 h 306"/>
                <a:gd name="T42" fmla="*/ 14132 w 387"/>
                <a:gd name="T43" fmla="*/ 13197 h 306"/>
                <a:gd name="T44" fmla="*/ 14207 w 387"/>
                <a:gd name="T45" fmla="*/ 14315 h 306"/>
                <a:gd name="T46" fmla="*/ 13457 w 387"/>
                <a:gd name="T47" fmla="*/ 14413 h 306"/>
                <a:gd name="T48" fmla="*/ 12727 w 387"/>
                <a:gd name="T49" fmla="*/ 15224 h 306"/>
                <a:gd name="T50" fmla="*/ 11969 w 387"/>
                <a:gd name="T51" fmla="*/ 14869 h 306"/>
                <a:gd name="T52" fmla="*/ 11936 w 387"/>
                <a:gd name="T53" fmla="*/ 14869 h 306"/>
                <a:gd name="T54" fmla="*/ 11894 w 387"/>
                <a:gd name="T55" fmla="*/ 15019 h 306"/>
                <a:gd name="T56" fmla="*/ 10956 w 387"/>
                <a:gd name="T57" fmla="*/ 15112 h 306"/>
                <a:gd name="T58" fmla="*/ 9985 w 387"/>
                <a:gd name="T59" fmla="*/ 14712 h 306"/>
                <a:gd name="T60" fmla="*/ 8765 w 387"/>
                <a:gd name="T61" fmla="*/ 14357 h 306"/>
                <a:gd name="T62" fmla="*/ 8527 w 387"/>
                <a:gd name="T63" fmla="*/ 14200 h 306"/>
                <a:gd name="T64" fmla="*/ 7484 w 387"/>
                <a:gd name="T65" fmla="*/ 13347 h 306"/>
                <a:gd name="T66" fmla="*/ 5913 w 387"/>
                <a:gd name="T67" fmla="*/ 12344 h 306"/>
                <a:gd name="T68" fmla="*/ 4380 w 387"/>
                <a:gd name="T69" fmla="*/ 10261 h 306"/>
                <a:gd name="T70" fmla="*/ 3284 w 387"/>
                <a:gd name="T71" fmla="*/ 8397 h 306"/>
                <a:gd name="T72" fmla="*/ 2629 w 387"/>
                <a:gd name="T73" fmla="*/ 7531 h 306"/>
                <a:gd name="T74" fmla="*/ 2189 w 387"/>
                <a:gd name="T75" fmla="*/ 7075 h 306"/>
                <a:gd name="T76" fmla="*/ 1801 w 387"/>
                <a:gd name="T77" fmla="*/ 6579 h 306"/>
                <a:gd name="T78" fmla="*/ 0 w 387"/>
                <a:gd name="T79" fmla="*/ 4301 h 3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87" h="306">
                  <a:moveTo>
                    <a:pt x="67" y="0"/>
                  </a:moveTo>
                  <a:cubicBezTo>
                    <a:pt x="67" y="0"/>
                    <a:pt x="104" y="28"/>
                    <a:pt x="116" y="36"/>
                  </a:cubicBezTo>
                  <a:cubicBezTo>
                    <a:pt x="127" y="45"/>
                    <a:pt x="132" y="50"/>
                    <a:pt x="148" y="51"/>
                  </a:cubicBezTo>
                  <a:cubicBezTo>
                    <a:pt x="151" y="51"/>
                    <a:pt x="205" y="50"/>
                    <a:pt x="217" y="50"/>
                  </a:cubicBezTo>
                  <a:cubicBezTo>
                    <a:pt x="223" y="49"/>
                    <a:pt x="239" y="57"/>
                    <a:pt x="254" y="63"/>
                  </a:cubicBezTo>
                  <a:cubicBezTo>
                    <a:pt x="265" y="67"/>
                    <a:pt x="276" y="69"/>
                    <a:pt x="283" y="74"/>
                  </a:cubicBezTo>
                  <a:cubicBezTo>
                    <a:pt x="285" y="75"/>
                    <a:pt x="290" y="81"/>
                    <a:pt x="291" y="82"/>
                  </a:cubicBezTo>
                  <a:cubicBezTo>
                    <a:pt x="296" y="85"/>
                    <a:pt x="297" y="87"/>
                    <a:pt x="304" y="92"/>
                  </a:cubicBezTo>
                  <a:cubicBezTo>
                    <a:pt x="314" y="100"/>
                    <a:pt x="329" y="105"/>
                    <a:pt x="324" y="113"/>
                  </a:cubicBezTo>
                  <a:cubicBezTo>
                    <a:pt x="319" y="121"/>
                    <a:pt x="313" y="125"/>
                    <a:pt x="298" y="123"/>
                  </a:cubicBezTo>
                  <a:cubicBezTo>
                    <a:pt x="286" y="121"/>
                    <a:pt x="281" y="119"/>
                    <a:pt x="274" y="112"/>
                  </a:cubicBezTo>
                  <a:cubicBezTo>
                    <a:pt x="273" y="110"/>
                    <a:pt x="269" y="106"/>
                    <a:pt x="267" y="105"/>
                  </a:cubicBezTo>
                  <a:cubicBezTo>
                    <a:pt x="263" y="107"/>
                    <a:pt x="250" y="102"/>
                    <a:pt x="248" y="100"/>
                  </a:cubicBezTo>
                  <a:cubicBezTo>
                    <a:pt x="252" y="105"/>
                    <a:pt x="256" y="110"/>
                    <a:pt x="258" y="112"/>
                  </a:cubicBezTo>
                  <a:cubicBezTo>
                    <a:pt x="265" y="121"/>
                    <a:pt x="280" y="139"/>
                    <a:pt x="287" y="147"/>
                  </a:cubicBezTo>
                  <a:cubicBezTo>
                    <a:pt x="294" y="155"/>
                    <a:pt x="305" y="166"/>
                    <a:pt x="314" y="175"/>
                  </a:cubicBezTo>
                  <a:cubicBezTo>
                    <a:pt x="324" y="183"/>
                    <a:pt x="337" y="196"/>
                    <a:pt x="340" y="197"/>
                  </a:cubicBezTo>
                  <a:cubicBezTo>
                    <a:pt x="342" y="199"/>
                    <a:pt x="346" y="203"/>
                    <a:pt x="352" y="209"/>
                  </a:cubicBezTo>
                  <a:cubicBezTo>
                    <a:pt x="353" y="210"/>
                    <a:pt x="354" y="212"/>
                    <a:pt x="355" y="213"/>
                  </a:cubicBezTo>
                  <a:cubicBezTo>
                    <a:pt x="362" y="222"/>
                    <a:pt x="366" y="225"/>
                    <a:pt x="369" y="227"/>
                  </a:cubicBezTo>
                  <a:cubicBezTo>
                    <a:pt x="372" y="230"/>
                    <a:pt x="387" y="245"/>
                    <a:pt x="377" y="258"/>
                  </a:cubicBezTo>
                  <a:cubicBezTo>
                    <a:pt x="372" y="265"/>
                    <a:pt x="364" y="263"/>
                    <a:pt x="361" y="261"/>
                  </a:cubicBezTo>
                  <a:cubicBezTo>
                    <a:pt x="366" y="266"/>
                    <a:pt x="371" y="275"/>
                    <a:pt x="363" y="283"/>
                  </a:cubicBezTo>
                  <a:cubicBezTo>
                    <a:pt x="355" y="292"/>
                    <a:pt x="345" y="285"/>
                    <a:pt x="344" y="285"/>
                  </a:cubicBezTo>
                  <a:cubicBezTo>
                    <a:pt x="346" y="291"/>
                    <a:pt x="340" y="305"/>
                    <a:pt x="325" y="301"/>
                  </a:cubicBezTo>
                  <a:cubicBezTo>
                    <a:pt x="312" y="297"/>
                    <a:pt x="309" y="295"/>
                    <a:pt x="306" y="294"/>
                  </a:cubicBezTo>
                  <a:cubicBezTo>
                    <a:pt x="305" y="294"/>
                    <a:pt x="305" y="294"/>
                    <a:pt x="305" y="294"/>
                  </a:cubicBezTo>
                  <a:cubicBezTo>
                    <a:pt x="305" y="295"/>
                    <a:pt x="305" y="296"/>
                    <a:pt x="304" y="297"/>
                  </a:cubicBezTo>
                  <a:cubicBezTo>
                    <a:pt x="300" y="306"/>
                    <a:pt x="286" y="301"/>
                    <a:pt x="280" y="299"/>
                  </a:cubicBezTo>
                  <a:cubicBezTo>
                    <a:pt x="275" y="297"/>
                    <a:pt x="260" y="293"/>
                    <a:pt x="255" y="291"/>
                  </a:cubicBezTo>
                  <a:cubicBezTo>
                    <a:pt x="251" y="290"/>
                    <a:pt x="230" y="285"/>
                    <a:pt x="224" y="284"/>
                  </a:cubicBezTo>
                  <a:cubicBezTo>
                    <a:pt x="221" y="283"/>
                    <a:pt x="220" y="282"/>
                    <a:pt x="218" y="281"/>
                  </a:cubicBezTo>
                  <a:cubicBezTo>
                    <a:pt x="208" y="274"/>
                    <a:pt x="203" y="271"/>
                    <a:pt x="191" y="264"/>
                  </a:cubicBezTo>
                  <a:cubicBezTo>
                    <a:pt x="179" y="258"/>
                    <a:pt x="163" y="255"/>
                    <a:pt x="151" y="244"/>
                  </a:cubicBezTo>
                  <a:cubicBezTo>
                    <a:pt x="139" y="234"/>
                    <a:pt x="124" y="218"/>
                    <a:pt x="112" y="203"/>
                  </a:cubicBezTo>
                  <a:cubicBezTo>
                    <a:pt x="100" y="187"/>
                    <a:pt x="98" y="183"/>
                    <a:pt x="84" y="166"/>
                  </a:cubicBezTo>
                  <a:cubicBezTo>
                    <a:pt x="82" y="164"/>
                    <a:pt x="74" y="156"/>
                    <a:pt x="67" y="149"/>
                  </a:cubicBezTo>
                  <a:cubicBezTo>
                    <a:pt x="63" y="144"/>
                    <a:pt x="62" y="145"/>
                    <a:pt x="56" y="140"/>
                  </a:cubicBezTo>
                  <a:cubicBezTo>
                    <a:pt x="50" y="135"/>
                    <a:pt x="50" y="134"/>
                    <a:pt x="46" y="130"/>
                  </a:cubicBezTo>
                  <a:cubicBezTo>
                    <a:pt x="28" y="113"/>
                    <a:pt x="0" y="85"/>
                    <a:pt x="0" y="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593">
              <a:extLst>
                <a:ext uri="{FF2B5EF4-FFF2-40B4-BE49-F238E27FC236}">
                  <a16:creationId xmlns:a16="http://schemas.microsoft.com/office/drawing/2014/main" id="{5DDF8345-817A-4FC8-B49F-9F1F1586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005"/>
              <a:ext cx="292" cy="131"/>
            </a:xfrm>
            <a:custGeom>
              <a:avLst/>
              <a:gdLst>
                <a:gd name="T0" fmla="*/ 4540 w 117"/>
                <a:gd name="T1" fmla="*/ 2502 h 49"/>
                <a:gd name="T2" fmla="*/ 4460 w 117"/>
                <a:gd name="T3" fmla="*/ 2444 h 49"/>
                <a:gd name="T4" fmla="*/ 3886 w 117"/>
                <a:gd name="T5" fmla="*/ 2195 h 49"/>
                <a:gd name="T6" fmla="*/ 2982 w 117"/>
                <a:gd name="T7" fmla="*/ 1738 h 49"/>
                <a:gd name="T8" fmla="*/ 2411 w 117"/>
                <a:gd name="T9" fmla="*/ 1337 h 49"/>
                <a:gd name="T10" fmla="*/ 1712 w 117"/>
                <a:gd name="T11" fmla="*/ 765 h 49"/>
                <a:gd name="T12" fmla="*/ 699 w 117"/>
                <a:gd name="T13" fmla="*/ 94 h 49"/>
                <a:gd name="T14" fmla="*/ 0 w 117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49">
                  <a:moveTo>
                    <a:pt x="117" y="49"/>
                  </a:moveTo>
                  <a:cubicBezTo>
                    <a:pt x="116" y="48"/>
                    <a:pt x="116" y="48"/>
                    <a:pt x="115" y="48"/>
                  </a:cubicBezTo>
                  <a:cubicBezTo>
                    <a:pt x="112" y="46"/>
                    <a:pt x="102" y="44"/>
                    <a:pt x="100" y="43"/>
                  </a:cubicBezTo>
                  <a:cubicBezTo>
                    <a:pt x="95" y="42"/>
                    <a:pt x="81" y="36"/>
                    <a:pt x="77" y="34"/>
                  </a:cubicBezTo>
                  <a:cubicBezTo>
                    <a:pt x="73" y="32"/>
                    <a:pt x="68" y="30"/>
                    <a:pt x="62" y="26"/>
                  </a:cubicBezTo>
                  <a:cubicBezTo>
                    <a:pt x="56" y="22"/>
                    <a:pt x="51" y="19"/>
                    <a:pt x="44" y="15"/>
                  </a:cubicBezTo>
                  <a:cubicBezTo>
                    <a:pt x="36" y="11"/>
                    <a:pt x="25" y="5"/>
                    <a:pt x="18" y="2"/>
                  </a:cubicBezTo>
                  <a:cubicBezTo>
                    <a:pt x="1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594">
              <a:extLst>
                <a:ext uri="{FF2B5EF4-FFF2-40B4-BE49-F238E27FC236}">
                  <a16:creationId xmlns:a16="http://schemas.microsoft.com/office/drawing/2014/main" id="{E35B545B-F65E-44DF-846D-3CC0A019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955"/>
              <a:ext cx="170" cy="106"/>
            </a:xfrm>
            <a:custGeom>
              <a:avLst/>
              <a:gdLst>
                <a:gd name="T0" fmla="*/ 2658 w 68"/>
                <a:gd name="T1" fmla="*/ 1974 h 40"/>
                <a:gd name="T2" fmla="*/ 2425 w 68"/>
                <a:gd name="T3" fmla="*/ 1882 h 40"/>
                <a:gd name="T4" fmla="*/ 1250 w 68"/>
                <a:gd name="T5" fmla="*/ 893 h 40"/>
                <a:gd name="T6" fmla="*/ 0 w 6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40">
                  <a:moveTo>
                    <a:pt x="68" y="40"/>
                  </a:moveTo>
                  <a:cubicBezTo>
                    <a:pt x="66" y="40"/>
                    <a:pt x="64" y="39"/>
                    <a:pt x="62" y="38"/>
                  </a:cubicBezTo>
                  <a:cubicBezTo>
                    <a:pt x="52" y="32"/>
                    <a:pt x="44" y="26"/>
                    <a:pt x="32" y="18"/>
                  </a:cubicBezTo>
                  <a:cubicBezTo>
                    <a:pt x="21" y="10"/>
                    <a:pt x="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595">
              <a:extLst>
                <a:ext uri="{FF2B5EF4-FFF2-40B4-BE49-F238E27FC236}">
                  <a16:creationId xmlns:a16="http://schemas.microsoft.com/office/drawing/2014/main" id="{75613AE6-87F8-400A-B785-82A1D2AF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67"/>
              <a:ext cx="133" cy="112"/>
            </a:xfrm>
            <a:custGeom>
              <a:avLst/>
              <a:gdLst>
                <a:gd name="T0" fmla="*/ 2103 w 53"/>
                <a:gd name="T1" fmla="*/ 2125 h 42"/>
                <a:gd name="T2" fmla="*/ 1624 w 53"/>
                <a:gd name="T3" fmla="*/ 1672 h 42"/>
                <a:gd name="T4" fmla="*/ 0 w 53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2">
                  <a:moveTo>
                    <a:pt x="53" y="42"/>
                  </a:moveTo>
                  <a:cubicBezTo>
                    <a:pt x="48" y="39"/>
                    <a:pt x="44" y="37"/>
                    <a:pt x="41" y="33"/>
                  </a:cubicBezTo>
                  <a:cubicBezTo>
                    <a:pt x="32" y="25"/>
                    <a:pt x="7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596">
              <a:extLst>
                <a:ext uri="{FF2B5EF4-FFF2-40B4-BE49-F238E27FC236}">
                  <a16:creationId xmlns:a16="http://schemas.microsoft.com/office/drawing/2014/main" id="{10915C17-CACF-4A4E-8D65-8F35386F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1995"/>
              <a:ext cx="18" cy="21"/>
            </a:xfrm>
            <a:custGeom>
              <a:avLst/>
              <a:gdLst>
                <a:gd name="T0" fmla="*/ 0 w 7"/>
                <a:gd name="T1" fmla="*/ 323 h 8"/>
                <a:gd name="T2" fmla="*/ 219 w 7"/>
                <a:gd name="T3" fmla="*/ 0 h 8"/>
                <a:gd name="T4" fmla="*/ 257 w 7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1" y="4"/>
                    <a:pt x="3" y="1"/>
                    <a:pt x="5" y="0"/>
                  </a:cubicBezTo>
                  <a:cubicBezTo>
                    <a:pt x="7" y="2"/>
                    <a:pt x="7" y="5"/>
                    <a:pt x="6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597">
              <a:extLst>
                <a:ext uri="{FF2B5EF4-FFF2-40B4-BE49-F238E27FC236}">
                  <a16:creationId xmlns:a16="http://schemas.microsoft.com/office/drawing/2014/main" id="{88F6797D-A557-4177-BB97-9F10C1BA5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947"/>
              <a:ext cx="7" cy="13"/>
            </a:xfrm>
            <a:custGeom>
              <a:avLst/>
              <a:gdLst>
                <a:gd name="T0" fmla="*/ 86 w 3"/>
                <a:gd name="T1" fmla="*/ 0 h 5"/>
                <a:gd name="T2" fmla="*/ 0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2" y="4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598">
              <a:extLst>
                <a:ext uri="{FF2B5EF4-FFF2-40B4-BE49-F238E27FC236}">
                  <a16:creationId xmlns:a16="http://schemas.microsoft.com/office/drawing/2014/main" id="{C6D6EF48-2D8F-4FCD-BFEF-FAD8930C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867"/>
              <a:ext cx="25" cy="24"/>
            </a:xfrm>
            <a:custGeom>
              <a:avLst/>
              <a:gdLst>
                <a:gd name="T0" fmla="*/ 283 w 10"/>
                <a:gd name="T1" fmla="*/ 0 h 9"/>
                <a:gd name="T2" fmla="*/ 0 w 10"/>
                <a:gd name="T3" fmla="*/ 307 h 9"/>
                <a:gd name="T4" fmla="*/ 395 w 10"/>
                <a:gd name="T5" fmla="*/ 14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3" y="9"/>
                    <a:pt x="9" y="8"/>
                    <a:pt x="1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599">
              <a:extLst>
                <a:ext uri="{FF2B5EF4-FFF2-40B4-BE49-F238E27FC236}">
                  <a16:creationId xmlns:a16="http://schemas.microsoft.com/office/drawing/2014/main" id="{462C404F-27B1-417C-8A9C-C8380B30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637"/>
              <a:ext cx="23" cy="24"/>
            </a:xfrm>
            <a:custGeom>
              <a:avLst/>
              <a:gdLst>
                <a:gd name="T0" fmla="*/ 386 w 9"/>
                <a:gd name="T1" fmla="*/ 93 h 9"/>
                <a:gd name="T2" fmla="*/ 0 w 9"/>
                <a:gd name="T3" fmla="*/ 307 h 9"/>
                <a:gd name="T4" fmla="*/ 169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6" y="6"/>
                    <a:pt x="5" y="9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600">
              <a:extLst>
                <a:ext uri="{FF2B5EF4-FFF2-40B4-BE49-F238E27FC236}">
                  <a16:creationId xmlns:a16="http://schemas.microsoft.com/office/drawing/2014/main" id="{DE7A05E4-4473-41AA-AB22-940E816BD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544"/>
              <a:ext cx="30" cy="51"/>
            </a:xfrm>
            <a:custGeom>
              <a:avLst/>
              <a:gdLst>
                <a:gd name="T0" fmla="*/ 0 w 12"/>
                <a:gd name="T1" fmla="*/ 368 h 19"/>
                <a:gd name="T2" fmla="*/ 283 w 12"/>
                <a:gd name="T3" fmla="*/ 0 h 19"/>
                <a:gd name="T4" fmla="*/ 208 w 12"/>
                <a:gd name="T5" fmla="*/ 98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0" y="7"/>
                  </a:moveTo>
                  <a:cubicBezTo>
                    <a:pt x="1" y="4"/>
                    <a:pt x="4" y="1"/>
                    <a:pt x="7" y="0"/>
                  </a:cubicBezTo>
                  <a:cubicBezTo>
                    <a:pt x="12" y="5"/>
                    <a:pt x="11" y="15"/>
                    <a:pt x="5" y="19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601">
            <a:extLst>
              <a:ext uri="{FF2B5EF4-FFF2-40B4-BE49-F238E27FC236}">
                <a16:creationId xmlns:a16="http://schemas.microsoft.com/office/drawing/2014/main" id="{8BB39683-B821-4C49-BA79-3748B373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5832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Femoral pulse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4A3374E-F3C8-46C9-B894-22BB9C00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Recovery position</a:t>
            </a:r>
          </a:p>
        </p:txBody>
      </p:sp>
      <p:grpSp>
        <p:nvGrpSpPr>
          <p:cNvPr id="23554" name="Group 262">
            <a:extLst>
              <a:ext uri="{FF2B5EF4-FFF2-40B4-BE49-F238E27FC236}">
                <a16:creationId xmlns:a16="http://schemas.microsoft.com/office/drawing/2014/main" id="{CF98E9F3-F9B0-44C8-A5C7-6898D8B40457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2214563"/>
            <a:ext cx="6970713" cy="2916237"/>
            <a:chOff x="626" y="1395"/>
            <a:chExt cx="4391" cy="1837"/>
          </a:xfrm>
        </p:grpSpPr>
        <p:sp>
          <p:nvSpPr>
            <p:cNvPr id="23555" name="Freeform 263">
              <a:extLst>
                <a:ext uri="{FF2B5EF4-FFF2-40B4-BE49-F238E27FC236}">
                  <a16:creationId xmlns:a16="http://schemas.microsoft.com/office/drawing/2014/main" id="{0D7CC77F-58DD-4983-A884-565BC52A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387"/>
              <a:ext cx="405" cy="515"/>
            </a:xfrm>
            <a:custGeom>
              <a:avLst/>
              <a:gdLst>
                <a:gd name="T0" fmla="*/ 5908 w 162"/>
                <a:gd name="T1" fmla="*/ 4658 h 206"/>
                <a:gd name="T2" fmla="*/ 3875 w 162"/>
                <a:gd name="T3" fmla="*/ 2083 h 206"/>
                <a:gd name="T4" fmla="*/ 2470 w 162"/>
                <a:gd name="T5" fmla="*/ 438 h 206"/>
                <a:gd name="T6" fmla="*/ 833 w 162"/>
                <a:gd name="T7" fmla="*/ 470 h 206"/>
                <a:gd name="T8" fmla="*/ 0 w 162"/>
                <a:gd name="T9" fmla="*/ 783 h 206"/>
                <a:gd name="T10" fmla="*/ 833 w 162"/>
                <a:gd name="T11" fmla="*/ 2425 h 206"/>
                <a:gd name="T12" fmla="*/ 783 w 162"/>
                <a:gd name="T13" fmla="*/ 4345 h 206"/>
                <a:gd name="T14" fmla="*/ 1333 w 162"/>
                <a:gd name="T15" fmla="*/ 4425 h 206"/>
                <a:gd name="T16" fmla="*/ 3250 w 162"/>
                <a:gd name="T17" fmla="*/ 5938 h 206"/>
                <a:gd name="T18" fmla="*/ 4895 w 162"/>
                <a:gd name="T19" fmla="*/ 7658 h 206"/>
                <a:gd name="T20" fmla="*/ 5908 w 162"/>
                <a:gd name="T21" fmla="*/ 7395 h 206"/>
                <a:gd name="T22" fmla="*/ 5908 w 162"/>
                <a:gd name="T23" fmla="*/ 4658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2" h="206">
                  <a:moveTo>
                    <a:pt x="151" y="119"/>
                  </a:moveTo>
                  <a:cubicBezTo>
                    <a:pt x="140" y="91"/>
                    <a:pt x="120" y="72"/>
                    <a:pt x="99" y="53"/>
                  </a:cubicBezTo>
                  <a:cubicBezTo>
                    <a:pt x="78" y="35"/>
                    <a:pt x="74" y="22"/>
                    <a:pt x="63" y="11"/>
                  </a:cubicBezTo>
                  <a:cubicBezTo>
                    <a:pt x="52" y="0"/>
                    <a:pt x="33" y="5"/>
                    <a:pt x="21" y="12"/>
                  </a:cubicBezTo>
                  <a:cubicBezTo>
                    <a:pt x="11" y="18"/>
                    <a:pt x="7" y="21"/>
                    <a:pt x="0" y="20"/>
                  </a:cubicBezTo>
                  <a:cubicBezTo>
                    <a:pt x="6" y="24"/>
                    <a:pt x="17" y="35"/>
                    <a:pt x="21" y="62"/>
                  </a:cubicBezTo>
                  <a:cubicBezTo>
                    <a:pt x="23" y="81"/>
                    <a:pt x="22" y="98"/>
                    <a:pt x="20" y="111"/>
                  </a:cubicBezTo>
                  <a:cubicBezTo>
                    <a:pt x="25" y="112"/>
                    <a:pt x="30" y="112"/>
                    <a:pt x="34" y="113"/>
                  </a:cubicBezTo>
                  <a:cubicBezTo>
                    <a:pt x="48" y="117"/>
                    <a:pt x="59" y="133"/>
                    <a:pt x="83" y="152"/>
                  </a:cubicBezTo>
                  <a:cubicBezTo>
                    <a:pt x="107" y="172"/>
                    <a:pt x="117" y="188"/>
                    <a:pt x="125" y="196"/>
                  </a:cubicBezTo>
                  <a:cubicBezTo>
                    <a:pt x="133" y="204"/>
                    <a:pt x="142" y="206"/>
                    <a:pt x="151" y="189"/>
                  </a:cubicBezTo>
                  <a:cubicBezTo>
                    <a:pt x="159" y="172"/>
                    <a:pt x="162" y="148"/>
                    <a:pt x="151" y="11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264">
              <a:extLst>
                <a:ext uri="{FF2B5EF4-FFF2-40B4-BE49-F238E27FC236}">
                  <a16:creationId xmlns:a16="http://schemas.microsoft.com/office/drawing/2014/main" id="{33B46496-3199-4D5B-BFD2-6B45805A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397"/>
              <a:ext cx="1473" cy="1403"/>
            </a:xfrm>
            <a:custGeom>
              <a:avLst/>
              <a:gdLst>
                <a:gd name="T0" fmla="*/ 6222 w 589"/>
                <a:gd name="T1" fmla="*/ 19394 h 561"/>
                <a:gd name="T2" fmla="*/ 6930 w 589"/>
                <a:gd name="T3" fmla="*/ 21007 h 561"/>
                <a:gd name="T4" fmla="*/ 9743 w 589"/>
                <a:gd name="T5" fmla="*/ 21790 h 561"/>
                <a:gd name="T6" fmla="*/ 19477 w 589"/>
                <a:gd name="T7" fmla="*/ 21040 h 561"/>
                <a:gd name="T8" fmla="*/ 22365 w 589"/>
                <a:gd name="T9" fmla="*/ 21085 h 561"/>
                <a:gd name="T10" fmla="*/ 22885 w 589"/>
                <a:gd name="T11" fmla="*/ 17914 h 561"/>
                <a:gd name="T12" fmla="*/ 21895 w 589"/>
                <a:gd name="T13" fmla="*/ 16186 h 561"/>
                <a:gd name="T14" fmla="*/ 19602 w 589"/>
                <a:gd name="T15" fmla="*/ 16156 h 561"/>
                <a:gd name="T16" fmla="*/ 17281 w 589"/>
                <a:gd name="T17" fmla="*/ 16156 h 561"/>
                <a:gd name="T18" fmla="*/ 13577 w 589"/>
                <a:gd name="T19" fmla="*/ 16268 h 561"/>
                <a:gd name="T20" fmla="*/ 11421 w 589"/>
                <a:gd name="T21" fmla="*/ 16156 h 561"/>
                <a:gd name="T22" fmla="*/ 11076 w 589"/>
                <a:gd name="T23" fmla="*/ 13422 h 561"/>
                <a:gd name="T24" fmla="*/ 10681 w 589"/>
                <a:gd name="T25" fmla="*/ 8681 h 561"/>
                <a:gd name="T26" fmla="*/ 9276 w 589"/>
                <a:gd name="T27" fmla="*/ 3409 h 561"/>
                <a:gd name="T28" fmla="*/ 5709 w 589"/>
                <a:gd name="T29" fmla="*/ 595 h 561"/>
                <a:gd name="T30" fmla="*/ 4146 w 589"/>
                <a:gd name="T31" fmla="*/ 283 h 561"/>
                <a:gd name="T32" fmla="*/ 2083 w 589"/>
                <a:gd name="T33" fmla="*/ 0 h 561"/>
                <a:gd name="T34" fmla="*/ 1488 w 589"/>
                <a:gd name="T35" fmla="*/ 313 h 561"/>
                <a:gd name="T36" fmla="*/ 1488 w 589"/>
                <a:gd name="T37" fmla="*/ 313 h 561"/>
                <a:gd name="T38" fmla="*/ 1458 w 589"/>
                <a:gd name="T39" fmla="*/ 363 h 561"/>
                <a:gd name="T40" fmla="*/ 1220 w 589"/>
                <a:gd name="T41" fmla="*/ 595 h 561"/>
                <a:gd name="T42" fmla="*/ 520 w 589"/>
                <a:gd name="T43" fmla="*/ 1613 h 561"/>
                <a:gd name="T44" fmla="*/ 238 w 589"/>
                <a:gd name="T45" fmla="*/ 2271 h 561"/>
                <a:gd name="T46" fmla="*/ 1175 w 589"/>
                <a:gd name="T47" fmla="*/ 6722 h 561"/>
                <a:gd name="T48" fmla="*/ 2113 w 589"/>
                <a:gd name="T49" fmla="*/ 10214 h 561"/>
                <a:gd name="T50" fmla="*/ 2396 w 589"/>
                <a:gd name="T51" fmla="*/ 11702 h 561"/>
                <a:gd name="T52" fmla="*/ 4221 w 589"/>
                <a:gd name="T53" fmla="*/ 11964 h 561"/>
                <a:gd name="T54" fmla="*/ 6222 w 589"/>
                <a:gd name="T55" fmla="*/ 19394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9" h="561">
                  <a:moveTo>
                    <a:pt x="159" y="496"/>
                  </a:moveTo>
                  <a:cubicBezTo>
                    <a:pt x="168" y="518"/>
                    <a:pt x="172" y="531"/>
                    <a:pt x="177" y="537"/>
                  </a:cubicBezTo>
                  <a:cubicBezTo>
                    <a:pt x="199" y="557"/>
                    <a:pt x="214" y="554"/>
                    <a:pt x="249" y="557"/>
                  </a:cubicBezTo>
                  <a:cubicBezTo>
                    <a:pt x="283" y="561"/>
                    <a:pt x="472" y="538"/>
                    <a:pt x="498" y="538"/>
                  </a:cubicBezTo>
                  <a:cubicBezTo>
                    <a:pt x="524" y="538"/>
                    <a:pt x="564" y="543"/>
                    <a:pt x="572" y="539"/>
                  </a:cubicBezTo>
                  <a:cubicBezTo>
                    <a:pt x="583" y="523"/>
                    <a:pt x="589" y="496"/>
                    <a:pt x="585" y="458"/>
                  </a:cubicBezTo>
                  <a:cubicBezTo>
                    <a:pt x="580" y="420"/>
                    <a:pt x="560" y="414"/>
                    <a:pt x="560" y="414"/>
                  </a:cubicBezTo>
                  <a:cubicBezTo>
                    <a:pt x="560" y="414"/>
                    <a:pt x="521" y="408"/>
                    <a:pt x="501" y="413"/>
                  </a:cubicBezTo>
                  <a:cubicBezTo>
                    <a:pt x="481" y="417"/>
                    <a:pt x="468" y="414"/>
                    <a:pt x="442" y="413"/>
                  </a:cubicBezTo>
                  <a:cubicBezTo>
                    <a:pt x="415" y="411"/>
                    <a:pt x="370" y="411"/>
                    <a:pt x="347" y="416"/>
                  </a:cubicBezTo>
                  <a:cubicBezTo>
                    <a:pt x="313" y="416"/>
                    <a:pt x="307" y="418"/>
                    <a:pt x="292" y="413"/>
                  </a:cubicBezTo>
                  <a:cubicBezTo>
                    <a:pt x="278" y="407"/>
                    <a:pt x="292" y="391"/>
                    <a:pt x="283" y="343"/>
                  </a:cubicBezTo>
                  <a:cubicBezTo>
                    <a:pt x="283" y="343"/>
                    <a:pt x="277" y="273"/>
                    <a:pt x="273" y="222"/>
                  </a:cubicBezTo>
                  <a:cubicBezTo>
                    <a:pt x="270" y="170"/>
                    <a:pt x="252" y="120"/>
                    <a:pt x="237" y="87"/>
                  </a:cubicBezTo>
                  <a:cubicBezTo>
                    <a:pt x="221" y="54"/>
                    <a:pt x="175" y="25"/>
                    <a:pt x="146" y="15"/>
                  </a:cubicBezTo>
                  <a:cubicBezTo>
                    <a:pt x="136" y="11"/>
                    <a:pt x="117" y="10"/>
                    <a:pt x="106" y="7"/>
                  </a:cubicBezTo>
                  <a:cubicBezTo>
                    <a:pt x="86" y="3"/>
                    <a:pt x="74" y="0"/>
                    <a:pt x="53" y="0"/>
                  </a:cubicBezTo>
                  <a:cubicBezTo>
                    <a:pt x="47" y="2"/>
                    <a:pt x="42" y="5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5" y="11"/>
                    <a:pt x="33" y="13"/>
                    <a:pt x="31" y="15"/>
                  </a:cubicBezTo>
                  <a:cubicBezTo>
                    <a:pt x="25" y="21"/>
                    <a:pt x="18" y="31"/>
                    <a:pt x="13" y="41"/>
                  </a:cubicBezTo>
                  <a:cubicBezTo>
                    <a:pt x="11" y="47"/>
                    <a:pt x="8" y="52"/>
                    <a:pt x="6" y="58"/>
                  </a:cubicBezTo>
                  <a:cubicBezTo>
                    <a:pt x="0" y="98"/>
                    <a:pt x="20" y="140"/>
                    <a:pt x="30" y="172"/>
                  </a:cubicBezTo>
                  <a:cubicBezTo>
                    <a:pt x="40" y="206"/>
                    <a:pt x="45" y="232"/>
                    <a:pt x="54" y="261"/>
                  </a:cubicBezTo>
                  <a:cubicBezTo>
                    <a:pt x="60" y="280"/>
                    <a:pt x="61" y="292"/>
                    <a:pt x="61" y="299"/>
                  </a:cubicBezTo>
                  <a:cubicBezTo>
                    <a:pt x="73" y="298"/>
                    <a:pt x="107" y="296"/>
                    <a:pt x="108" y="306"/>
                  </a:cubicBezTo>
                  <a:cubicBezTo>
                    <a:pt x="109" y="315"/>
                    <a:pt x="135" y="433"/>
                    <a:pt x="159" y="496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265">
              <a:extLst>
                <a:ext uri="{FF2B5EF4-FFF2-40B4-BE49-F238E27FC236}">
                  <a16:creationId xmlns:a16="http://schemas.microsoft.com/office/drawing/2014/main" id="{65F92EA0-BADA-438A-A049-A76B0AABA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212"/>
              <a:ext cx="5" cy="43"/>
            </a:xfrm>
            <a:custGeom>
              <a:avLst/>
              <a:gdLst>
                <a:gd name="T0" fmla="*/ 83 w 2"/>
                <a:gd name="T1" fmla="*/ 698 h 17"/>
                <a:gd name="T2" fmla="*/ 0 w 2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17"/>
                    <a:pt x="1" y="10"/>
                    <a:pt x="0" y="0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266">
              <a:extLst>
                <a:ext uri="{FF2B5EF4-FFF2-40B4-BE49-F238E27FC236}">
                  <a16:creationId xmlns:a16="http://schemas.microsoft.com/office/drawing/2014/main" id="{A532DA80-C9CE-47B8-91A4-424C3DE3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750"/>
              <a:ext cx="550" cy="450"/>
            </a:xfrm>
            <a:custGeom>
              <a:avLst/>
              <a:gdLst>
                <a:gd name="T0" fmla="*/ 395 w 220"/>
                <a:gd name="T1" fmla="*/ 4188 h 180"/>
                <a:gd name="T2" fmla="*/ 3438 w 220"/>
                <a:gd name="T3" fmla="*/ 5050 h 180"/>
                <a:gd name="T4" fmla="*/ 6720 w 220"/>
                <a:gd name="T5" fmla="*/ 6408 h 180"/>
                <a:gd name="T6" fmla="*/ 8208 w 220"/>
                <a:gd name="T7" fmla="*/ 6845 h 180"/>
                <a:gd name="T8" fmla="*/ 7270 w 220"/>
                <a:gd name="T9" fmla="*/ 4583 h 180"/>
                <a:gd name="T10" fmla="*/ 6175 w 220"/>
                <a:gd name="T11" fmla="*/ 3720 h 180"/>
                <a:gd name="T12" fmla="*/ 4658 w 220"/>
                <a:gd name="T13" fmla="*/ 2083 h 180"/>
                <a:gd name="T14" fmla="*/ 3333 w 220"/>
                <a:gd name="T15" fmla="*/ 208 h 180"/>
                <a:gd name="T16" fmla="*/ 1488 w 220"/>
                <a:gd name="T17" fmla="*/ 783 h 180"/>
                <a:gd name="T18" fmla="*/ 0 w 220"/>
                <a:gd name="T19" fmla="*/ 122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180">
                  <a:moveTo>
                    <a:pt x="10" y="107"/>
                  </a:moveTo>
                  <a:cubicBezTo>
                    <a:pt x="46" y="110"/>
                    <a:pt x="51" y="117"/>
                    <a:pt x="88" y="129"/>
                  </a:cubicBezTo>
                  <a:cubicBezTo>
                    <a:pt x="124" y="142"/>
                    <a:pt x="148" y="147"/>
                    <a:pt x="172" y="164"/>
                  </a:cubicBezTo>
                  <a:cubicBezTo>
                    <a:pt x="196" y="180"/>
                    <a:pt x="203" y="180"/>
                    <a:pt x="210" y="175"/>
                  </a:cubicBezTo>
                  <a:cubicBezTo>
                    <a:pt x="220" y="170"/>
                    <a:pt x="197" y="133"/>
                    <a:pt x="186" y="117"/>
                  </a:cubicBezTo>
                  <a:cubicBezTo>
                    <a:pt x="176" y="102"/>
                    <a:pt x="171" y="106"/>
                    <a:pt x="158" y="95"/>
                  </a:cubicBezTo>
                  <a:cubicBezTo>
                    <a:pt x="145" y="85"/>
                    <a:pt x="124" y="73"/>
                    <a:pt x="119" y="53"/>
                  </a:cubicBezTo>
                  <a:cubicBezTo>
                    <a:pt x="114" y="33"/>
                    <a:pt x="101" y="9"/>
                    <a:pt x="85" y="5"/>
                  </a:cubicBezTo>
                  <a:cubicBezTo>
                    <a:pt x="68" y="0"/>
                    <a:pt x="53" y="9"/>
                    <a:pt x="38" y="20"/>
                  </a:cubicBezTo>
                  <a:cubicBezTo>
                    <a:pt x="24" y="31"/>
                    <a:pt x="17" y="30"/>
                    <a:pt x="0" y="31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267">
              <a:extLst>
                <a:ext uri="{FF2B5EF4-FFF2-40B4-BE49-F238E27FC236}">
                  <a16:creationId xmlns:a16="http://schemas.microsoft.com/office/drawing/2014/main" id="{F3F6BA0C-ABE3-4990-B5B3-031145A0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5"/>
              <a:ext cx="117" cy="25"/>
            </a:xfrm>
            <a:custGeom>
              <a:avLst/>
              <a:gdLst>
                <a:gd name="T0" fmla="*/ 0 w 47"/>
                <a:gd name="T1" fmla="*/ 395 h 10"/>
                <a:gd name="T2" fmla="*/ 1648 w 47"/>
                <a:gd name="T3" fmla="*/ 313 h 10"/>
                <a:gd name="T4" fmla="*/ 1802 w 47"/>
                <a:gd name="T5" fmla="*/ 83 h 10"/>
                <a:gd name="T6" fmla="*/ 154 w 47"/>
                <a:gd name="T7" fmla="*/ 125 h 10"/>
                <a:gd name="T8" fmla="*/ 0 w 47"/>
                <a:gd name="T9" fmla="*/ 39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cubicBezTo>
                    <a:pt x="15" y="10"/>
                    <a:pt x="37" y="7"/>
                    <a:pt x="43" y="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1" y="0"/>
                    <a:pt x="19" y="3"/>
                    <a:pt x="4" y="3"/>
                  </a:cubicBezTo>
                  <a:cubicBezTo>
                    <a:pt x="2" y="5"/>
                    <a:pt x="0" y="10"/>
                    <a:pt x="0" y="10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268">
              <a:extLst>
                <a:ext uri="{FF2B5EF4-FFF2-40B4-BE49-F238E27FC236}">
                  <a16:creationId xmlns:a16="http://schemas.microsoft.com/office/drawing/2014/main" id="{C2AE13F4-A4F5-4263-9255-3FDC4D25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705"/>
              <a:ext cx="1683" cy="497"/>
            </a:xfrm>
            <a:custGeom>
              <a:avLst/>
              <a:gdLst>
                <a:gd name="T0" fmla="*/ 1846 w 673"/>
                <a:gd name="T1" fmla="*/ 7198 h 199"/>
                <a:gd name="T2" fmla="*/ 833 w 673"/>
                <a:gd name="T3" fmla="*/ 2570 h 199"/>
                <a:gd name="T4" fmla="*/ 0 w 673"/>
                <a:gd name="T5" fmla="*/ 0 h 199"/>
                <a:gd name="T6" fmla="*/ 4034 w 673"/>
                <a:gd name="T7" fmla="*/ 967 h 199"/>
                <a:gd name="T8" fmla="*/ 6459 w 673"/>
                <a:gd name="T9" fmla="*/ 1199 h 199"/>
                <a:gd name="T10" fmla="*/ 9430 w 673"/>
                <a:gd name="T11" fmla="*/ 1434 h 199"/>
                <a:gd name="T12" fmla="*/ 12639 w 673"/>
                <a:gd name="T13" fmla="*/ 1633 h 199"/>
                <a:gd name="T14" fmla="*/ 15922 w 673"/>
                <a:gd name="T15" fmla="*/ 1354 h 199"/>
                <a:gd name="T16" fmla="*/ 22569 w 673"/>
                <a:gd name="T17" fmla="*/ 1508 h 199"/>
                <a:gd name="T18" fmla="*/ 24320 w 673"/>
                <a:gd name="T19" fmla="*/ 1199 h 199"/>
                <a:gd name="T20" fmla="*/ 25698 w 673"/>
                <a:gd name="T21" fmla="*/ 1821 h 199"/>
                <a:gd name="T22" fmla="*/ 26115 w 673"/>
                <a:gd name="T23" fmla="*/ 5095 h 199"/>
                <a:gd name="T24" fmla="*/ 24520 w 673"/>
                <a:gd name="T25" fmla="*/ 5170 h 199"/>
                <a:gd name="T26" fmla="*/ 22757 w 673"/>
                <a:gd name="T27" fmla="*/ 5377 h 199"/>
                <a:gd name="T28" fmla="*/ 19706 w 673"/>
                <a:gd name="T29" fmla="*/ 5877 h 199"/>
                <a:gd name="T30" fmla="*/ 16777 w 673"/>
                <a:gd name="T31" fmla="*/ 6076 h 199"/>
                <a:gd name="T32" fmla="*/ 14309 w 673"/>
                <a:gd name="T33" fmla="*/ 6189 h 199"/>
                <a:gd name="T34" fmla="*/ 12044 w 673"/>
                <a:gd name="T35" fmla="*/ 6698 h 199"/>
                <a:gd name="T36" fmla="*/ 9380 w 673"/>
                <a:gd name="T37" fmla="*/ 7552 h 199"/>
                <a:gd name="T38" fmla="*/ 8993 w 673"/>
                <a:gd name="T39" fmla="*/ 7635 h 199"/>
                <a:gd name="T40" fmla="*/ 1846 w 673"/>
                <a:gd name="T41" fmla="*/ 7198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3" h="199">
                  <a:moveTo>
                    <a:pt x="47" y="185"/>
                  </a:moveTo>
                  <a:cubicBezTo>
                    <a:pt x="47" y="185"/>
                    <a:pt x="32" y="116"/>
                    <a:pt x="21" y="66"/>
                  </a:cubicBezTo>
                  <a:cubicBezTo>
                    <a:pt x="17" y="43"/>
                    <a:pt x="9" y="21"/>
                    <a:pt x="0" y="0"/>
                  </a:cubicBezTo>
                  <a:cubicBezTo>
                    <a:pt x="27" y="19"/>
                    <a:pt x="69" y="20"/>
                    <a:pt x="103" y="25"/>
                  </a:cubicBezTo>
                  <a:cubicBezTo>
                    <a:pt x="123" y="27"/>
                    <a:pt x="165" y="31"/>
                    <a:pt x="165" y="31"/>
                  </a:cubicBezTo>
                  <a:cubicBezTo>
                    <a:pt x="182" y="32"/>
                    <a:pt x="221" y="34"/>
                    <a:pt x="241" y="37"/>
                  </a:cubicBezTo>
                  <a:cubicBezTo>
                    <a:pt x="276" y="40"/>
                    <a:pt x="317" y="43"/>
                    <a:pt x="323" y="42"/>
                  </a:cubicBezTo>
                  <a:cubicBezTo>
                    <a:pt x="336" y="40"/>
                    <a:pt x="365" y="38"/>
                    <a:pt x="407" y="35"/>
                  </a:cubicBezTo>
                  <a:cubicBezTo>
                    <a:pt x="449" y="31"/>
                    <a:pt x="538" y="40"/>
                    <a:pt x="577" y="39"/>
                  </a:cubicBezTo>
                  <a:cubicBezTo>
                    <a:pt x="615" y="38"/>
                    <a:pt x="622" y="31"/>
                    <a:pt x="622" y="31"/>
                  </a:cubicBezTo>
                  <a:cubicBezTo>
                    <a:pt x="622" y="31"/>
                    <a:pt x="645" y="41"/>
                    <a:pt x="657" y="47"/>
                  </a:cubicBezTo>
                  <a:cubicBezTo>
                    <a:pt x="669" y="53"/>
                    <a:pt x="673" y="115"/>
                    <a:pt x="668" y="131"/>
                  </a:cubicBezTo>
                  <a:cubicBezTo>
                    <a:pt x="659" y="133"/>
                    <a:pt x="635" y="131"/>
                    <a:pt x="627" y="133"/>
                  </a:cubicBezTo>
                  <a:cubicBezTo>
                    <a:pt x="619" y="135"/>
                    <a:pt x="607" y="140"/>
                    <a:pt x="582" y="138"/>
                  </a:cubicBezTo>
                  <a:cubicBezTo>
                    <a:pt x="566" y="140"/>
                    <a:pt x="530" y="146"/>
                    <a:pt x="504" y="151"/>
                  </a:cubicBezTo>
                  <a:cubicBezTo>
                    <a:pt x="478" y="155"/>
                    <a:pt x="458" y="154"/>
                    <a:pt x="429" y="156"/>
                  </a:cubicBezTo>
                  <a:cubicBezTo>
                    <a:pt x="400" y="158"/>
                    <a:pt x="384" y="155"/>
                    <a:pt x="366" y="159"/>
                  </a:cubicBezTo>
                  <a:cubicBezTo>
                    <a:pt x="348" y="162"/>
                    <a:pt x="331" y="161"/>
                    <a:pt x="308" y="172"/>
                  </a:cubicBezTo>
                  <a:cubicBezTo>
                    <a:pt x="285" y="182"/>
                    <a:pt x="274" y="190"/>
                    <a:pt x="240" y="194"/>
                  </a:cubicBezTo>
                  <a:cubicBezTo>
                    <a:pt x="237" y="195"/>
                    <a:pt x="234" y="195"/>
                    <a:pt x="230" y="196"/>
                  </a:cubicBezTo>
                  <a:cubicBezTo>
                    <a:pt x="172" y="199"/>
                    <a:pt x="60" y="184"/>
                    <a:pt x="47" y="185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269">
              <a:extLst>
                <a:ext uri="{FF2B5EF4-FFF2-40B4-BE49-F238E27FC236}">
                  <a16:creationId xmlns:a16="http://schemas.microsoft.com/office/drawing/2014/main" id="{F968484B-40AA-448F-A9F8-89340E28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437"/>
              <a:ext cx="358" cy="273"/>
            </a:xfrm>
            <a:custGeom>
              <a:avLst/>
              <a:gdLst>
                <a:gd name="T0" fmla="*/ 5615 w 143"/>
                <a:gd name="T1" fmla="*/ 3927 h 109"/>
                <a:gd name="T2" fmla="*/ 5615 w 143"/>
                <a:gd name="T3" fmla="*/ 3927 h 109"/>
                <a:gd name="T4" fmla="*/ 5145 w 143"/>
                <a:gd name="T5" fmla="*/ 2798 h 109"/>
                <a:gd name="T6" fmla="*/ 1722 w 143"/>
                <a:gd name="T7" fmla="*/ 0 h 109"/>
                <a:gd name="T8" fmla="*/ 0 w 143"/>
                <a:gd name="T9" fmla="*/ 754 h 109"/>
                <a:gd name="T10" fmla="*/ 1567 w 143"/>
                <a:gd name="T11" fmla="*/ 1856 h 109"/>
                <a:gd name="T12" fmla="*/ 2276 w 143"/>
                <a:gd name="T13" fmla="*/ 2485 h 109"/>
                <a:gd name="T14" fmla="*/ 3214 w 143"/>
                <a:gd name="T15" fmla="*/ 3927 h 109"/>
                <a:gd name="T16" fmla="*/ 5145 w 143"/>
                <a:gd name="T17" fmla="*/ 4240 h 109"/>
                <a:gd name="T18" fmla="*/ 5615 w 143"/>
                <a:gd name="T19" fmla="*/ 392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9"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39" y="89"/>
                    <a:pt x="135" y="79"/>
                    <a:pt x="131" y="71"/>
                  </a:cubicBezTo>
                  <a:cubicBezTo>
                    <a:pt x="115" y="39"/>
                    <a:pt x="73" y="11"/>
                    <a:pt x="44" y="0"/>
                  </a:cubicBezTo>
                  <a:cubicBezTo>
                    <a:pt x="29" y="1"/>
                    <a:pt x="1" y="15"/>
                    <a:pt x="0" y="19"/>
                  </a:cubicBezTo>
                  <a:cubicBezTo>
                    <a:pt x="15" y="24"/>
                    <a:pt x="30" y="35"/>
                    <a:pt x="40" y="47"/>
                  </a:cubicBezTo>
                  <a:cubicBezTo>
                    <a:pt x="50" y="58"/>
                    <a:pt x="54" y="51"/>
                    <a:pt x="58" y="63"/>
                  </a:cubicBezTo>
                  <a:cubicBezTo>
                    <a:pt x="61" y="74"/>
                    <a:pt x="72" y="98"/>
                    <a:pt x="82" y="100"/>
                  </a:cubicBezTo>
                  <a:cubicBezTo>
                    <a:pt x="92" y="101"/>
                    <a:pt x="124" y="107"/>
                    <a:pt x="131" y="108"/>
                  </a:cubicBezTo>
                  <a:cubicBezTo>
                    <a:pt x="138" y="109"/>
                    <a:pt x="138" y="101"/>
                    <a:pt x="143" y="100"/>
                  </a:cubicBezTo>
                </a:path>
              </a:pathLst>
            </a:custGeom>
            <a:solidFill>
              <a:srgbClr val="BF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270">
              <a:extLst>
                <a:ext uri="{FF2B5EF4-FFF2-40B4-BE49-F238E27FC236}">
                  <a16:creationId xmlns:a16="http://schemas.microsoft.com/office/drawing/2014/main" id="{BB1EB5F6-C8C7-4F8B-890A-85913551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720"/>
              <a:ext cx="670" cy="775"/>
            </a:xfrm>
            <a:custGeom>
              <a:avLst/>
              <a:gdLst>
                <a:gd name="T0" fmla="*/ 863 w 268"/>
                <a:gd name="T1" fmla="*/ 3800 h 310"/>
                <a:gd name="T2" fmla="*/ 1533 w 268"/>
                <a:gd name="T3" fmla="*/ 4375 h 310"/>
                <a:gd name="T4" fmla="*/ 2113 w 268"/>
                <a:gd name="T5" fmla="*/ 5125 h 310"/>
                <a:gd name="T6" fmla="*/ 3208 w 268"/>
                <a:gd name="T7" fmla="*/ 5625 h 310"/>
                <a:gd name="T8" fmla="*/ 3363 w 268"/>
                <a:gd name="T9" fmla="*/ 6175 h 310"/>
                <a:gd name="T10" fmla="*/ 4113 w 268"/>
                <a:gd name="T11" fmla="*/ 6720 h 310"/>
                <a:gd name="T12" fmla="*/ 4500 w 268"/>
                <a:gd name="T13" fmla="*/ 7238 h 310"/>
                <a:gd name="T14" fmla="*/ 5158 w 268"/>
                <a:gd name="T15" fmla="*/ 7583 h 310"/>
                <a:gd name="T16" fmla="*/ 4770 w 268"/>
                <a:gd name="T17" fmla="*/ 8020 h 310"/>
                <a:gd name="T18" fmla="*/ 4188 w 268"/>
                <a:gd name="T19" fmla="*/ 8095 h 310"/>
                <a:gd name="T20" fmla="*/ 2895 w 268"/>
                <a:gd name="T21" fmla="*/ 8720 h 310"/>
                <a:gd name="T22" fmla="*/ 1770 w 268"/>
                <a:gd name="T23" fmla="*/ 9033 h 310"/>
                <a:gd name="T24" fmla="*/ 1175 w 268"/>
                <a:gd name="T25" fmla="*/ 9375 h 310"/>
                <a:gd name="T26" fmla="*/ 313 w 268"/>
                <a:gd name="T27" fmla="*/ 9458 h 310"/>
                <a:gd name="T28" fmla="*/ 283 w 268"/>
                <a:gd name="T29" fmla="*/ 11458 h 310"/>
                <a:gd name="T30" fmla="*/ 708 w 268"/>
                <a:gd name="T31" fmla="*/ 11770 h 310"/>
                <a:gd name="T32" fmla="*/ 988 w 268"/>
                <a:gd name="T33" fmla="*/ 11645 h 310"/>
                <a:gd name="T34" fmla="*/ 1250 w 268"/>
                <a:gd name="T35" fmla="*/ 11925 h 310"/>
                <a:gd name="T36" fmla="*/ 1720 w 268"/>
                <a:gd name="T37" fmla="*/ 11645 h 310"/>
                <a:gd name="T38" fmla="*/ 2895 w 268"/>
                <a:gd name="T39" fmla="*/ 12033 h 310"/>
                <a:gd name="T40" fmla="*/ 3675 w 268"/>
                <a:gd name="T41" fmla="*/ 11800 h 310"/>
                <a:gd name="T42" fmla="*/ 4688 w 268"/>
                <a:gd name="T43" fmla="*/ 11770 h 310"/>
                <a:gd name="T44" fmla="*/ 5833 w 268"/>
                <a:gd name="T45" fmla="*/ 11533 h 310"/>
                <a:gd name="T46" fmla="*/ 7113 w 268"/>
                <a:gd name="T47" fmla="*/ 11333 h 310"/>
                <a:gd name="T48" fmla="*/ 8208 w 268"/>
                <a:gd name="T49" fmla="*/ 10833 h 310"/>
                <a:gd name="T50" fmla="*/ 9375 w 268"/>
                <a:gd name="T51" fmla="*/ 10125 h 310"/>
                <a:gd name="T52" fmla="*/ 10208 w 268"/>
                <a:gd name="T53" fmla="*/ 9770 h 310"/>
                <a:gd name="T54" fmla="*/ 10395 w 268"/>
                <a:gd name="T55" fmla="*/ 8988 h 310"/>
                <a:gd name="T56" fmla="*/ 10158 w 268"/>
                <a:gd name="T57" fmla="*/ 7583 h 310"/>
                <a:gd name="T58" fmla="*/ 9375 w 268"/>
                <a:gd name="T59" fmla="*/ 6145 h 310"/>
                <a:gd name="T60" fmla="*/ 7470 w 268"/>
                <a:gd name="T61" fmla="*/ 3800 h 310"/>
                <a:gd name="T62" fmla="*/ 5625 w 268"/>
                <a:gd name="T63" fmla="*/ 1688 h 310"/>
                <a:gd name="T64" fmla="*/ 5050 w 268"/>
                <a:gd name="T65" fmla="*/ 0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10">
                  <a:moveTo>
                    <a:pt x="22" y="97"/>
                  </a:moveTo>
                  <a:cubicBezTo>
                    <a:pt x="25" y="105"/>
                    <a:pt x="32" y="108"/>
                    <a:pt x="39" y="112"/>
                  </a:cubicBezTo>
                  <a:cubicBezTo>
                    <a:pt x="48" y="118"/>
                    <a:pt x="49" y="123"/>
                    <a:pt x="54" y="131"/>
                  </a:cubicBezTo>
                  <a:cubicBezTo>
                    <a:pt x="62" y="141"/>
                    <a:pt x="74" y="137"/>
                    <a:pt x="82" y="144"/>
                  </a:cubicBezTo>
                  <a:cubicBezTo>
                    <a:pt x="88" y="149"/>
                    <a:pt x="83" y="152"/>
                    <a:pt x="86" y="158"/>
                  </a:cubicBezTo>
                  <a:cubicBezTo>
                    <a:pt x="90" y="165"/>
                    <a:pt x="99" y="167"/>
                    <a:pt x="105" y="172"/>
                  </a:cubicBezTo>
                  <a:cubicBezTo>
                    <a:pt x="110" y="176"/>
                    <a:pt x="111" y="181"/>
                    <a:pt x="115" y="185"/>
                  </a:cubicBezTo>
                  <a:cubicBezTo>
                    <a:pt x="120" y="189"/>
                    <a:pt x="127" y="190"/>
                    <a:pt x="132" y="194"/>
                  </a:cubicBezTo>
                  <a:cubicBezTo>
                    <a:pt x="136" y="198"/>
                    <a:pt x="129" y="204"/>
                    <a:pt x="122" y="205"/>
                  </a:cubicBezTo>
                  <a:cubicBezTo>
                    <a:pt x="116" y="205"/>
                    <a:pt x="111" y="206"/>
                    <a:pt x="107" y="207"/>
                  </a:cubicBezTo>
                  <a:cubicBezTo>
                    <a:pt x="94" y="210"/>
                    <a:pt x="86" y="217"/>
                    <a:pt x="74" y="223"/>
                  </a:cubicBezTo>
                  <a:cubicBezTo>
                    <a:pt x="67" y="227"/>
                    <a:pt x="51" y="227"/>
                    <a:pt x="45" y="231"/>
                  </a:cubicBezTo>
                  <a:cubicBezTo>
                    <a:pt x="40" y="235"/>
                    <a:pt x="38" y="239"/>
                    <a:pt x="30" y="240"/>
                  </a:cubicBezTo>
                  <a:cubicBezTo>
                    <a:pt x="23" y="241"/>
                    <a:pt x="14" y="235"/>
                    <a:pt x="8" y="242"/>
                  </a:cubicBezTo>
                  <a:cubicBezTo>
                    <a:pt x="6" y="258"/>
                    <a:pt x="0" y="277"/>
                    <a:pt x="7" y="293"/>
                  </a:cubicBezTo>
                  <a:cubicBezTo>
                    <a:pt x="11" y="300"/>
                    <a:pt x="11" y="300"/>
                    <a:pt x="18" y="301"/>
                  </a:cubicBezTo>
                  <a:cubicBezTo>
                    <a:pt x="21" y="301"/>
                    <a:pt x="23" y="298"/>
                    <a:pt x="25" y="298"/>
                  </a:cubicBezTo>
                  <a:cubicBezTo>
                    <a:pt x="28" y="299"/>
                    <a:pt x="29" y="305"/>
                    <a:pt x="32" y="305"/>
                  </a:cubicBezTo>
                  <a:cubicBezTo>
                    <a:pt x="39" y="305"/>
                    <a:pt x="39" y="298"/>
                    <a:pt x="44" y="298"/>
                  </a:cubicBezTo>
                  <a:cubicBezTo>
                    <a:pt x="54" y="298"/>
                    <a:pt x="62" y="310"/>
                    <a:pt x="74" y="308"/>
                  </a:cubicBezTo>
                  <a:cubicBezTo>
                    <a:pt x="81" y="307"/>
                    <a:pt x="86" y="302"/>
                    <a:pt x="94" y="302"/>
                  </a:cubicBezTo>
                  <a:cubicBezTo>
                    <a:pt x="103" y="302"/>
                    <a:pt x="111" y="303"/>
                    <a:pt x="120" y="301"/>
                  </a:cubicBezTo>
                  <a:cubicBezTo>
                    <a:pt x="131" y="300"/>
                    <a:pt x="138" y="298"/>
                    <a:pt x="149" y="295"/>
                  </a:cubicBezTo>
                  <a:cubicBezTo>
                    <a:pt x="159" y="292"/>
                    <a:pt x="172" y="294"/>
                    <a:pt x="182" y="290"/>
                  </a:cubicBezTo>
                  <a:cubicBezTo>
                    <a:pt x="192" y="287"/>
                    <a:pt x="200" y="281"/>
                    <a:pt x="210" y="277"/>
                  </a:cubicBezTo>
                  <a:cubicBezTo>
                    <a:pt x="221" y="273"/>
                    <a:pt x="230" y="265"/>
                    <a:pt x="240" y="259"/>
                  </a:cubicBezTo>
                  <a:cubicBezTo>
                    <a:pt x="245" y="256"/>
                    <a:pt x="256" y="254"/>
                    <a:pt x="261" y="250"/>
                  </a:cubicBezTo>
                  <a:cubicBezTo>
                    <a:pt x="267" y="245"/>
                    <a:pt x="266" y="237"/>
                    <a:pt x="266" y="230"/>
                  </a:cubicBezTo>
                  <a:cubicBezTo>
                    <a:pt x="268" y="214"/>
                    <a:pt x="266" y="208"/>
                    <a:pt x="260" y="194"/>
                  </a:cubicBezTo>
                  <a:cubicBezTo>
                    <a:pt x="254" y="181"/>
                    <a:pt x="250" y="169"/>
                    <a:pt x="240" y="157"/>
                  </a:cubicBezTo>
                  <a:cubicBezTo>
                    <a:pt x="224" y="137"/>
                    <a:pt x="207" y="118"/>
                    <a:pt x="191" y="97"/>
                  </a:cubicBezTo>
                  <a:cubicBezTo>
                    <a:pt x="176" y="79"/>
                    <a:pt x="161" y="60"/>
                    <a:pt x="144" y="43"/>
                  </a:cubicBezTo>
                  <a:cubicBezTo>
                    <a:pt x="129" y="28"/>
                    <a:pt x="138" y="19"/>
                    <a:pt x="129" y="0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271">
              <a:extLst>
                <a:ext uri="{FF2B5EF4-FFF2-40B4-BE49-F238E27FC236}">
                  <a16:creationId xmlns:a16="http://schemas.microsoft.com/office/drawing/2014/main" id="{C509D36A-D478-4D4F-AAD4-460DBA1A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475"/>
              <a:ext cx="120" cy="350"/>
            </a:xfrm>
            <a:custGeom>
              <a:avLst/>
              <a:gdLst>
                <a:gd name="T0" fmla="*/ 0 w 48"/>
                <a:gd name="T1" fmla="*/ 2395 h 140"/>
                <a:gd name="T2" fmla="*/ 908 w 48"/>
                <a:gd name="T3" fmla="*/ 5470 h 140"/>
                <a:gd name="T4" fmla="*/ 1875 w 48"/>
                <a:gd name="T5" fmla="*/ 0 h 140"/>
                <a:gd name="T6" fmla="*/ 750 w 48"/>
                <a:gd name="T7" fmla="*/ 83 h 140"/>
                <a:gd name="T8" fmla="*/ 0 w 48"/>
                <a:gd name="T9" fmla="*/ 239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40">
                  <a:moveTo>
                    <a:pt x="0" y="61"/>
                  </a:moveTo>
                  <a:cubicBezTo>
                    <a:pt x="4" y="89"/>
                    <a:pt x="16" y="117"/>
                    <a:pt x="23" y="140"/>
                  </a:cubicBezTo>
                  <a:cubicBezTo>
                    <a:pt x="21" y="56"/>
                    <a:pt x="42" y="11"/>
                    <a:pt x="48" y="0"/>
                  </a:cubicBezTo>
                  <a:cubicBezTo>
                    <a:pt x="40" y="0"/>
                    <a:pt x="28" y="2"/>
                    <a:pt x="19" y="2"/>
                  </a:cubicBezTo>
                  <a:cubicBezTo>
                    <a:pt x="12" y="12"/>
                    <a:pt x="3" y="33"/>
                    <a:pt x="0" y="61"/>
                  </a:cubicBezTo>
                </a:path>
              </a:pathLst>
            </a:custGeom>
            <a:solidFill>
              <a:srgbClr val="79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272">
              <a:extLst>
                <a:ext uri="{FF2B5EF4-FFF2-40B4-BE49-F238E27FC236}">
                  <a16:creationId xmlns:a16="http://schemas.microsoft.com/office/drawing/2014/main" id="{7132F451-4B77-4ABA-9C0B-DDC95157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17"/>
              <a:ext cx="1348" cy="903"/>
            </a:xfrm>
            <a:custGeom>
              <a:avLst/>
              <a:gdLst>
                <a:gd name="T0" fmla="*/ 2426 w 539"/>
                <a:gd name="T1" fmla="*/ 14135 h 361"/>
                <a:gd name="T2" fmla="*/ 2188 w 539"/>
                <a:gd name="T3" fmla="*/ 13698 h 361"/>
                <a:gd name="T4" fmla="*/ 2188 w 539"/>
                <a:gd name="T5" fmla="*/ 13615 h 361"/>
                <a:gd name="T6" fmla="*/ 2626 w 539"/>
                <a:gd name="T7" fmla="*/ 13195 h 361"/>
                <a:gd name="T8" fmla="*/ 3596 w 539"/>
                <a:gd name="T9" fmla="*/ 12132 h 361"/>
                <a:gd name="T10" fmla="*/ 2471 w 539"/>
                <a:gd name="T11" fmla="*/ 9936 h 361"/>
                <a:gd name="T12" fmla="*/ 2471 w 539"/>
                <a:gd name="T13" fmla="*/ 9936 h 361"/>
                <a:gd name="T14" fmla="*/ 550 w 539"/>
                <a:gd name="T15" fmla="*/ 8497 h 361"/>
                <a:gd name="T16" fmla="*/ 125 w 539"/>
                <a:gd name="T17" fmla="*/ 7872 h 361"/>
                <a:gd name="T18" fmla="*/ 470 w 539"/>
                <a:gd name="T19" fmla="*/ 7559 h 361"/>
                <a:gd name="T20" fmla="*/ 988 w 539"/>
                <a:gd name="T21" fmla="*/ 7171 h 361"/>
                <a:gd name="T22" fmla="*/ 1175 w 539"/>
                <a:gd name="T23" fmla="*/ 6076 h 361"/>
                <a:gd name="T24" fmla="*/ 1688 w 539"/>
                <a:gd name="T25" fmla="*/ 3522 h 361"/>
                <a:gd name="T26" fmla="*/ 6410 w 539"/>
                <a:gd name="T27" fmla="*/ 1488 h 361"/>
                <a:gd name="T28" fmla="*/ 13265 w 539"/>
                <a:gd name="T29" fmla="*/ 1458 h 361"/>
                <a:gd name="T30" fmla="*/ 16424 w 539"/>
                <a:gd name="T31" fmla="*/ 1021 h 361"/>
                <a:gd name="T32" fmla="*/ 20102 w 539"/>
                <a:gd name="T33" fmla="*/ 0 h 361"/>
                <a:gd name="T34" fmla="*/ 18895 w 539"/>
                <a:gd name="T35" fmla="*/ 1876 h 361"/>
                <a:gd name="T36" fmla="*/ 19790 w 539"/>
                <a:gd name="T37" fmla="*/ 6419 h 361"/>
                <a:gd name="T38" fmla="*/ 20728 w 539"/>
                <a:gd name="T39" fmla="*/ 9905 h 361"/>
                <a:gd name="T40" fmla="*/ 20928 w 539"/>
                <a:gd name="T41" fmla="*/ 11706 h 361"/>
                <a:gd name="T42" fmla="*/ 16624 w 539"/>
                <a:gd name="T43" fmla="*/ 12177 h 361"/>
                <a:gd name="T44" fmla="*/ 13810 w 539"/>
                <a:gd name="T45" fmla="*/ 12489 h 361"/>
                <a:gd name="T46" fmla="*/ 12640 w 539"/>
                <a:gd name="T47" fmla="*/ 1267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361">
                  <a:moveTo>
                    <a:pt x="62" y="361"/>
                  </a:moveTo>
                  <a:cubicBezTo>
                    <a:pt x="59" y="359"/>
                    <a:pt x="56" y="350"/>
                    <a:pt x="56" y="350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61" y="343"/>
                    <a:pt x="65" y="339"/>
                    <a:pt x="67" y="337"/>
                  </a:cubicBezTo>
                  <a:cubicBezTo>
                    <a:pt x="74" y="332"/>
                    <a:pt x="88" y="328"/>
                    <a:pt x="92" y="310"/>
                  </a:cubicBezTo>
                  <a:cubicBezTo>
                    <a:pt x="95" y="293"/>
                    <a:pt x="86" y="265"/>
                    <a:pt x="63" y="254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47" y="245"/>
                    <a:pt x="27" y="231"/>
                    <a:pt x="14" y="217"/>
                  </a:cubicBezTo>
                  <a:cubicBezTo>
                    <a:pt x="4" y="207"/>
                    <a:pt x="4" y="202"/>
                    <a:pt x="3" y="201"/>
                  </a:cubicBezTo>
                  <a:cubicBezTo>
                    <a:pt x="0" y="193"/>
                    <a:pt x="10" y="197"/>
                    <a:pt x="12" y="193"/>
                  </a:cubicBezTo>
                  <a:cubicBezTo>
                    <a:pt x="14" y="189"/>
                    <a:pt x="19" y="184"/>
                    <a:pt x="25" y="183"/>
                  </a:cubicBezTo>
                  <a:cubicBezTo>
                    <a:pt x="32" y="182"/>
                    <a:pt x="30" y="174"/>
                    <a:pt x="30" y="155"/>
                  </a:cubicBezTo>
                  <a:cubicBezTo>
                    <a:pt x="30" y="135"/>
                    <a:pt x="25" y="118"/>
                    <a:pt x="43" y="90"/>
                  </a:cubicBezTo>
                  <a:cubicBezTo>
                    <a:pt x="61" y="61"/>
                    <a:pt x="96" y="45"/>
                    <a:pt x="164" y="38"/>
                  </a:cubicBezTo>
                  <a:cubicBezTo>
                    <a:pt x="233" y="30"/>
                    <a:pt x="301" y="33"/>
                    <a:pt x="339" y="37"/>
                  </a:cubicBezTo>
                  <a:cubicBezTo>
                    <a:pt x="365" y="38"/>
                    <a:pt x="394" y="34"/>
                    <a:pt x="420" y="26"/>
                  </a:cubicBezTo>
                  <a:cubicBezTo>
                    <a:pt x="445" y="19"/>
                    <a:pt x="459" y="4"/>
                    <a:pt x="514" y="0"/>
                  </a:cubicBezTo>
                  <a:cubicBezTo>
                    <a:pt x="504" y="7"/>
                    <a:pt x="489" y="30"/>
                    <a:pt x="483" y="48"/>
                  </a:cubicBezTo>
                  <a:cubicBezTo>
                    <a:pt x="475" y="88"/>
                    <a:pt x="496" y="131"/>
                    <a:pt x="506" y="164"/>
                  </a:cubicBezTo>
                  <a:cubicBezTo>
                    <a:pt x="516" y="198"/>
                    <a:pt x="521" y="224"/>
                    <a:pt x="530" y="253"/>
                  </a:cubicBezTo>
                  <a:cubicBezTo>
                    <a:pt x="539" y="282"/>
                    <a:pt x="537" y="292"/>
                    <a:pt x="535" y="299"/>
                  </a:cubicBezTo>
                  <a:cubicBezTo>
                    <a:pt x="534" y="305"/>
                    <a:pt x="450" y="303"/>
                    <a:pt x="425" y="311"/>
                  </a:cubicBezTo>
                  <a:cubicBezTo>
                    <a:pt x="401" y="319"/>
                    <a:pt x="363" y="316"/>
                    <a:pt x="353" y="319"/>
                  </a:cubicBezTo>
                  <a:cubicBezTo>
                    <a:pt x="342" y="323"/>
                    <a:pt x="323" y="324"/>
                    <a:pt x="323" y="324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73">
              <a:extLst>
                <a:ext uri="{FF2B5EF4-FFF2-40B4-BE49-F238E27FC236}">
                  <a16:creationId xmlns:a16="http://schemas.microsoft.com/office/drawing/2014/main" id="{84D32195-F666-4BEB-8228-556F9ED29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220"/>
              <a:ext cx="110" cy="115"/>
            </a:xfrm>
            <a:custGeom>
              <a:avLst/>
              <a:gdLst>
                <a:gd name="T0" fmla="*/ 0 w 44"/>
                <a:gd name="T1" fmla="*/ 863 h 46"/>
                <a:gd name="T2" fmla="*/ 938 w 44"/>
                <a:gd name="T3" fmla="*/ 0 h 46"/>
                <a:gd name="T4" fmla="*/ 1533 w 44"/>
                <a:gd name="T5" fmla="*/ 1063 h 46"/>
                <a:gd name="T6" fmla="*/ 158 w 44"/>
                <a:gd name="T7" fmla="*/ 1488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6">
                  <a:moveTo>
                    <a:pt x="0" y="22"/>
                  </a:moveTo>
                  <a:cubicBezTo>
                    <a:pt x="5" y="19"/>
                    <a:pt x="19" y="3"/>
                    <a:pt x="24" y="0"/>
                  </a:cubicBezTo>
                  <a:cubicBezTo>
                    <a:pt x="22" y="9"/>
                    <a:pt x="32" y="30"/>
                    <a:pt x="39" y="27"/>
                  </a:cubicBezTo>
                  <a:cubicBezTo>
                    <a:pt x="44" y="40"/>
                    <a:pt x="9" y="46"/>
                    <a:pt x="4" y="3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274">
              <a:extLst>
                <a:ext uri="{FF2B5EF4-FFF2-40B4-BE49-F238E27FC236}">
                  <a16:creationId xmlns:a16="http://schemas.microsoft.com/office/drawing/2014/main" id="{B93C8E29-DBF7-462D-8054-C64CF635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2060"/>
              <a:ext cx="283" cy="255"/>
            </a:xfrm>
            <a:custGeom>
              <a:avLst/>
              <a:gdLst>
                <a:gd name="T0" fmla="*/ 1493 w 113"/>
                <a:gd name="T1" fmla="*/ 708 h 102"/>
                <a:gd name="T2" fmla="*/ 1335 w 113"/>
                <a:gd name="T3" fmla="*/ 2500 h 102"/>
                <a:gd name="T4" fmla="*/ 396 w 113"/>
                <a:gd name="T5" fmla="*/ 3333 h 102"/>
                <a:gd name="T6" fmla="*/ 125 w 113"/>
                <a:gd name="T7" fmla="*/ 3988 h 102"/>
                <a:gd name="T8" fmla="*/ 1335 w 113"/>
                <a:gd name="T9" fmla="*/ 3563 h 102"/>
                <a:gd name="T10" fmla="*/ 2402 w 113"/>
                <a:gd name="T11" fmla="*/ 3095 h 102"/>
                <a:gd name="T12" fmla="*/ 3581 w 113"/>
                <a:gd name="T13" fmla="*/ 2708 h 102"/>
                <a:gd name="T14" fmla="*/ 4082 w 113"/>
                <a:gd name="T15" fmla="*/ 2188 h 102"/>
                <a:gd name="T16" fmla="*/ 3499 w 113"/>
                <a:gd name="T17" fmla="*/ 1958 h 102"/>
                <a:gd name="T18" fmla="*/ 3186 w 113"/>
                <a:gd name="T19" fmla="*/ 1458 h 102"/>
                <a:gd name="T20" fmla="*/ 2434 w 113"/>
                <a:gd name="T21" fmla="*/ 908 h 102"/>
                <a:gd name="T22" fmla="*/ 2044 w 113"/>
                <a:gd name="T23" fmla="*/ 208 h 102"/>
                <a:gd name="T24" fmla="*/ 1305 w 113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02">
                  <a:moveTo>
                    <a:pt x="38" y="18"/>
                  </a:moveTo>
                  <a:cubicBezTo>
                    <a:pt x="47" y="31"/>
                    <a:pt x="49" y="53"/>
                    <a:pt x="34" y="64"/>
                  </a:cubicBezTo>
                  <a:cubicBezTo>
                    <a:pt x="24" y="71"/>
                    <a:pt x="20" y="79"/>
                    <a:pt x="10" y="85"/>
                  </a:cubicBezTo>
                  <a:cubicBezTo>
                    <a:pt x="0" y="90"/>
                    <a:pt x="0" y="91"/>
                    <a:pt x="3" y="102"/>
                  </a:cubicBezTo>
                  <a:cubicBezTo>
                    <a:pt x="13" y="98"/>
                    <a:pt x="23" y="93"/>
                    <a:pt x="34" y="91"/>
                  </a:cubicBezTo>
                  <a:cubicBezTo>
                    <a:pt x="44" y="89"/>
                    <a:pt x="52" y="83"/>
                    <a:pt x="61" y="79"/>
                  </a:cubicBezTo>
                  <a:cubicBezTo>
                    <a:pt x="71" y="75"/>
                    <a:pt x="81" y="73"/>
                    <a:pt x="91" y="69"/>
                  </a:cubicBezTo>
                  <a:cubicBezTo>
                    <a:pt x="99" y="66"/>
                    <a:pt x="113" y="64"/>
                    <a:pt x="104" y="56"/>
                  </a:cubicBezTo>
                  <a:cubicBezTo>
                    <a:pt x="101" y="53"/>
                    <a:pt x="93" y="53"/>
                    <a:pt x="89" y="50"/>
                  </a:cubicBezTo>
                  <a:cubicBezTo>
                    <a:pt x="86" y="47"/>
                    <a:pt x="84" y="40"/>
                    <a:pt x="81" y="37"/>
                  </a:cubicBezTo>
                  <a:cubicBezTo>
                    <a:pt x="75" y="31"/>
                    <a:pt x="67" y="31"/>
                    <a:pt x="62" y="23"/>
                  </a:cubicBezTo>
                  <a:cubicBezTo>
                    <a:pt x="56" y="15"/>
                    <a:pt x="62" y="9"/>
                    <a:pt x="52" y="5"/>
                  </a:cubicBezTo>
                  <a:cubicBezTo>
                    <a:pt x="45" y="2"/>
                    <a:pt x="40" y="2"/>
                    <a:pt x="33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275">
              <a:extLst>
                <a:ext uri="{FF2B5EF4-FFF2-40B4-BE49-F238E27FC236}">
                  <a16:creationId xmlns:a16="http://schemas.microsoft.com/office/drawing/2014/main" id="{0892A698-DD37-4BE9-8D63-106830880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57"/>
              <a:ext cx="600" cy="585"/>
            </a:xfrm>
            <a:custGeom>
              <a:avLst/>
              <a:gdLst>
                <a:gd name="T0" fmla="*/ 9220 w 240"/>
                <a:gd name="T1" fmla="*/ 7500 h 234"/>
                <a:gd name="T2" fmla="*/ 9345 w 240"/>
                <a:gd name="T3" fmla="*/ 7033 h 234"/>
                <a:gd name="T4" fmla="*/ 9145 w 240"/>
                <a:gd name="T5" fmla="*/ 6770 h 234"/>
                <a:gd name="T6" fmla="*/ 9033 w 240"/>
                <a:gd name="T7" fmla="*/ 6408 h 234"/>
                <a:gd name="T8" fmla="*/ 8595 w 240"/>
                <a:gd name="T9" fmla="*/ 5625 h 234"/>
                <a:gd name="T10" fmla="*/ 8283 w 240"/>
                <a:gd name="T11" fmla="*/ 3875 h 234"/>
                <a:gd name="T12" fmla="*/ 7500 w 240"/>
                <a:gd name="T13" fmla="*/ 2738 h 234"/>
                <a:gd name="T14" fmla="*/ 6720 w 240"/>
                <a:gd name="T15" fmla="*/ 1720 h 234"/>
                <a:gd name="T16" fmla="*/ 6020 w 240"/>
                <a:gd name="T17" fmla="*/ 988 h 234"/>
                <a:gd name="T18" fmla="*/ 5313 w 240"/>
                <a:gd name="T19" fmla="*/ 0 h 234"/>
                <a:gd name="T20" fmla="*/ 4845 w 240"/>
                <a:gd name="T21" fmla="*/ 158 h 234"/>
                <a:gd name="T22" fmla="*/ 3675 w 240"/>
                <a:gd name="T23" fmla="*/ 863 h 234"/>
                <a:gd name="T24" fmla="*/ 2583 w 240"/>
                <a:gd name="T25" fmla="*/ 1375 h 234"/>
                <a:gd name="T26" fmla="*/ 1300 w 240"/>
                <a:gd name="T27" fmla="*/ 1563 h 234"/>
                <a:gd name="T28" fmla="*/ 158 w 240"/>
                <a:gd name="T29" fmla="*/ 1800 h 234"/>
                <a:gd name="T30" fmla="*/ 0 w 240"/>
                <a:gd name="T31" fmla="*/ 1845 h 234"/>
                <a:gd name="T32" fmla="*/ 50 w 240"/>
                <a:gd name="T33" fmla="*/ 1845 h 234"/>
                <a:gd name="T34" fmla="*/ 1020 w 240"/>
                <a:gd name="T35" fmla="*/ 2395 h 234"/>
                <a:gd name="T36" fmla="*/ 1688 w 240"/>
                <a:gd name="T37" fmla="*/ 2938 h 234"/>
                <a:gd name="T38" fmla="*/ 2313 w 240"/>
                <a:gd name="T39" fmla="*/ 3283 h 234"/>
                <a:gd name="T40" fmla="*/ 2708 w 240"/>
                <a:gd name="T41" fmla="*/ 3908 h 234"/>
                <a:gd name="T42" fmla="*/ 3645 w 240"/>
                <a:gd name="T43" fmla="*/ 4895 h 234"/>
                <a:gd name="T44" fmla="*/ 5283 w 240"/>
                <a:gd name="T45" fmla="*/ 6958 h 234"/>
                <a:gd name="T46" fmla="*/ 6175 w 240"/>
                <a:gd name="T47" fmla="*/ 8095 h 234"/>
                <a:gd name="T48" fmla="*/ 6533 w 240"/>
                <a:gd name="T49" fmla="*/ 8958 h 234"/>
                <a:gd name="T50" fmla="*/ 7738 w 240"/>
                <a:gd name="T51" fmla="*/ 8175 h 234"/>
                <a:gd name="T52" fmla="*/ 9300 w 240"/>
                <a:gd name="T53" fmla="*/ 7895 h 234"/>
                <a:gd name="T54" fmla="*/ 9220 w 240"/>
                <a:gd name="T55" fmla="*/ 7500 h 2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0" h="234">
                  <a:moveTo>
                    <a:pt x="236" y="192"/>
                  </a:moveTo>
                  <a:cubicBezTo>
                    <a:pt x="235" y="188"/>
                    <a:pt x="239" y="184"/>
                    <a:pt x="239" y="180"/>
                  </a:cubicBezTo>
                  <a:cubicBezTo>
                    <a:pt x="239" y="179"/>
                    <a:pt x="234" y="175"/>
                    <a:pt x="234" y="173"/>
                  </a:cubicBezTo>
                  <a:cubicBezTo>
                    <a:pt x="232" y="170"/>
                    <a:pt x="233" y="167"/>
                    <a:pt x="231" y="164"/>
                  </a:cubicBezTo>
                  <a:cubicBezTo>
                    <a:pt x="226" y="156"/>
                    <a:pt x="222" y="154"/>
                    <a:pt x="220" y="144"/>
                  </a:cubicBezTo>
                  <a:cubicBezTo>
                    <a:pt x="218" y="134"/>
                    <a:pt x="216" y="110"/>
                    <a:pt x="212" y="99"/>
                  </a:cubicBezTo>
                  <a:cubicBezTo>
                    <a:pt x="208" y="87"/>
                    <a:pt x="200" y="80"/>
                    <a:pt x="192" y="70"/>
                  </a:cubicBezTo>
                  <a:cubicBezTo>
                    <a:pt x="185" y="61"/>
                    <a:pt x="181" y="52"/>
                    <a:pt x="172" y="44"/>
                  </a:cubicBezTo>
                  <a:cubicBezTo>
                    <a:pt x="165" y="38"/>
                    <a:pt x="159" y="34"/>
                    <a:pt x="154" y="25"/>
                  </a:cubicBezTo>
                  <a:cubicBezTo>
                    <a:pt x="149" y="16"/>
                    <a:pt x="140" y="8"/>
                    <a:pt x="136" y="0"/>
                  </a:cubicBezTo>
                  <a:cubicBezTo>
                    <a:pt x="132" y="1"/>
                    <a:pt x="127" y="2"/>
                    <a:pt x="124" y="4"/>
                  </a:cubicBezTo>
                  <a:cubicBezTo>
                    <a:pt x="114" y="10"/>
                    <a:pt x="105" y="18"/>
                    <a:pt x="94" y="22"/>
                  </a:cubicBezTo>
                  <a:cubicBezTo>
                    <a:pt x="84" y="26"/>
                    <a:pt x="76" y="32"/>
                    <a:pt x="66" y="35"/>
                  </a:cubicBezTo>
                  <a:cubicBezTo>
                    <a:pt x="56" y="39"/>
                    <a:pt x="43" y="37"/>
                    <a:pt x="33" y="40"/>
                  </a:cubicBezTo>
                  <a:cubicBezTo>
                    <a:pt x="22" y="43"/>
                    <a:pt x="15" y="45"/>
                    <a:pt x="4" y="46"/>
                  </a:cubicBezTo>
                  <a:cubicBezTo>
                    <a:pt x="2" y="46"/>
                    <a:pt x="1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8" y="56"/>
                    <a:pt x="16" y="58"/>
                    <a:pt x="26" y="61"/>
                  </a:cubicBezTo>
                  <a:cubicBezTo>
                    <a:pt x="38" y="64"/>
                    <a:pt x="35" y="67"/>
                    <a:pt x="43" y="75"/>
                  </a:cubicBezTo>
                  <a:cubicBezTo>
                    <a:pt x="47" y="79"/>
                    <a:pt x="54" y="79"/>
                    <a:pt x="59" y="84"/>
                  </a:cubicBezTo>
                  <a:cubicBezTo>
                    <a:pt x="63" y="88"/>
                    <a:pt x="66" y="94"/>
                    <a:pt x="69" y="100"/>
                  </a:cubicBezTo>
                  <a:cubicBezTo>
                    <a:pt x="75" y="111"/>
                    <a:pt x="86" y="114"/>
                    <a:pt x="93" y="125"/>
                  </a:cubicBezTo>
                  <a:cubicBezTo>
                    <a:pt x="104" y="140"/>
                    <a:pt x="124" y="165"/>
                    <a:pt x="135" y="178"/>
                  </a:cubicBezTo>
                  <a:cubicBezTo>
                    <a:pt x="144" y="188"/>
                    <a:pt x="150" y="197"/>
                    <a:pt x="158" y="207"/>
                  </a:cubicBezTo>
                  <a:cubicBezTo>
                    <a:pt x="161" y="212"/>
                    <a:pt x="163" y="225"/>
                    <a:pt x="167" y="229"/>
                  </a:cubicBezTo>
                  <a:cubicBezTo>
                    <a:pt x="172" y="234"/>
                    <a:pt x="167" y="222"/>
                    <a:pt x="198" y="209"/>
                  </a:cubicBezTo>
                  <a:cubicBezTo>
                    <a:pt x="230" y="196"/>
                    <a:pt x="231" y="202"/>
                    <a:pt x="238" y="202"/>
                  </a:cubicBezTo>
                  <a:cubicBezTo>
                    <a:pt x="240" y="197"/>
                    <a:pt x="236" y="195"/>
                    <a:pt x="236" y="192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276">
              <a:extLst>
                <a:ext uri="{FF2B5EF4-FFF2-40B4-BE49-F238E27FC236}">
                  <a16:creationId xmlns:a16="http://schemas.microsoft.com/office/drawing/2014/main" id="{9DA5EA63-E92C-4F0B-8B8A-FAEB8C145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852"/>
              <a:ext cx="295" cy="380"/>
            </a:xfrm>
            <a:custGeom>
              <a:avLst/>
              <a:gdLst>
                <a:gd name="T0" fmla="*/ 4533 w 118"/>
                <a:gd name="T1" fmla="*/ 3095 h 152"/>
                <a:gd name="T2" fmla="*/ 4425 w 118"/>
                <a:gd name="T3" fmla="*/ 2895 h 152"/>
                <a:gd name="T4" fmla="*/ 3875 w 118"/>
                <a:gd name="T5" fmla="*/ 1800 h 152"/>
                <a:gd name="T6" fmla="*/ 3283 w 118"/>
                <a:gd name="T7" fmla="*/ 908 h 152"/>
                <a:gd name="T8" fmla="*/ 3125 w 118"/>
                <a:gd name="T9" fmla="*/ 158 h 152"/>
                <a:gd name="T10" fmla="*/ 1688 w 118"/>
                <a:gd name="T11" fmla="*/ 438 h 152"/>
                <a:gd name="T12" fmla="*/ 750 w 118"/>
                <a:gd name="T13" fmla="*/ 1063 h 152"/>
                <a:gd name="T14" fmla="*/ 783 w 118"/>
                <a:gd name="T15" fmla="*/ 1250 h 152"/>
                <a:gd name="T16" fmla="*/ 863 w 118"/>
                <a:gd name="T17" fmla="*/ 1720 h 152"/>
                <a:gd name="T18" fmla="*/ 470 w 118"/>
                <a:gd name="T19" fmla="*/ 2313 h 152"/>
                <a:gd name="T20" fmla="*/ 83 w 118"/>
                <a:gd name="T21" fmla="*/ 3333 h 152"/>
                <a:gd name="T22" fmla="*/ 158 w 118"/>
                <a:gd name="T23" fmla="*/ 3958 h 152"/>
                <a:gd name="T24" fmla="*/ 470 w 118"/>
                <a:gd name="T25" fmla="*/ 4813 h 152"/>
                <a:gd name="T26" fmla="*/ 833 w 118"/>
                <a:gd name="T27" fmla="*/ 5283 h 152"/>
                <a:gd name="T28" fmla="*/ 1375 w 118"/>
                <a:gd name="T29" fmla="*/ 5863 h 152"/>
                <a:gd name="T30" fmla="*/ 1688 w 118"/>
                <a:gd name="T31" fmla="*/ 5520 h 152"/>
                <a:gd name="T32" fmla="*/ 2238 w 118"/>
                <a:gd name="T33" fmla="*/ 5470 h 152"/>
                <a:gd name="T34" fmla="*/ 2708 w 118"/>
                <a:gd name="T35" fmla="*/ 5363 h 152"/>
                <a:gd name="T36" fmla="*/ 3208 w 118"/>
                <a:gd name="T37" fmla="*/ 5238 h 152"/>
                <a:gd name="T38" fmla="*/ 3563 w 118"/>
                <a:gd name="T39" fmla="*/ 5000 h 152"/>
                <a:gd name="T40" fmla="*/ 4063 w 118"/>
                <a:gd name="T41" fmla="*/ 4613 h 152"/>
                <a:gd name="T42" fmla="*/ 4458 w 118"/>
                <a:gd name="T43" fmla="*/ 4145 h 152"/>
                <a:gd name="T44" fmla="*/ 4613 w 118"/>
                <a:gd name="T45" fmla="*/ 3438 h 152"/>
                <a:gd name="T46" fmla="*/ 4533 w 118"/>
                <a:gd name="T47" fmla="*/ 3095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" h="152">
                  <a:moveTo>
                    <a:pt x="116" y="79"/>
                  </a:moveTo>
                  <a:cubicBezTo>
                    <a:pt x="116" y="77"/>
                    <a:pt x="114" y="76"/>
                    <a:pt x="113" y="74"/>
                  </a:cubicBezTo>
                  <a:cubicBezTo>
                    <a:pt x="110" y="70"/>
                    <a:pt x="105" y="56"/>
                    <a:pt x="99" y="46"/>
                  </a:cubicBezTo>
                  <a:cubicBezTo>
                    <a:pt x="93" y="37"/>
                    <a:pt x="88" y="26"/>
                    <a:pt x="84" y="23"/>
                  </a:cubicBezTo>
                  <a:cubicBezTo>
                    <a:pt x="81" y="21"/>
                    <a:pt x="81" y="11"/>
                    <a:pt x="80" y="4"/>
                  </a:cubicBezTo>
                  <a:cubicBezTo>
                    <a:pt x="75" y="2"/>
                    <a:pt x="70" y="0"/>
                    <a:pt x="43" y="11"/>
                  </a:cubicBezTo>
                  <a:cubicBezTo>
                    <a:pt x="29" y="17"/>
                    <a:pt x="22" y="23"/>
                    <a:pt x="19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6"/>
                    <a:pt x="22" y="44"/>
                    <a:pt x="22" y="44"/>
                  </a:cubicBezTo>
                  <a:cubicBezTo>
                    <a:pt x="22" y="44"/>
                    <a:pt x="15" y="50"/>
                    <a:pt x="12" y="59"/>
                  </a:cubicBezTo>
                  <a:cubicBezTo>
                    <a:pt x="9" y="67"/>
                    <a:pt x="5" y="78"/>
                    <a:pt x="2" y="85"/>
                  </a:cubicBezTo>
                  <a:cubicBezTo>
                    <a:pt x="0" y="92"/>
                    <a:pt x="2" y="95"/>
                    <a:pt x="4" y="101"/>
                  </a:cubicBezTo>
                  <a:cubicBezTo>
                    <a:pt x="6" y="108"/>
                    <a:pt x="10" y="117"/>
                    <a:pt x="12" y="123"/>
                  </a:cubicBezTo>
                  <a:cubicBezTo>
                    <a:pt x="13" y="128"/>
                    <a:pt x="18" y="131"/>
                    <a:pt x="21" y="135"/>
                  </a:cubicBezTo>
                  <a:cubicBezTo>
                    <a:pt x="24" y="139"/>
                    <a:pt x="30" y="152"/>
                    <a:pt x="35" y="150"/>
                  </a:cubicBezTo>
                  <a:cubicBezTo>
                    <a:pt x="41" y="148"/>
                    <a:pt x="43" y="141"/>
                    <a:pt x="43" y="141"/>
                  </a:cubicBezTo>
                  <a:cubicBezTo>
                    <a:pt x="46" y="144"/>
                    <a:pt x="53" y="141"/>
                    <a:pt x="57" y="140"/>
                  </a:cubicBezTo>
                  <a:cubicBezTo>
                    <a:pt x="60" y="139"/>
                    <a:pt x="65" y="137"/>
                    <a:pt x="69" y="137"/>
                  </a:cubicBezTo>
                  <a:cubicBezTo>
                    <a:pt x="74" y="137"/>
                    <a:pt x="78" y="137"/>
                    <a:pt x="82" y="134"/>
                  </a:cubicBezTo>
                  <a:cubicBezTo>
                    <a:pt x="87" y="131"/>
                    <a:pt x="88" y="129"/>
                    <a:pt x="91" y="128"/>
                  </a:cubicBezTo>
                  <a:cubicBezTo>
                    <a:pt x="95" y="126"/>
                    <a:pt x="101" y="123"/>
                    <a:pt x="104" y="118"/>
                  </a:cubicBezTo>
                  <a:cubicBezTo>
                    <a:pt x="107" y="113"/>
                    <a:pt x="112" y="111"/>
                    <a:pt x="114" y="106"/>
                  </a:cubicBezTo>
                  <a:cubicBezTo>
                    <a:pt x="117" y="101"/>
                    <a:pt x="118" y="91"/>
                    <a:pt x="118" y="88"/>
                  </a:cubicBezTo>
                  <a:cubicBezTo>
                    <a:pt x="118" y="86"/>
                    <a:pt x="118" y="82"/>
                    <a:pt x="116" y="7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277">
              <a:extLst>
                <a:ext uri="{FF2B5EF4-FFF2-40B4-BE49-F238E27FC236}">
                  <a16:creationId xmlns:a16="http://schemas.microsoft.com/office/drawing/2014/main" id="{3B2558DE-C01D-4A20-9806-EB959939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1912"/>
              <a:ext cx="536" cy="480"/>
            </a:xfrm>
            <a:custGeom>
              <a:avLst/>
              <a:gdLst>
                <a:gd name="T0" fmla="*/ 7321 w 214"/>
                <a:gd name="T1" fmla="*/ 5438 h 192"/>
                <a:gd name="T2" fmla="*/ 8293 w 214"/>
                <a:gd name="T3" fmla="*/ 4375 h 192"/>
                <a:gd name="T4" fmla="*/ 7163 w 214"/>
                <a:gd name="T5" fmla="*/ 2188 h 192"/>
                <a:gd name="T6" fmla="*/ 7163 w 214"/>
                <a:gd name="T7" fmla="*/ 2188 h 192"/>
                <a:gd name="T8" fmla="*/ 5232 w 214"/>
                <a:gd name="T9" fmla="*/ 750 h 192"/>
                <a:gd name="T10" fmla="*/ 4837 w 214"/>
                <a:gd name="T11" fmla="*/ 208 h 192"/>
                <a:gd name="T12" fmla="*/ 4523 w 214"/>
                <a:gd name="T13" fmla="*/ 208 h 192"/>
                <a:gd name="T14" fmla="*/ 3739 w 214"/>
                <a:gd name="T15" fmla="*/ 238 h 192"/>
                <a:gd name="T16" fmla="*/ 3820 w 214"/>
                <a:gd name="T17" fmla="*/ 238 h 192"/>
                <a:gd name="T18" fmla="*/ 2905 w 214"/>
                <a:gd name="T19" fmla="*/ 0 h 192"/>
                <a:gd name="T20" fmla="*/ 2014 w 214"/>
                <a:gd name="T21" fmla="*/ 470 h 192"/>
                <a:gd name="T22" fmla="*/ 2014 w 214"/>
                <a:gd name="T23" fmla="*/ 863 h 192"/>
                <a:gd name="T24" fmla="*/ 2247 w 214"/>
                <a:gd name="T25" fmla="*/ 1063 h 192"/>
                <a:gd name="T26" fmla="*/ 2277 w 214"/>
                <a:gd name="T27" fmla="*/ 1145 h 192"/>
                <a:gd name="T28" fmla="*/ 3186 w 214"/>
                <a:gd name="T29" fmla="*/ 1375 h 192"/>
                <a:gd name="T30" fmla="*/ 3694 w 214"/>
                <a:gd name="T31" fmla="*/ 1250 h 192"/>
                <a:gd name="T32" fmla="*/ 3739 w 214"/>
                <a:gd name="T33" fmla="*/ 1720 h 192"/>
                <a:gd name="T34" fmla="*/ 3061 w 214"/>
                <a:gd name="T35" fmla="*/ 1875 h 192"/>
                <a:gd name="T36" fmla="*/ 2359 w 214"/>
                <a:gd name="T37" fmla="*/ 2113 h 192"/>
                <a:gd name="T38" fmla="*/ 1931 w 214"/>
                <a:gd name="T39" fmla="*/ 2425 h 192"/>
                <a:gd name="T40" fmla="*/ 1651 w 214"/>
                <a:gd name="T41" fmla="*/ 2813 h 192"/>
                <a:gd name="T42" fmla="*/ 2089 w 214"/>
                <a:gd name="T43" fmla="*/ 3175 h 192"/>
                <a:gd name="T44" fmla="*/ 784 w 214"/>
                <a:gd name="T45" fmla="*/ 3563 h 192"/>
                <a:gd name="T46" fmla="*/ 158 w 214"/>
                <a:gd name="T47" fmla="*/ 3800 h 192"/>
                <a:gd name="T48" fmla="*/ 471 w 214"/>
                <a:gd name="T49" fmla="*/ 5438 h 192"/>
                <a:gd name="T50" fmla="*/ 992 w 214"/>
                <a:gd name="T51" fmla="*/ 6375 h 192"/>
                <a:gd name="T52" fmla="*/ 1568 w 214"/>
                <a:gd name="T53" fmla="*/ 7500 h 192"/>
                <a:gd name="T54" fmla="*/ 1618 w 214"/>
                <a:gd name="T55" fmla="*/ 7500 h 192"/>
                <a:gd name="T56" fmla="*/ 2905 w 214"/>
                <a:gd name="T57" fmla="*/ 7395 h 192"/>
                <a:gd name="T58" fmla="*/ 3977 w 214"/>
                <a:gd name="T59" fmla="*/ 7188 h 192"/>
                <a:gd name="T60" fmla="*/ 5044 w 214"/>
                <a:gd name="T61" fmla="*/ 6875 h 192"/>
                <a:gd name="T62" fmla="*/ 6099 w 214"/>
                <a:gd name="T63" fmla="*/ 6533 h 192"/>
                <a:gd name="T64" fmla="*/ 6883 w 214"/>
                <a:gd name="T65" fmla="*/ 5863 h 192"/>
                <a:gd name="T66" fmla="*/ 7321 w 214"/>
                <a:gd name="T67" fmla="*/ 5438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4" h="192">
                  <a:moveTo>
                    <a:pt x="186" y="139"/>
                  </a:moveTo>
                  <a:cubicBezTo>
                    <a:pt x="193" y="134"/>
                    <a:pt x="207" y="130"/>
                    <a:pt x="211" y="112"/>
                  </a:cubicBezTo>
                  <a:cubicBezTo>
                    <a:pt x="214" y="95"/>
                    <a:pt x="205" y="67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66" y="47"/>
                    <a:pt x="146" y="33"/>
                    <a:pt x="133" y="19"/>
                  </a:cubicBezTo>
                  <a:cubicBezTo>
                    <a:pt x="126" y="12"/>
                    <a:pt x="124" y="7"/>
                    <a:pt x="123" y="5"/>
                  </a:cubicBezTo>
                  <a:cubicBezTo>
                    <a:pt x="121" y="5"/>
                    <a:pt x="117" y="5"/>
                    <a:pt x="115" y="5"/>
                  </a:cubicBezTo>
                  <a:cubicBezTo>
                    <a:pt x="110" y="7"/>
                    <a:pt x="100" y="9"/>
                    <a:pt x="95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0" y="3"/>
                    <a:pt x="83" y="0"/>
                    <a:pt x="74" y="0"/>
                  </a:cubicBezTo>
                  <a:cubicBezTo>
                    <a:pt x="65" y="0"/>
                    <a:pt x="55" y="3"/>
                    <a:pt x="51" y="12"/>
                  </a:cubicBezTo>
                  <a:cubicBezTo>
                    <a:pt x="49" y="16"/>
                    <a:pt x="49" y="19"/>
                    <a:pt x="51" y="22"/>
                  </a:cubicBezTo>
                  <a:cubicBezTo>
                    <a:pt x="53" y="24"/>
                    <a:pt x="55" y="26"/>
                    <a:pt x="57" y="27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2" y="36"/>
                    <a:pt x="74" y="36"/>
                    <a:pt x="81" y="35"/>
                  </a:cubicBezTo>
                  <a:cubicBezTo>
                    <a:pt x="83" y="34"/>
                    <a:pt x="93" y="31"/>
                    <a:pt x="94" y="32"/>
                  </a:cubicBezTo>
                  <a:cubicBezTo>
                    <a:pt x="96" y="35"/>
                    <a:pt x="93" y="41"/>
                    <a:pt x="95" y="44"/>
                  </a:cubicBezTo>
                  <a:cubicBezTo>
                    <a:pt x="90" y="47"/>
                    <a:pt x="83" y="47"/>
                    <a:pt x="78" y="48"/>
                  </a:cubicBezTo>
                  <a:cubicBezTo>
                    <a:pt x="72" y="49"/>
                    <a:pt x="66" y="51"/>
                    <a:pt x="60" y="54"/>
                  </a:cubicBezTo>
                  <a:cubicBezTo>
                    <a:pt x="57" y="57"/>
                    <a:pt x="52" y="59"/>
                    <a:pt x="49" y="62"/>
                  </a:cubicBezTo>
                  <a:cubicBezTo>
                    <a:pt x="46" y="65"/>
                    <a:pt x="44" y="69"/>
                    <a:pt x="42" y="72"/>
                  </a:cubicBezTo>
                  <a:cubicBezTo>
                    <a:pt x="39" y="79"/>
                    <a:pt x="48" y="83"/>
                    <a:pt x="53" y="81"/>
                  </a:cubicBezTo>
                  <a:cubicBezTo>
                    <a:pt x="44" y="89"/>
                    <a:pt x="32" y="91"/>
                    <a:pt x="20" y="91"/>
                  </a:cubicBezTo>
                  <a:cubicBezTo>
                    <a:pt x="14" y="91"/>
                    <a:pt x="7" y="90"/>
                    <a:pt x="4" y="97"/>
                  </a:cubicBezTo>
                  <a:cubicBezTo>
                    <a:pt x="0" y="111"/>
                    <a:pt x="6" y="127"/>
                    <a:pt x="12" y="139"/>
                  </a:cubicBezTo>
                  <a:cubicBezTo>
                    <a:pt x="16" y="147"/>
                    <a:pt x="21" y="155"/>
                    <a:pt x="25" y="163"/>
                  </a:cubicBezTo>
                  <a:cubicBezTo>
                    <a:pt x="30" y="174"/>
                    <a:pt x="31" y="185"/>
                    <a:pt x="40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51" y="192"/>
                    <a:pt x="66" y="190"/>
                    <a:pt x="74" y="189"/>
                  </a:cubicBezTo>
                  <a:cubicBezTo>
                    <a:pt x="85" y="188"/>
                    <a:pt x="94" y="191"/>
                    <a:pt x="101" y="184"/>
                  </a:cubicBezTo>
                  <a:cubicBezTo>
                    <a:pt x="109" y="178"/>
                    <a:pt x="118" y="177"/>
                    <a:pt x="128" y="176"/>
                  </a:cubicBezTo>
                  <a:cubicBezTo>
                    <a:pt x="137" y="174"/>
                    <a:pt x="148" y="173"/>
                    <a:pt x="155" y="167"/>
                  </a:cubicBezTo>
                  <a:cubicBezTo>
                    <a:pt x="158" y="166"/>
                    <a:pt x="167" y="157"/>
                    <a:pt x="175" y="150"/>
                  </a:cubicBezTo>
                  <a:cubicBezTo>
                    <a:pt x="180" y="145"/>
                    <a:pt x="184" y="141"/>
                    <a:pt x="186" y="13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78">
              <a:extLst>
                <a:ext uri="{FF2B5EF4-FFF2-40B4-BE49-F238E27FC236}">
                  <a16:creationId xmlns:a16="http://schemas.microsoft.com/office/drawing/2014/main" id="{4BCBB4D6-C932-4E96-940D-205CC59F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2310"/>
              <a:ext cx="310" cy="175"/>
            </a:xfrm>
            <a:custGeom>
              <a:avLst/>
              <a:gdLst>
                <a:gd name="T0" fmla="*/ 4845 w 124"/>
                <a:gd name="T1" fmla="*/ 238 h 70"/>
                <a:gd name="T2" fmla="*/ 4613 w 124"/>
                <a:gd name="T3" fmla="*/ 158 h 70"/>
                <a:gd name="T4" fmla="*/ 4113 w 124"/>
                <a:gd name="T5" fmla="*/ 0 h 70"/>
                <a:gd name="T6" fmla="*/ 3675 w 124"/>
                <a:gd name="T7" fmla="*/ 313 h 70"/>
                <a:gd name="T8" fmla="*/ 2625 w 124"/>
                <a:gd name="T9" fmla="*/ 675 h 70"/>
                <a:gd name="T10" fmla="*/ 1563 w 124"/>
                <a:gd name="T11" fmla="*/ 988 h 70"/>
                <a:gd name="T12" fmla="*/ 520 w 124"/>
                <a:gd name="T13" fmla="*/ 1175 h 70"/>
                <a:gd name="T14" fmla="*/ 50 w 124"/>
                <a:gd name="T15" fmla="*/ 1250 h 70"/>
                <a:gd name="T16" fmla="*/ 0 w 124"/>
                <a:gd name="T17" fmla="*/ 1250 h 70"/>
                <a:gd name="T18" fmla="*/ 438 w 124"/>
                <a:gd name="T19" fmla="*/ 1613 h 70"/>
                <a:gd name="T20" fmla="*/ 1408 w 124"/>
                <a:gd name="T21" fmla="*/ 2188 h 70"/>
                <a:gd name="T22" fmla="*/ 2113 w 124"/>
                <a:gd name="T23" fmla="*/ 2625 h 70"/>
                <a:gd name="T24" fmla="*/ 2813 w 124"/>
                <a:gd name="T25" fmla="*/ 2658 h 70"/>
                <a:gd name="T26" fmla="*/ 3595 w 124"/>
                <a:gd name="T27" fmla="*/ 2550 h 70"/>
                <a:gd name="T28" fmla="*/ 4845 w 124"/>
                <a:gd name="T29" fmla="*/ 2270 h 70"/>
                <a:gd name="T30" fmla="*/ 4813 w 124"/>
                <a:gd name="T31" fmla="*/ 2238 h 70"/>
                <a:gd name="T32" fmla="*/ 4845 w 124"/>
                <a:gd name="T33" fmla="*/ 23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70">
                  <a:moveTo>
                    <a:pt x="124" y="6"/>
                  </a:moveTo>
                  <a:cubicBezTo>
                    <a:pt x="122" y="6"/>
                    <a:pt x="119" y="5"/>
                    <a:pt x="118" y="4"/>
                  </a:cubicBezTo>
                  <a:cubicBezTo>
                    <a:pt x="115" y="2"/>
                    <a:pt x="110" y="1"/>
                    <a:pt x="105" y="0"/>
                  </a:cubicBezTo>
                  <a:cubicBezTo>
                    <a:pt x="100" y="4"/>
                    <a:pt x="96" y="7"/>
                    <a:pt x="94" y="8"/>
                  </a:cubicBezTo>
                  <a:cubicBezTo>
                    <a:pt x="87" y="14"/>
                    <a:pt x="76" y="15"/>
                    <a:pt x="67" y="17"/>
                  </a:cubicBezTo>
                  <a:cubicBezTo>
                    <a:pt x="57" y="18"/>
                    <a:pt x="48" y="19"/>
                    <a:pt x="40" y="25"/>
                  </a:cubicBezTo>
                  <a:cubicBezTo>
                    <a:pt x="33" y="32"/>
                    <a:pt x="24" y="29"/>
                    <a:pt x="13" y="30"/>
                  </a:cubicBezTo>
                  <a:cubicBezTo>
                    <a:pt x="10" y="31"/>
                    <a:pt x="5" y="31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9"/>
                    <a:pt x="6" y="40"/>
                    <a:pt x="11" y="41"/>
                  </a:cubicBezTo>
                  <a:cubicBezTo>
                    <a:pt x="13" y="49"/>
                    <a:pt x="29" y="54"/>
                    <a:pt x="36" y="56"/>
                  </a:cubicBezTo>
                  <a:cubicBezTo>
                    <a:pt x="40" y="61"/>
                    <a:pt x="47" y="65"/>
                    <a:pt x="54" y="67"/>
                  </a:cubicBezTo>
                  <a:cubicBezTo>
                    <a:pt x="61" y="70"/>
                    <a:pt x="67" y="68"/>
                    <a:pt x="72" y="68"/>
                  </a:cubicBezTo>
                  <a:cubicBezTo>
                    <a:pt x="76" y="67"/>
                    <a:pt x="79" y="65"/>
                    <a:pt x="92" y="65"/>
                  </a:cubicBezTo>
                  <a:cubicBezTo>
                    <a:pt x="103" y="64"/>
                    <a:pt x="113" y="60"/>
                    <a:pt x="124" y="58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16" y="41"/>
                    <a:pt x="122" y="22"/>
                    <a:pt x="124" y="6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79">
              <a:extLst>
                <a:ext uri="{FF2B5EF4-FFF2-40B4-BE49-F238E27FC236}">
                  <a16:creationId xmlns:a16="http://schemas.microsoft.com/office/drawing/2014/main" id="{89671058-FA03-4E16-94A0-9A5AA37B9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905"/>
              <a:ext cx="371" cy="500"/>
            </a:xfrm>
            <a:custGeom>
              <a:avLst/>
              <a:gdLst>
                <a:gd name="T0" fmla="*/ 3670 w 148"/>
                <a:gd name="T1" fmla="*/ 7625 h 200"/>
                <a:gd name="T2" fmla="*/ 3637 w 148"/>
                <a:gd name="T3" fmla="*/ 7625 h 200"/>
                <a:gd name="T4" fmla="*/ 3041 w 148"/>
                <a:gd name="T5" fmla="*/ 6488 h 200"/>
                <a:gd name="T6" fmla="*/ 2519 w 148"/>
                <a:gd name="T7" fmla="*/ 5550 h 200"/>
                <a:gd name="T8" fmla="*/ 2206 w 148"/>
                <a:gd name="T9" fmla="*/ 3908 h 200"/>
                <a:gd name="T10" fmla="*/ 2835 w 148"/>
                <a:gd name="T11" fmla="*/ 3675 h 200"/>
                <a:gd name="T12" fmla="*/ 4141 w 148"/>
                <a:gd name="T13" fmla="*/ 3283 h 200"/>
                <a:gd name="T14" fmla="*/ 3720 w 148"/>
                <a:gd name="T15" fmla="*/ 2938 h 200"/>
                <a:gd name="T16" fmla="*/ 3983 w 148"/>
                <a:gd name="T17" fmla="*/ 2550 h 200"/>
                <a:gd name="T18" fmla="*/ 4424 w 148"/>
                <a:gd name="T19" fmla="*/ 2238 h 200"/>
                <a:gd name="T20" fmla="*/ 5134 w 148"/>
                <a:gd name="T21" fmla="*/ 2000 h 200"/>
                <a:gd name="T22" fmla="*/ 5793 w 148"/>
                <a:gd name="T23" fmla="*/ 1845 h 200"/>
                <a:gd name="T24" fmla="*/ 5763 w 148"/>
                <a:gd name="T25" fmla="*/ 1375 h 200"/>
                <a:gd name="T26" fmla="*/ 5247 w 148"/>
                <a:gd name="T27" fmla="*/ 1488 h 200"/>
                <a:gd name="T28" fmla="*/ 4349 w 148"/>
                <a:gd name="T29" fmla="*/ 1250 h 200"/>
                <a:gd name="T30" fmla="*/ 4299 w 148"/>
                <a:gd name="T31" fmla="*/ 1175 h 200"/>
                <a:gd name="T32" fmla="*/ 4066 w 148"/>
                <a:gd name="T33" fmla="*/ 988 h 200"/>
                <a:gd name="T34" fmla="*/ 4066 w 148"/>
                <a:gd name="T35" fmla="*/ 595 h 200"/>
                <a:gd name="T36" fmla="*/ 4976 w 148"/>
                <a:gd name="T37" fmla="*/ 125 h 200"/>
                <a:gd name="T38" fmla="*/ 5605 w 148"/>
                <a:gd name="T39" fmla="*/ 238 h 200"/>
                <a:gd name="T40" fmla="*/ 5605 w 148"/>
                <a:gd name="T41" fmla="*/ 208 h 200"/>
                <a:gd name="T42" fmla="*/ 4933 w 148"/>
                <a:gd name="T43" fmla="*/ 0 h 200"/>
                <a:gd name="T44" fmla="*/ 3595 w 148"/>
                <a:gd name="T45" fmla="*/ 125 h 200"/>
                <a:gd name="T46" fmla="*/ 1025 w 148"/>
                <a:gd name="T47" fmla="*/ 1333 h 200"/>
                <a:gd name="T48" fmla="*/ 208 w 148"/>
                <a:gd name="T49" fmla="*/ 2895 h 200"/>
                <a:gd name="T50" fmla="*/ 50 w 148"/>
                <a:gd name="T51" fmla="*/ 4458 h 200"/>
                <a:gd name="T52" fmla="*/ 521 w 148"/>
                <a:gd name="T53" fmla="*/ 5938 h 200"/>
                <a:gd name="T54" fmla="*/ 1652 w 148"/>
                <a:gd name="T55" fmla="*/ 7158 h 200"/>
                <a:gd name="T56" fmla="*/ 2444 w 148"/>
                <a:gd name="T57" fmla="*/ 7708 h 200"/>
                <a:gd name="T58" fmla="*/ 3670 w 148"/>
                <a:gd name="T59" fmla="*/ 7658 h 200"/>
                <a:gd name="T60" fmla="*/ 3670 w 148"/>
                <a:gd name="T61" fmla="*/ 7625 h 200"/>
                <a:gd name="T62" fmla="*/ 3670 w 148"/>
                <a:gd name="T63" fmla="*/ 762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200">
                  <a:moveTo>
                    <a:pt x="93" y="195"/>
                  </a:moveTo>
                  <a:cubicBezTo>
                    <a:pt x="92" y="195"/>
                    <a:pt x="92" y="195"/>
                    <a:pt x="92" y="195"/>
                  </a:cubicBezTo>
                  <a:cubicBezTo>
                    <a:pt x="83" y="188"/>
                    <a:pt x="82" y="177"/>
                    <a:pt x="77" y="166"/>
                  </a:cubicBezTo>
                  <a:cubicBezTo>
                    <a:pt x="73" y="158"/>
                    <a:pt x="68" y="150"/>
                    <a:pt x="64" y="142"/>
                  </a:cubicBezTo>
                  <a:cubicBezTo>
                    <a:pt x="58" y="130"/>
                    <a:pt x="52" y="114"/>
                    <a:pt x="56" y="100"/>
                  </a:cubicBezTo>
                  <a:cubicBezTo>
                    <a:pt x="59" y="93"/>
                    <a:pt x="66" y="94"/>
                    <a:pt x="72" y="94"/>
                  </a:cubicBezTo>
                  <a:cubicBezTo>
                    <a:pt x="84" y="94"/>
                    <a:pt x="96" y="92"/>
                    <a:pt x="105" y="84"/>
                  </a:cubicBezTo>
                  <a:cubicBezTo>
                    <a:pt x="100" y="86"/>
                    <a:pt x="91" y="82"/>
                    <a:pt x="94" y="75"/>
                  </a:cubicBezTo>
                  <a:cubicBezTo>
                    <a:pt x="96" y="72"/>
                    <a:pt x="98" y="68"/>
                    <a:pt x="101" y="65"/>
                  </a:cubicBezTo>
                  <a:cubicBezTo>
                    <a:pt x="104" y="62"/>
                    <a:pt x="109" y="60"/>
                    <a:pt x="112" y="57"/>
                  </a:cubicBezTo>
                  <a:cubicBezTo>
                    <a:pt x="118" y="54"/>
                    <a:pt x="124" y="52"/>
                    <a:pt x="130" y="51"/>
                  </a:cubicBezTo>
                  <a:cubicBezTo>
                    <a:pt x="135" y="50"/>
                    <a:pt x="142" y="50"/>
                    <a:pt x="147" y="47"/>
                  </a:cubicBezTo>
                  <a:cubicBezTo>
                    <a:pt x="145" y="44"/>
                    <a:pt x="148" y="38"/>
                    <a:pt x="146" y="35"/>
                  </a:cubicBezTo>
                  <a:cubicBezTo>
                    <a:pt x="145" y="34"/>
                    <a:pt x="135" y="37"/>
                    <a:pt x="133" y="38"/>
                  </a:cubicBezTo>
                  <a:cubicBezTo>
                    <a:pt x="126" y="39"/>
                    <a:pt x="114" y="39"/>
                    <a:pt x="110" y="32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7" y="29"/>
                    <a:pt x="105" y="27"/>
                    <a:pt x="103" y="25"/>
                  </a:cubicBezTo>
                  <a:cubicBezTo>
                    <a:pt x="101" y="22"/>
                    <a:pt x="101" y="19"/>
                    <a:pt x="103" y="15"/>
                  </a:cubicBezTo>
                  <a:cubicBezTo>
                    <a:pt x="107" y="6"/>
                    <a:pt x="117" y="3"/>
                    <a:pt x="126" y="3"/>
                  </a:cubicBezTo>
                  <a:cubicBezTo>
                    <a:pt x="133" y="3"/>
                    <a:pt x="138" y="4"/>
                    <a:pt x="142" y="6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35" y="1"/>
                    <a:pt x="125" y="0"/>
                  </a:cubicBezTo>
                  <a:cubicBezTo>
                    <a:pt x="115" y="0"/>
                    <a:pt x="103" y="2"/>
                    <a:pt x="91" y="3"/>
                  </a:cubicBezTo>
                  <a:cubicBezTo>
                    <a:pt x="67" y="4"/>
                    <a:pt x="44" y="19"/>
                    <a:pt x="26" y="34"/>
                  </a:cubicBezTo>
                  <a:cubicBezTo>
                    <a:pt x="16" y="43"/>
                    <a:pt x="8" y="61"/>
                    <a:pt x="5" y="74"/>
                  </a:cubicBezTo>
                  <a:cubicBezTo>
                    <a:pt x="2" y="86"/>
                    <a:pt x="0" y="101"/>
                    <a:pt x="1" y="114"/>
                  </a:cubicBezTo>
                  <a:cubicBezTo>
                    <a:pt x="2" y="126"/>
                    <a:pt x="7" y="142"/>
                    <a:pt x="13" y="152"/>
                  </a:cubicBezTo>
                  <a:cubicBezTo>
                    <a:pt x="21" y="164"/>
                    <a:pt x="32" y="173"/>
                    <a:pt x="42" y="183"/>
                  </a:cubicBezTo>
                  <a:cubicBezTo>
                    <a:pt x="49" y="189"/>
                    <a:pt x="54" y="195"/>
                    <a:pt x="62" y="197"/>
                  </a:cubicBezTo>
                  <a:cubicBezTo>
                    <a:pt x="72" y="200"/>
                    <a:pt x="84" y="198"/>
                    <a:pt x="93" y="196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3" y="195"/>
                    <a:pt x="93" y="195"/>
                    <a:pt x="93" y="195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80">
              <a:extLst>
                <a:ext uri="{FF2B5EF4-FFF2-40B4-BE49-F238E27FC236}">
                  <a16:creationId xmlns:a16="http://schemas.microsoft.com/office/drawing/2014/main" id="{C55F4978-97CB-444E-88B1-C5F95F43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085"/>
              <a:ext cx="122" cy="195"/>
            </a:xfrm>
            <a:custGeom>
              <a:avLst/>
              <a:gdLst>
                <a:gd name="T0" fmla="*/ 341 w 49"/>
                <a:gd name="T1" fmla="*/ 363 h 78"/>
                <a:gd name="T2" fmla="*/ 383 w 49"/>
                <a:gd name="T3" fmla="*/ 1958 h 78"/>
                <a:gd name="T4" fmla="*/ 30 w 49"/>
                <a:gd name="T5" fmla="*/ 2583 h 78"/>
                <a:gd name="T6" fmla="*/ 495 w 49"/>
                <a:gd name="T7" fmla="*/ 2583 h 78"/>
                <a:gd name="T8" fmla="*/ 1698 w 49"/>
                <a:gd name="T9" fmla="*/ 1720 h 78"/>
                <a:gd name="T10" fmla="*/ 1036 w 49"/>
                <a:gd name="T11" fmla="*/ 0 h 78"/>
                <a:gd name="T12" fmla="*/ 1265 w 49"/>
                <a:gd name="T13" fmla="*/ 1333 h 78"/>
                <a:gd name="T14" fmla="*/ 1160 w 49"/>
                <a:gd name="T15" fmla="*/ 1875 h 78"/>
                <a:gd name="T16" fmla="*/ 725 w 49"/>
                <a:gd name="T17" fmla="*/ 1688 h 78"/>
                <a:gd name="T18" fmla="*/ 725 w 49"/>
                <a:gd name="T19" fmla="*/ 2033 h 78"/>
                <a:gd name="T20" fmla="*/ 540 w 49"/>
                <a:gd name="T21" fmla="*/ 2425 h 78"/>
                <a:gd name="T22" fmla="*/ 570 w 49"/>
                <a:gd name="T23" fmla="*/ 1720 h 78"/>
                <a:gd name="T24" fmla="*/ 570 w 49"/>
                <a:gd name="T25" fmla="*/ 988 h 78"/>
                <a:gd name="T26" fmla="*/ 416 w 49"/>
                <a:gd name="T27" fmla="*/ 55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78">
                  <a:moveTo>
                    <a:pt x="9" y="9"/>
                  </a:moveTo>
                  <a:cubicBezTo>
                    <a:pt x="15" y="21"/>
                    <a:pt x="15" y="37"/>
                    <a:pt x="10" y="50"/>
                  </a:cubicBezTo>
                  <a:cubicBezTo>
                    <a:pt x="8" y="55"/>
                    <a:pt x="1" y="60"/>
                    <a:pt x="1" y="66"/>
                  </a:cubicBezTo>
                  <a:cubicBezTo>
                    <a:pt x="0" y="78"/>
                    <a:pt x="9" y="70"/>
                    <a:pt x="13" y="66"/>
                  </a:cubicBezTo>
                  <a:cubicBezTo>
                    <a:pt x="21" y="60"/>
                    <a:pt x="39" y="53"/>
                    <a:pt x="44" y="44"/>
                  </a:cubicBezTo>
                  <a:cubicBezTo>
                    <a:pt x="49" y="34"/>
                    <a:pt x="34" y="5"/>
                    <a:pt x="27" y="0"/>
                  </a:cubicBezTo>
                  <a:cubicBezTo>
                    <a:pt x="30" y="13"/>
                    <a:pt x="37" y="20"/>
                    <a:pt x="33" y="34"/>
                  </a:cubicBezTo>
                  <a:cubicBezTo>
                    <a:pt x="33" y="36"/>
                    <a:pt x="31" y="48"/>
                    <a:pt x="30" y="48"/>
                  </a:cubicBezTo>
                  <a:cubicBezTo>
                    <a:pt x="27" y="50"/>
                    <a:pt x="24" y="40"/>
                    <a:pt x="19" y="43"/>
                  </a:cubicBezTo>
                  <a:cubicBezTo>
                    <a:pt x="16" y="44"/>
                    <a:pt x="20" y="50"/>
                    <a:pt x="19" y="52"/>
                  </a:cubicBezTo>
                  <a:cubicBezTo>
                    <a:pt x="19" y="56"/>
                    <a:pt x="16" y="59"/>
                    <a:pt x="14" y="62"/>
                  </a:cubicBezTo>
                  <a:cubicBezTo>
                    <a:pt x="10" y="57"/>
                    <a:pt x="14" y="50"/>
                    <a:pt x="15" y="44"/>
                  </a:cubicBezTo>
                  <a:cubicBezTo>
                    <a:pt x="16" y="39"/>
                    <a:pt x="16" y="30"/>
                    <a:pt x="15" y="25"/>
                  </a:cubicBezTo>
                  <a:cubicBezTo>
                    <a:pt x="14" y="21"/>
                    <a:pt x="11" y="19"/>
                    <a:pt x="11" y="14"/>
                  </a:cubicBezTo>
                </a:path>
              </a:pathLst>
            </a:custGeom>
            <a:solidFill>
              <a:srgbClr val="C9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81">
              <a:extLst>
                <a:ext uri="{FF2B5EF4-FFF2-40B4-BE49-F238E27FC236}">
                  <a16:creationId xmlns:a16="http://schemas.microsoft.com/office/drawing/2014/main" id="{6CA2033D-8E35-4A2A-AF1C-99C47896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417"/>
              <a:ext cx="230" cy="758"/>
            </a:xfrm>
            <a:custGeom>
              <a:avLst/>
              <a:gdLst>
                <a:gd name="T0" fmla="*/ 2425 w 92"/>
                <a:gd name="T1" fmla="*/ 11865 h 303"/>
                <a:gd name="T2" fmla="*/ 2938 w 92"/>
                <a:gd name="T3" fmla="*/ 11823 h 303"/>
                <a:gd name="T4" fmla="*/ 3438 w 92"/>
                <a:gd name="T5" fmla="*/ 11710 h 303"/>
                <a:gd name="T6" fmla="*/ 3250 w 92"/>
                <a:gd name="T7" fmla="*/ 9914 h 303"/>
                <a:gd name="T8" fmla="*/ 2313 w 92"/>
                <a:gd name="T9" fmla="*/ 6422 h 303"/>
                <a:gd name="T10" fmla="*/ 1408 w 92"/>
                <a:gd name="T11" fmla="*/ 1876 h 303"/>
                <a:gd name="T12" fmla="*/ 2625 w 92"/>
                <a:gd name="T13" fmla="*/ 0 h 303"/>
                <a:gd name="T14" fmla="*/ 1333 w 92"/>
                <a:gd name="T15" fmla="*/ 208 h 303"/>
                <a:gd name="T16" fmla="*/ 363 w 92"/>
                <a:gd name="T17" fmla="*/ 3255 h 303"/>
                <a:gd name="T18" fmla="*/ 833 w 92"/>
                <a:gd name="T19" fmla="*/ 5168 h 303"/>
                <a:gd name="T20" fmla="*/ 1333 w 92"/>
                <a:gd name="T21" fmla="*/ 7247 h 303"/>
                <a:gd name="T22" fmla="*/ 1925 w 92"/>
                <a:gd name="T23" fmla="*/ 9601 h 303"/>
                <a:gd name="T24" fmla="*/ 2425 w 92"/>
                <a:gd name="T25" fmla="*/ 11865 h 3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303">
                  <a:moveTo>
                    <a:pt x="62" y="303"/>
                  </a:moveTo>
                  <a:cubicBezTo>
                    <a:pt x="67" y="303"/>
                    <a:pt x="71" y="303"/>
                    <a:pt x="75" y="302"/>
                  </a:cubicBezTo>
                  <a:cubicBezTo>
                    <a:pt x="83" y="301"/>
                    <a:pt x="88" y="300"/>
                    <a:pt x="88" y="299"/>
                  </a:cubicBezTo>
                  <a:cubicBezTo>
                    <a:pt x="90" y="292"/>
                    <a:pt x="92" y="282"/>
                    <a:pt x="83" y="253"/>
                  </a:cubicBezTo>
                  <a:cubicBezTo>
                    <a:pt x="74" y="224"/>
                    <a:pt x="69" y="198"/>
                    <a:pt x="59" y="164"/>
                  </a:cubicBezTo>
                  <a:cubicBezTo>
                    <a:pt x="49" y="131"/>
                    <a:pt x="28" y="88"/>
                    <a:pt x="36" y="48"/>
                  </a:cubicBezTo>
                  <a:cubicBezTo>
                    <a:pt x="42" y="30"/>
                    <a:pt x="57" y="7"/>
                    <a:pt x="67" y="0"/>
                  </a:cubicBezTo>
                  <a:cubicBezTo>
                    <a:pt x="54" y="1"/>
                    <a:pt x="43" y="3"/>
                    <a:pt x="34" y="5"/>
                  </a:cubicBezTo>
                  <a:cubicBezTo>
                    <a:pt x="6" y="19"/>
                    <a:pt x="0" y="56"/>
                    <a:pt x="9" y="83"/>
                  </a:cubicBezTo>
                  <a:cubicBezTo>
                    <a:pt x="14" y="99"/>
                    <a:pt x="16" y="115"/>
                    <a:pt x="21" y="132"/>
                  </a:cubicBezTo>
                  <a:cubicBezTo>
                    <a:pt x="26" y="150"/>
                    <a:pt x="31" y="166"/>
                    <a:pt x="34" y="185"/>
                  </a:cubicBezTo>
                  <a:cubicBezTo>
                    <a:pt x="36" y="206"/>
                    <a:pt x="47" y="225"/>
                    <a:pt x="49" y="245"/>
                  </a:cubicBezTo>
                  <a:cubicBezTo>
                    <a:pt x="51" y="258"/>
                    <a:pt x="61" y="277"/>
                    <a:pt x="62" y="303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82">
              <a:extLst>
                <a:ext uri="{FF2B5EF4-FFF2-40B4-BE49-F238E27FC236}">
                  <a16:creationId xmlns:a16="http://schemas.microsoft.com/office/drawing/2014/main" id="{4FFD978E-D432-4468-988B-8D202B90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812"/>
              <a:ext cx="205" cy="130"/>
            </a:xfrm>
            <a:custGeom>
              <a:avLst/>
              <a:gdLst>
                <a:gd name="T0" fmla="*/ 2113 w 82"/>
                <a:gd name="T1" fmla="*/ 83 h 52"/>
                <a:gd name="T2" fmla="*/ 1020 w 82"/>
                <a:gd name="T3" fmla="*/ 363 h 52"/>
                <a:gd name="T4" fmla="*/ 0 w 82"/>
                <a:gd name="T5" fmla="*/ 1020 h 52"/>
                <a:gd name="T6" fmla="*/ 363 w 82"/>
                <a:gd name="T7" fmla="*/ 1845 h 52"/>
                <a:gd name="T8" fmla="*/ 1563 w 82"/>
                <a:gd name="T9" fmla="*/ 1063 h 52"/>
                <a:gd name="T10" fmla="*/ 3125 w 82"/>
                <a:gd name="T11" fmla="*/ 783 h 52"/>
                <a:gd name="T12" fmla="*/ 3050 w 82"/>
                <a:gd name="T13" fmla="*/ 395 h 52"/>
                <a:gd name="T14" fmla="*/ 3125 w 82"/>
                <a:gd name="T15" fmla="*/ 83 h 52"/>
                <a:gd name="T16" fmla="*/ 2113 w 82"/>
                <a:gd name="T17" fmla="*/ 8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52">
                  <a:moveTo>
                    <a:pt x="54" y="2"/>
                  </a:moveTo>
                  <a:cubicBezTo>
                    <a:pt x="44" y="4"/>
                    <a:pt x="36" y="5"/>
                    <a:pt x="26" y="9"/>
                  </a:cubicBezTo>
                  <a:cubicBezTo>
                    <a:pt x="17" y="12"/>
                    <a:pt x="8" y="20"/>
                    <a:pt x="0" y="26"/>
                  </a:cubicBezTo>
                  <a:cubicBezTo>
                    <a:pt x="3" y="31"/>
                    <a:pt x="5" y="43"/>
                    <a:pt x="9" y="47"/>
                  </a:cubicBezTo>
                  <a:cubicBezTo>
                    <a:pt x="14" y="52"/>
                    <a:pt x="9" y="40"/>
                    <a:pt x="40" y="27"/>
                  </a:cubicBezTo>
                  <a:cubicBezTo>
                    <a:pt x="72" y="14"/>
                    <a:pt x="73" y="20"/>
                    <a:pt x="80" y="20"/>
                  </a:cubicBezTo>
                  <a:cubicBezTo>
                    <a:pt x="82" y="15"/>
                    <a:pt x="78" y="13"/>
                    <a:pt x="78" y="10"/>
                  </a:cubicBezTo>
                  <a:cubicBezTo>
                    <a:pt x="77" y="7"/>
                    <a:pt x="79" y="5"/>
                    <a:pt x="80" y="2"/>
                  </a:cubicBezTo>
                  <a:cubicBezTo>
                    <a:pt x="72" y="0"/>
                    <a:pt x="62" y="0"/>
                    <a:pt x="54" y="2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83">
              <a:extLst>
                <a:ext uri="{FF2B5EF4-FFF2-40B4-BE49-F238E27FC236}">
                  <a16:creationId xmlns:a16="http://schemas.microsoft.com/office/drawing/2014/main" id="{0BDFD45D-FF5E-4F6A-B39B-0D507E96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307"/>
              <a:ext cx="78" cy="165"/>
            </a:xfrm>
            <a:custGeom>
              <a:avLst/>
              <a:gdLst>
                <a:gd name="T0" fmla="*/ 1240 w 31"/>
                <a:gd name="T1" fmla="*/ 208 h 66"/>
                <a:gd name="T2" fmla="*/ 1198 w 31"/>
                <a:gd name="T3" fmla="*/ 208 h 66"/>
                <a:gd name="T4" fmla="*/ 317 w 31"/>
                <a:gd name="T5" fmla="*/ 283 h 66"/>
                <a:gd name="T6" fmla="*/ 284 w 31"/>
                <a:gd name="T7" fmla="*/ 2270 h 66"/>
                <a:gd name="T8" fmla="*/ 715 w 31"/>
                <a:gd name="T9" fmla="*/ 2583 h 66"/>
                <a:gd name="T10" fmla="*/ 956 w 31"/>
                <a:gd name="T11" fmla="*/ 2500 h 66"/>
                <a:gd name="T12" fmla="*/ 873 w 31"/>
                <a:gd name="T13" fmla="*/ 2083 h 66"/>
                <a:gd name="T14" fmla="*/ 1240 w 31"/>
                <a:gd name="T15" fmla="*/ 20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66"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23" y="6"/>
                    <a:pt x="14" y="0"/>
                    <a:pt x="8" y="7"/>
                  </a:cubicBezTo>
                  <a:cubicBezTo>
                    <a:pt x="6" y="23"/>
                    <a:pt x="0" y="42"/>
                    <a:pt x="7" y="58"/>
                  </a:cubicBezTo>
                  <a:cubicBezTo>
                    <a:pt x="11" y="65"/>
                    <a:pt x="11" y="65"/>
                    <a:pt x="18" y="66"/>
                  </a:cubicBezTo>
                  <a:cubicBezTo>
                    <a:pt x="20" y="66"/>
                    <a:pt x="22" y="64"/>
                    <a:pt x="24" y="64"/>
                  </a:cubicBezTo>
                  <a:cubicBezTo>
                    <a:pt x="23" y="60"/>
                    <a:pt x="22" y="57"/>
                    <a:pt x="22" y="53"/>
                  </a:cubicBezTo>
                  <a:cubicBezTo>
                    <a:pt x="23" y="39"/>
                    <a:pt x="25" y="20"/>
                    <a:pt x="31" y="5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84">
              <a:extLst>
                <a:ext uri="{FF2B5EF4-FFF2-40B4-BE49-F238E27FC236}">
                  <a16:creationId xmlns:a16="http://schemas.microsoft.com/office/drawing/2014/main" id="{F6008BE9-01C5-4E81-8B40-DC434A2B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852"/>
              <a:ext cx="338" cy="423"/>
            </a:xfrm>
            <a:custGeom>
              <a:avLst/>
              <a:gdLst>
                <a:gd name="T0" fmla="*/ 2481 w 135"/>
                <a:gd name="T1" fmla="*/ 3139 h 169"/>
                <a:gd name="T2" fmla="*/ 2481 w 135"/>
                <a:gd name="T3" fmla="*/ 3139 h 169"/>
                <a:gd name="T4" fmla="*/ 3610 w 135"/>
                <a:gd name="T5" fmla="*/ 5331 h 169"/>
                <a:gd name="T6" fmla="*/ 2984 w 135"/>
                <a:gd name="T7" fmla="*/ 6165 h 169"/>
                <a:gd name="T8" fmla="*/ 3140 w 135"/>
                <a:gd name="T9" fmla="*/ 6510 h 169"/>
                <a:gd name="T10" fmla="*/ 3498 w 135"/>
                <a:gd name="T11" fmla="*/ 6585 h 169"/>
                <a:gd name="T12" fmla="*/ 4156 w 135"/>
                <a:gd name="T13" fmla="*/ 6195 h 169"/>
                <a:gd name="T14" fmla="*/ 4915 w 135"/>
                <a:gd name="T15" fmla="*/ 5644 h 169"/>
                <a:gd name="T16" fmla="*/ 4990 w 135"/>
                <a:gd name="T17" fmla="*/ 4360 h 169"/>
                <a:gd name="T18" fmla="*/ 3968 w 135"/>
                <a:gd name="T19" fmla="*/ 2868 h 169"/>
                <a:gd name="T20" fmla="*/ 2005 w 135"/>
                <a:gd name="T21" fmla="*/ 1692 h 169"/>
                <a:gd name="T22" fmla="*/ 1380 w 135"/>
                <a:gd name="T23" fmla="*/ 939 h 169"/>
                <a:gd name="T24" fmla="*/ 1179 w 135"/>
                <a:gd name="T25" fmla="*/ 0 h 169"/>
                <a:gd name="T26" fmla="*/ 991 w 135"/>
                <a:gd name="T27" fmla="*/ 363 h 169"/>
                <a:gd name="T28" fmla="*/ 471 w 135"/>
                <a:gd name="T29" fmla="*/ 751 h 169"/>
                <a:gd name="T30" fmla="*/ 125 w 135"/>
                <a:gd name="T31" fmla="*/ 1066 h 169"/>
                <a:gd name="T32" fmla="*/ 551 w 135"/>
                <a:gd name="T33" fmla="*/ 1692 h 169"/>
                <a:gd name="T34" fmla="*/ 2481 w 135"/>
                <a:gd name="T35" fmla="*/ 3139 h 1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169">
                  <a:moveTo>
                    <a:pt x="63" y="80"/>
                  </a:moveTo>
                  <a:cubicBezTo>
                    <a:pt x="63" y="80"/>
                    <a:pt x="63" y="80"/>
                    <a:pt x="63" y="80"/>
                  </a:cubicBezTo>
                  <a:cubicBezTo>
                    <a:pt x="86" y="91"/>
                    <a:pt x="95" y="119"/>
                    <a:pt x="92" y="136"/>
                  </a:cubicBezTo>
                  <a:cubicBezTo>
                    <a:pt x="89" y="148"/>
                    <a:pt x="82" y="153"/>
                    <a:pt x="76" y="157"/>
                  </a:cubicBezTo>
                  <a:cubicBezTo>
                    <a:pt x="77" y="160"/>
                    <a:pt x="77" y="164"/>
                    <a:pt x="80" y="166"/>
                  </a:cubicBezTo>
                  <a:cubicBezTo>
                    <a:pt x="83" y="169"/>
                    <a:pt x="86" y="169"/>
                    <a:pt x="89" y="168"/>
                  </a:cubicBezTo>
                  <a:cubicBezTo>
                    <a:pt x="97" y="167"/>
                    <a:pt x="100" y="163"/>
                    <a:pt x="106" y="158"/>
                  </a:cubicBezTo>
                  <a:cubicBezTo>
                    <a:pt x="112" y="153"/>
                    <a:pt x="119" y="148"/>
                    <a:pt x="125" y="144"/>
                  </a:cubicBezTo>
                  <a:cubicBezTo>
                    <a:pt x="135" y="137"/>
                    <a:pt x="129" y="121"/>
                    <a:pt x="127" y="111"/>
                  </a:cubicBezTo>
                  <a:cubicBezTo>
                    <a:pt x="123" y="96"/>
                    <a:pt x="113" y="82"/>
                    <a:pt x="101" y="73"/>
                  </a:cubicBezTo>
                  <a:cubicBezTo>
                    <a:pt x="85" y="61"/>
                    <a:pt x="68" y="53"/>
                    <a:pt x="51" y="43"/>
                  </a:cubicBezTo>
                  <a:cubicBezTo>
                    <a:pt x="43" y="39"/>
                    <a:pt x="39" y="32"/>
                    <a:pt x="35" y="24"/>
                  </a:cubicBezTo>
                  <a:cubicBezTo>
                    <a:pt x="33" y="19"/>
                    <a:pt x="33" y="5"/>
                    <a:pt x="30" y="0"/>
                  </a:cubicBezTo>
                  <a:cubicBezTo>
                    <a:pt x="30" y="6"/>
                    <a:pt x="29" y="9"/>
                    <a:pt x="25" y="9"/>
                  </a:cubicBezTo>
                  <a:cubicBezTo>
                    <a:pt x="19" y="10"/>
                    <a:pt x="14" y="15"/>
                    <a:pt x="12" y="19"/>
                  </a:cubicBezTo>
                  <a:cubicBezTo>
                    <a:pt x="10" y="23"/>
                    <a:pt x="0" y="19"/>
                    <a:pt x="3" y="27"/>
                  </a:cubicBezTo>
                  <a:cubicBezTo>
                    <a:pt x="4" y="28"/>
                    <a:pt x="4" y="33"/>
                    <a:pt x="14" y="43"/>
                  </a:cubicBezTo>
                  <a:cubicBezTo>
                    <a:pt x="27" y="57"/>
                    <a:pt x="47" y="71"/>
                    <a:pt x="63" y="80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85">
              <a:extLst>
                <a:ext uri="{FF2B5EF4-FFF2-40B4-BE49-F238E27FC236}">
                  <a16:creationId xmlns:a16="http://schemas.microsoft.com/office/drawing/2014/main" id="{53F33B12-46D8-4372-8669-8BEF0D905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952"/>
              <a:ext cx="628" cy="258"/>
            </a:xfrm>
            <a:custGeom>
              <a:avLst/>
              <a:gdLst>
                <a:gd name="T0" fmla="*/ 83 w 251"/>
                <a:gd name="T1" fmla="*/ 158 h 103"/>
                <a:gd name="T2" fmla="*/ 1459 w 251"/>
                <a:gd name="T3" fmla="*/ 1731 h 103"/>
                <a:gd name="T4" fmla="*/ 2504 w 251"/>
                <a:gd name="T5" fmla="*/ 3219 h 103"/>
                <a:gd name="T6" fmla="*/ 3213 w 251"/>
                <a:gd name="T7" fmla="*/ 4053 h 103"/>
                <a:gd name="T8" fmla="*/ 4431 w 251"/>
                <a:gd name="T9" fmla="*/ 3852 h 103"/>
                <a:gd name="T10" fmla="*/ 6235 w 251"/>
                <a:gd name="T11" fmla="*/ 3820 h 103"/>
                <a:gd name="T12" fmla="*/ 7749 w 251"/>
                <a:gd name="T13" fmla="*/ 3507 h 103"/>
                <a:gd name="T14" fmla="*/ 8769 w 251"/>
                <a:gd name="T15" fmla="*/ 3427 h 103"/>
                <a:gd name="T16" fmla="*/ 9553 w 251"/>
                <a:gd name="T17" fmla="*/ 3457 h 103"/>
                <a:gd name="T18" fmla="*/ 9835 w 251"/>
                <a:gd name="T19" fmla="*/ 3186 h 103"/>
                <a:gd name="T20" fmla="*/ 9635 w 251"/>
                <a:gd name="T21" fmla="*/ 2560 h 103"/>
                <a:gd name="T22" fmla="*/ 9395 w 251"/>
                <a:gd name="T23" fmla="*/ 1338 h 103"/>
                <a:gd name="T24" fmla="*/ 8927 w 251"/>
                <a:gd name="T25" fmla="*/ 2906 h 103"/>
                <a:gd name="T26" fmla="*/ 7956 w 251"/>
                <a:gd name="T27" fmla="*/ 2327 h 103"/>
                <a:gd name="T28" fmla="*/ 7048 w 251"/>
                <a:gd name="T29" fmla="*/ 2673 h 103"/>
                <a:gd name="T30" fmla="*/ 6468 w 251"/>
                <a:gd name="T31" fmla="*/ 1493 h 103"/>
                <a:gd name="T32" fmla="*/ 6152 w 251"/>
                <a:gd name="T33" fmla="*/ 2560 h 103"/>
                <a:gd name="T34" fmla="*/ 5139 w 251"/>
                <a:gd name="T35" fmla="*/ 2986 h 103"/>
                <a:gd name="T36" fmla="*/ 3288 w 251"/>
                <a:gd name="T37" fmla="*/ 2435 h 103"/>
                <a:gd name="T38" fmla="*/ 1221 w 251"/>
                <a:gd name="T39" fmla="*/ 942 h 103"/>
                <a:gd name="T40" fmla="*/ 0 w 2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1" h="103">
                  <a:moveTo>
                    <a:pt x="2" y="4"/>
                  </a:moveTo>
                  <a:cubicBezTo>
                    <a:pt x="16" y="12"/>
                    <a:pt x="27" y="32"/>
                    <a:pt x="37" y="44"/>
                  </a:cubicBezTo>
                  <a:cubicBezTo>
                    <a:pt x="48" y="56"/>
                    <a:pt x="55" y="69"/>
                    <a:pt x="64" y="82"/>
                  </a:cubicBezTo>
                  <a:cubicBezTo>
                    <a:pt x="69" y="90"/>
                    <a:pt x="72" y="103"/>
                    <a:pt x="82" y="103"/>
                  </a:cubicBezTo>
                  <a:cubicBezTo>
                    <a:pt x="92" y="103"/>
                    <a:pt x="103" y="98"/>
                    <a:pt x="113" y="98"/>
                  </a:cubicBezTo>
                  <a:cubicBezTo>
                    <a:pt x="129" y="97"/>
                    <a:pt x="144" y="100"/>
                    <a:pt x="159" y="97"/>
                  </a:cubicBezTo>
                  <a:cubicBezTo>
                    <a:pt x="173" y="94"/>
                    <a:pt x="183" y="88"/>
                    <a:pt x="198" y="89"/>
                  </a:cubicBezTo>
                  <a:cubicBezTo>
                    <a:pt x="207" y="89"/>
                    <a:pt x="215" y="87"/>
                    <a:pt x="224" y="87"/>
                  </a:cubicBezTo>
                  <a:cubicBezTo>
                    <a:pt x="230" y="87"/>
                    <a:pt x="239" y="90"/>
                    <a:pt x="244" y="88"/>
                  </a:cubicBezTo>
                  <a:cubicBezTo>
                    <a:pt x="248" y="87"/>
                    <a:pt x="250" y="85"/>
                    <a:pt x="251" y="81"/>
                  </a:cubicBezTo>
                  <a:cubicBezTo>
                    <a:pt x="251" y="77"/>
                    <a:pt x="247" y="69"/>
                    <a:pt x="246" y="65"/>
                  </a:cubicBezTo>
                  <a:cubicBezTo>
                    <a:pt x="243" y="54"/>
                    <a:pt x="242" y="44"/>
                    <a:pt x="240" y="34"/>
                  </a:cubicBezTo>
                  <a:cubicBezTo>
                    <a:pt x="238" y="44"/>
                    <a:pt x="241" y="71"/>
                    <a:pt x="228" y="74"/>
                  </a:cubicBezTo>
                  <a:cubicBezTo>
                    <a:pt x="221" y="76"/>
                    <a:pt x="203" y="68"/>
                    <a:pt x="203" y="59"/>
                  </a:cubicBezTo>
                  <a:cubicBezTo>
                    <a:pt x="199" y="71"/>
                    <a:pt x="194" y="77"/>
                    <a:pt x="180" y="68"/>
                  </a:cubicBezTo>
                  <a:cubicBezTo>
                    <a:pt x="169" y="62"/>
                    <a:pt x="173" y="45"/>
                    <a:pt x="165" y="38"/>
                  </a:cubicBezTo>
                  <a:cubicBezTo>
                    <a:pt x="163" y="48"/>
                    <a:pt x="164" y="57"/>
                    <a:pt x="157" y="65"/>
                  </a:cubicBezTo>
                  <a:cubicBezTo>
                    <a:pt x="151" y="73"/>
                    <a:pt x="140" y="74"/>
                    <a:pt x="131" y="76"/>
                  </a:cubicBezTo>
                  <a:cubicBezTo>
                    <a:pt x="111" y="79"/>
                    <a:pt x="99" y="76"/>
                    <a:pt x="84" y="62"/>
                  </a:cubicBezTo>
                  <a:cubicBezTo>
                    <a:pt x="68" y="47"/>
                    <a:pt x="51" y="35"/>
                    <a:pt x="31" y="24"/>
                  </a:cubicBezTo>
                  <a:cubicBezTo>
                    <a:pt x="19" y="18"/>
                    <a:pt x="7" y="12"/>
                    <a:pt x="0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6">
              <a:extLst>
                <a:ext uri="{FF2B5EF4-FFF2-40B4-BE49-F238E27FC236}">
                  <a16:creationId xmlns:a16="http://schemas.microsoft.com/office/drawing/2014/main" id="{5D1D5A89-DA8D-44CD-A911-E31EEE62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712"/>
              <a:ext cx="425" cy="368"/>
            </a:xfrm>
            <a:custGeom>
              <a:avLst/>
              <a:gdLst>
                <a:gd name="T0" fmla="*/ 0 w 170"/>
                <a:gd name="T1" fmla="*/ 238 h 147"/>
                <a:gd name="T2" fmla="*/ 363 w 170"/>
                <a:gd name="T3" fmla="*/ 1772 h 147"/>
                <a:gd name="T4" fmla="*/ 1458 w 170"/>
                <a:gd name="T5" fmla="*/ 2901 h 147"/>
                <a:gd name="T6" fmla="*/ 4500 w 170"/>
                <a:gd name="T7" fmla="*/ 5773 h 147"/>
                <a:gd name="T8" fmla="*/ 3333 w 170"/>
                <a:gd name="T9" fmla="*/ 3998 h 147"/>
                <a:gd name="T10" fmla="*/ 3645 w 170"/>
                <a:gd name="T11" fmla="*/ 3452 h 147"/>
                <a:gd name="T12" fmla="*/ 6645 w 170"/>
                <a:gd name="T13" fmla="*/ 909 h 147"/>
                <a:gd name="T14" fmla="*/ 5550 w 170"/>
                <a:gd name="T15" fmla="*/ 2038 h 147"/>
                <a:gd name="T16" fmla="*/ 3800 w 170"/>
                <a:gd name="T17" fmla="*/ 2871 h 147"/>
                <a:gd name="T18" fmla="*/ 2625 w 170"/>
                <a:gd name="T19" fmla="*/ 1963 h 147"/>
                <a:gd name="T20" fmla="*/ 5125 w 170"/>
                <a:gd name="T21" fmla="*/ 0 h 147"/>
                <a:gd name="T22" fmla="*/ 3833 w 170"/>
                <a:gd name="T23" fmla="*/ 1179 h 147"/>
                <a:gd name="T24" fmla="*/ 1958 w 170"/>
                <a:gd name="T25" fmla="*/ 1492 h 147"/>
                <a:gd name="T26" fmla="*/ 470 w 170"/>
                <a:gd name="T27" fmla="*/ 596 h 147"/>
                <a:gd name="T28" fmla="*/ 50 w 170"/>
                <a:gd name="T29" fmla="*/ 8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0" h="147">
                  <a:moveTo>
                    <a:pt x="0" y="6"/>
                  </a:moveTo>
                  <a:cubicBezTo>
                    <a:pt x="0" y="21"/>
                    <a:pt x="0" y="33"/>
                    <a:pt x="9" y="45"/>
                  </a:cubicBezTo>
                  <a:cubicBezTo>
                    <a:pt x="18" y="55"/>
                    <a:pt x="28" y="64"/>
                    <a:pt x="37" y="74"/>
                  </a:cubicBezTo>
                  <a:cubicBezTo>
                    <a:pt x="60" y="100"/>
                    <a:pt x="79" y="138"/>
                    <a:pt x="115" y="147"/>
                  </a:cubicBezTo>
                  <a:cubicBezTo>
                    <a:pt x="101" y="131"/>
                    <a:pt x="79" y="126"/>
                    <a:pt x="85" y="102"/>
                  </a:cubicBezTo>
                  <a:cubicBezTo>
                    <a:pt x="88" y="92"/>
                    <a:pt x="85" y="94"/>
                    <a:pt x="93" y="88"/>
                  </a:cubicBezTo>
                  <a:cubicBezTo>
                    <a:pt x="114" y="75"/>
                    <a:pt x="162" y="47"/>
                    <a:pt x="170" y="23"/>
                  </a:cubicBezTo>
                  <a:cubicBezTo>
                    <a:pt x="162" y="26"/>
                    <a:pt x="149" y="45"/>
                    <a:pt x="142" y="52"/>
                  </a:cubicBezTo>
                  <a:cubicBezTo>
                    <a:pt x="131" y="62"/>
                    <a:pt x="112" y="69"/>
                    <a:pt x="97" y="73"/>
                  </a:cubicBezTo>
                  <a:cubicBezTo>
                    <a:pt x="81" y="78"/>
                    <a:pt x="70" y="65"/>
                    <a:pt x="67" y="50"/>
                  </a:cubicBezTo>
                  <a:cubicBezTo>
                    <a:pt x="90" y="35"/>
                    <a:pt x="122" y="30"/>
                    <a:pt x="131" y="0"/>
                  </a:cubicBezTo>
                  <a:cubicBezTo>
                    <a:pt x="119" y="10"/>
                    <a:pt x="112" y="22"/>
                    <a:pt x="98" y="30"/>
                  </a:cubicBezTo>
                  <a:cubicBezTo>
                    <a:pt x="84" y="39"/>
                    <a:pt x="66" y="40"/>
                    <a:pt x="50" y="38"/>
                  </a:cubicBezTo>
                  <a:cubicBezTo>
                    <a:pt x="35" y="35"/>
                    <a:pt x="24" y="24"/>
                    <a:pt x="12" y="15"/>
                  </a:cubicBezTo>
                  <a:cubicBezTo>
                    <a:pt x="8" y="12"/>
                    <a:pt x="2" y="8"/>
                    <a:pt x="1" y="2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87">
              <a:extLst>
                <a:ext uri="{FF2B5EF4-FFF2-40B4-BE49-F238E27FC236}">
                  <a16:creationId xmlns:a16="http://schemas.microsoft.com/office/drawing/2014/main" id="{F0DEBB25-DE87-469E-BAB9-4353E234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560"/>
              <a:ext cx="385" cy="367"/>
            </a:xfrm>
            <a:custGeom>
              <a:avLst/>
              <a:gdLst>
                <a:gd name="T0" fmla="*/ 833 w 154"/>
                <a:gd name="T1" fmla="*/ 5522 h 147"/>
                <a:gd name="T2" fmla="*/ 2083 w 154"/>
                <a:gd name="T3" fmla="*/ 4931 h 147"/>
                <a:gd name="T4" fmla="*/ 3175 w 154"/>
                <a:gd name="T5" fmla="*/ 3920 h 147"/>
                <a:gd name="T6" fmla="*/ 4895 w 154"/>
                <a:gd name="T7" fmla="*/ 2332 h 147"/>
                <a:gd name="T8" fmla="*/ 5938 w 154"/>
                <a:gd name="T9" fmla="*/ 729 h 147"/>
                <a:gd name="T10" fmla="*/ 5938 w 154"/>
                <a:gd name="T11" fmla="*/ 262 h 147"/>
                <a:gd name="T12" fmla="*/ 5395 w 154"/>
                <a:gd name="T13" fmla="*/ 467 h 147"/>
                <a:gd name="T14" fmla="*/ 5750 w 154"/>
                <a:gd name="T15" fmla="*/ 1041 h 147"/>
                <a:gd name="T16" fmla="*/ 3333 w 154"/>
                <a:gd name="T17" fmla="*/ 3453 h 147"/>
                <a:gd name="T18" fmla="*/ 1533 w 154"/>
                <a:gd name="T19" fmla="*/ 4669 h 147"/>
                <a:gd name="T20" fmla="*/ 0 w 154"/>
                <a:gd name="T21" fmla="*/ 5086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47">
                  <a:moveTo>
                    <a:pt x="21" y="142"/>
                  </a:moveTo>
                  <a:cubicBezTo>
                    <a:pt x="32" y="147"/>
                    <a:pt x="45" y="132"/>
                    <a:pt x="53" y="127"/>
                  </a:cubicBezTo>
                  <a:cubicBezTo>
                    <a:pt x="63" y="119"/>
                    <a:pt x="72" y="110"/>
                    <a:pt x="81" y="101"/>
                  </a:cubicBezTo>
                  <a:cubicBezTo>
                    <a:pt x="96" y="87"/>
                    <a:pt x="110" y="73"/>
                    <a:pt x="125" y="60"/>
                  </a:cubicBezTo>
                  <a:cubicBezTo>
                    <a:pt x="136" y="49"/>
                    <a:pt x="148" y="34"/>
                    <a:pt x="152" y="19"/>
                  </a:cubicBezTo>
                  <a:cubicBezTo>
                    <a:pt x="153" y="16"/>
                    <a:pt x="154" y="10"/>
                    <a:pt x="152" y="7"/>
                  </a:cubicBezTo>
                  <a:cubicBezTo>
                    <a:pt x="148" y="0"/>
                    <a:pt x="140" y="7"/>
                    <a:pt x="138" y="12"/>
                  </a:cubicBezTo>
                  <a:cubicBezTo>
                    <a:pt x="151" y="1"/>
                    <a:pt x="154" y="14"/>
                    <a:pt x="147" y="27"/>
                  </a:cubicBezTo>
                  <a:cubicBezTo>
                    <a:pt x="138" y="46"/>
                    <a:pt x="92" y="83"/>
                    <a:pt x="85" y="89"/>
                  </a:cubicBezTo>
                  <a:cubicBezTo>
                    <a:pt x="71" y="101"/>
                    <a:pt x="55" y="111"/>
                    <a:pt x="39" y="120"/>
                  </a:cubicBezTo>
                  <a:cubicBezTo>
                    <a:pt x="22" y="129"/>
                    <a:pt x="19" y="134"/>
                    <a:pt x="0" y="131"/>
                  </a:cubicBezTo>
                </a:path>
              </a:pathLst>
            </a:custGeom>
            <a:solidFill>
              <a:srgbClr val="D9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88">
              <a:extLst>
                <a:ext uri="{FF2B5EF4-FFF2-40B4-BE49-F238E27FC236}">
                  <a16:creationId xmlns:a16="http://schemas.microsoft.com/office/drawing/2014/main" id="{C3C210F0-9FCD-4139-A0ED-68A02479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562"/>
              <a:ext cx="390" cy="288"/>
            </a:xfrm>
            <a:custGeom>
              <a:avLst/>
              <a:gdLst>
                <a:gd name="T0" fmla="*/ 1300 w 156"/>
                <a:gd name="T1" fmla="*/ 4290 h 115"/>
                <a:gd name="T2" fmla="*/ 3020 w 156"/>
                <a:gd name="T3" fmla="*/ 3739 h 115"/>
                <a:gd name="T4" fmla="*/ 4375 w 156"/>
                <a:gd name="T5" fmla="*/ 2514 h 115"/>
                <a:gd name="T6" fmla="*/ 6020 w 156"/>
                <a:gd name="T7" fmla="*/ 50 h 115"/>
                <a:gd name="T8" fmla="*/ 5283 w 156"/>
                <a:gd name="T9" fmla="*/ 438 h 115"/>
                <a:gd name="T10" fmla="*/ 5783 w 156"/>
                <a:gd name="T11" fmla="*/ 158 h 115"/>
                <a:gd name="T12" fmla="*/ 5125 w 156"/>
                <a:gd name="T13" fmla="*/ 1463 h 115"/>
                <a:gd name="T14" fmla="*/ 3720 w 156"/>
                <a:gd name="T15" fmla="*/ 2559 h 115"/>
                <a:gd name="T16" fmla="*/ 0 w 156"/>
                <a:gd name="T17" fmla="*/ 385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15">
                  <a:moveTo>
                    <a:pt x="33" y="109"/>
                  </a:moveTo>
                  <a:cubicBezTo>
                    <a:pt x="48" y="115"/>
                    <a:pt x="68" y="105"/>
                    <a:pt x="77" y="95"/>
                  </a:cubicBezTo>
                  <a:cubicBezTo>
                    <a:pt x="88" y="84"/>
                    <a:pt x="101" y="74"/>
                    <a:pt x="112" y="64"/>
                  </a:cubicBezTo>
                  <a:cubicBezTo>
                    <a:pt x="129" y="47"/>
                    <a:pt x="156" y="25"/>
                    <a:pt x="154" y="1"/>
                  </a:cubicBezTo>
                  <a:cubicBezTo>
                    <a:pt x="147" y="0"/>
                    <a:pt x="138" y="4"/>
                    <a:pt x="135" y="11"/>
                  </a:cubicBezTo>
                  <a:cubicBezTo>
                    <a:pt x="137" y="9"/>
                    <a:pt x="145" y="2"/>
                    <a:pt x="148" y="4"/>
                  </a:cubicBezTo>
                  <a:cubicBezTo>
                    <a:pt x="154" y="12"/>
                    <a:pt x="136" y="33"/>
                    <a:pt x="131" y="37"/>
                  </a:cubicBezTo>
                  <a:cubicBezTo>
                    <a:pt x="120" y="47"/>
                    <a:pt x="104" y="54"/>
                    <a:pt x="95" y="65"/>
                  </a:cubicBezTo>
                  <a:cubicBezTo>
                    <a:pt x="71" y="92"/>
                    <a:pt x="35" y="107"/>
                    <a:pt x="0" y="98"/>
                  </a:cubicBezTo>
                </a:path>
              </a:pathLst>
            </a:custGeom>
            <a:solidFill>
              <a:srgbClr val="D9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89">
              <a:extLst>
                <a:ext uri="{FF2B5EF4-FFF2-40B4-BE49-F238E27FC236}">
                  <a16:creationId xmlns:a16="http://schemas.microsoft.com/office/drawing/2014/main" id="{22ECAE66-F845-439B-8CE4-AC9EB43A3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855"/>
              <a:ext cx="585" cy="630"/>
            </a:xfrm>
            <a:custGeom>
              <a:avLst/>
              <a:gdLst>
                <a:gd name="T0" fmla="*/ 8438 w 234"/>
                <a:gd name="T1" fmla="*/ 4500 h 252"/>
                <a:gd name="T2" fmla="*/ 8645 w 234"/>
                <a:gd name="T3" fmla="*/ 5050 h 252"/>
                <a:gd name="T4" fmla="*/ 8875 w 234"/>
                <a:gd name="T5" fmla="*/ 5520 h 252"/>
                <a:gd name="T6" fmla="*/ 9145 w 234"/>
                <a:gd name="T7" fmla="*/ 6488 h 252"/>
                <a:gd name="T8" fmla="*/ 8675 w 234"/>
                <a:gd name="T9" fmla="*/ 7583 h 252"/>
                <a:gd name="T10" fmla="*/ 6613 w 234"/>
                <a:gd name="T11" fmla="*/ 8595 h 252"/>
                <a:gd name="T12" fmla="*/ 4188 w 234"/>
                <a:gd name="T13" fmla="*/ 9300 h 252"/>
                <a:gd name="T14" fmla="*/ 2783 w 234"/>
                <a:gd name="T15" fmla="*/ 9458 h 252"/>
                <a:gd name="T16" fmla="*/ 1563 w 234"/>
                <a:gd name="T17" fmla="*/ 9845 h 252"/>
                <a:gd name="T18" fmla="*/ 283 w 234"/>
                <a:gd name="T19" fmla="*/ 9583 h 252"/>
                <a:gd name="T20" fmla="*/ 50 w 234"/>
                <a:gd name="T21" fmla="*/ 9113 h 252"/>
                <a:gd name="T22" fmla="*/ 238 w 234"/>
                <a:gd name="T23" fmla="*/ 7783 h 252"/>
                <a:gd name="T24" fmla="*/ 625 w 234"/>
                <a:gd name="T25" fmla="*/ 8988 h 252"/>
                <a:gd name="T26" fmla="*/ 1613 w 234"/>
                <a:gd name="T27" fmla="*/ 8563 h 252"/>
                <a:gd name="T28" fmla="*/ 2270 w 234"/>
                <a:gd name="T29" fmla="*/ 9300 h 252"/>
                <a:gd name="T30" fmla="*/ 3095 w 234"/>
                <a:gd name="T31" fmla="*/ 9063 h 252"/>
                <a:gd name="T32" fmla="*/ 3988 w 234"/>
                <a:gd name="T33" fmla="*/ 9033 h 252"/>
                <a:gd name="T34" fmla="*/ 5863 w 234"/>
                <a:gd name="T35" fmla="*/ 8595 h 252"/>
                <a:gd name="T36" fmla="*/ 6375 w 234"/>
                <a:gd name="T37" fmla="*/ 8125 h 252"/>
                <a:gd name="T38" fmla="*/ 6533 w 234"/>
                <a:gd name="T39" fmla="*/ 7500 h 252"/>
                <a:gd name="T40" fmla="*/ 7895 w 234"/>
                <a:gd name="T41" fmla="*/ 7500 h 252"/>
                <a:gd name="T42" fmla="*/ 8050 w 234"/>
                <a:gd name="T43" fmla="*/ 6175 h 252"/>
                <a:gd name="T44" fmla="*/ 7708 w 234"/>
                <a:gd name="T45" fmla="*/ 5438 h 252"/>
                <a:gd name="T46" fmla="*/ 7625 w 234"/>
                <a:gd name="T47" fmla="*/ 4688 h 252"/>
                <a:gd name="T48" fmla="*/ 6175 w 234"/>
                <a:gd name="T49" fmla="*/ 3645 h 252"/>
                <a:gd name="T50" fmla="*/ 6533 w 234"/>
                <a:gd name="T51" fmla="*/ 3050 h 252"/>
                <a:gd name="T52" fmla="*/ 5675 w 234"/>
                <a:gd name="T53" fmla="*/ 2738 h 252"/>
                <a:gd name="T54" fmla="*/ 5833 w 234"/>
                <a:gd name="T55" fmla="*/ 2033 h 252"/>
                <a:gd name="T56" fmla="*/ 5158 w 234"/>
                <a:gd name="T57" fmla="*/ 1175 h 252"/>
                <a:gd name="T58" fmla="*/ 4533 w 234"/>
                <a:gd name="T59" fmla="*/ 0 h 252"/>
                <a:gd name="T60" fmla="*/ 5708 w 234"/>
                <a:gd name="T61" fmla="*/ 1175 h 252"/>
                <a:gd name="T62" fmla="*/ 6408 w 234"/>
                <a:gd name="T63" fmla="*/ 1875 h 252"/>
                <a:gd name="T64" fmla="*/ 7188 w 234"/>
                <a:gd name="T65" fmla="*/ 2895 h 252"/>
                <a:gd name="T66" fmla="*/ 7783 w 234"/>
                <a:gd name="T67" fmla="*/ 3595 h 252"/>
                <a:gd name="T68" fmla="*/ 8520 w 234"/>
                <a:gd name="T69" fmla="*/ 4613 h 2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34" h="252">
                  <a:moveTo>
                    <a:pt x="216" y="115"/>
                  </a:moveTo>
                  <a:cubicBezTo>
                    <a:pt x="221" y="119"/>
                    <a:pt x="219" y="123"/>
                    <a:pt x="221" y="129"/>
                  </a:cubicBezTo>
                  <a:cubicBezTo>
                    <a:pt x="223" y="133"/>
                    <a:pt x="226" y="137"/>
                    <a:pt x="227" y="141"/>
                  </a:cubicBezTo>
                  <a:cubicBezTo>
                    <a:pt x="230" y="149"/>
                    <a:pt x="233" y="157"/>
                    <a:pt x="234" y="166"/>
                  </a:cubicBezTo>
                  <a:cubicBezTo>
                    <a:pt x="234" y="177"/>
                    <a:pt x="232" y="188"/>
                    <a:pt x="222" y="194"/>
                  </a:cubicBezTo>
                  <a:cubicBezTo>
                    <a:pt x="206" y="204"/>
                    <a:pt x="187" y="213"/>
                    <a:pt x="169" y="220"/>
                  </a:cubicBezTo>
                  <a:cubicBezTo>
                    <a:pt x="149" y="227"/>
                    <a:pt x="128" y="232"/>
                    <a:pt x="107" y="238"/>
                  </a:cubicBezTo>
                  <a:cubicBezTo>
                    <a:pt x="95" y="241"/>
                    <a:pt x="83" y="240"/>
                    <a:pt x="71" y="242"/>
                  </a:cubicBezTo>
                  <a:cubicBezTo>
                    <a:pt x="59" y="243"/>
                    <a:pt x="48" y="242"/>
                    <a:pt x="40" y="252"/>
                  </a:cubicBezTo>
                  <a:cubicBezTo>
                    <a:pt x="34" y="246"/>
                    <a:pt x="15" y="233"/>
                    <a:pt x="7" y="245"/>
                  </a:cubicBezTo>
                  <a:cubicBezTo>
                    <a:pt x="2" y="243"/>
                    <a:pt x="0" y="238"/>
                    <a:pt x="1" y="233"/>
                  </a:cubicBezTo>
                  <a:cubicBezTo>
                    <a:pt x="1" y="221"/>
                    <a:pt x="8" y="212"/>
                    <a:pt x="6" y="199"/>
                  </a:cubicBezTo>
                  <a:cubicBezTo>
                    <a:pt x="15" y="207"/>
                    <a:pt x="4" y="222"/>
                    <a:pt x="16" y="230"/>
                  </a:cubicBezTo>
                  <a:cubicBezTo>
                    <a:pt x="25" y="237"/>
                    <a:pt x="48" y="236"/>
                    <a:pt x="41" y="219"/>
                  </a:cubicBezTo>
                  <a:cubicBezTo>
                    <a:pt x="43" y="228"/>
                    <a:pt x="48" y="238"/>
                    <a:pt x="58" y="238"/>
                  </a:cubicBezTo>
                  <a:cubicBezTo>
                    <a:pt x="65" y="238"/>
                    <a:pt x="72" y="233"/>
                    <a:pt x="79" y="232"/>
                  </a:cubicBezTo>
                  <a:cubicBezTo>
                    <a:pt x="87" y="231"/>
                    <a:pt x="95" y="232"/>
                    <a:pt x="102" y="231"/>
                  </a:cubicBezTo>
                  <a:cubicBezTo>
                    <a:pt x="118" y="229"/>
                    <a:pt x="136" y="227"/>
                    <a:pt x="150" y="220"/>
                  </a:cubicBezTo>
                  <a:cubicBezTo>
                    <a:pt x="156" y="217"/>
                    <a:pt x="161" y="214"/>
                    <a:pt x="163" y="208"/>
                  </a:cubicBezTo>
                  <a:cubicBezTo>
                    <a:pt x="165" y="202"/>
                    <a:pt x="163" y="196"/>
                    <a:pt x="167" y="192"/>
                  </a:cubicBezTo>
                  <a:cubicBezTo>
                    <a:pt x="174" y="203"/>
                    <a:pt x="193" y="199"/>
                    <a:pt x="202" y="192"/>
                  </a:cubicBezTo>
                  <a:cubicBezTo>
                    <a:pt x="210" y="185"/>
                    <a:pt x="208" y="167"/>
                    <a:pt x="206" y="158"/>
                  </a:cubicBezTo>
                  <a:cubicBezTo>
                    <a:pt x="204" y="151"/>
                    <a:pt x="199" y="145"/>
                    <a:pt x="197" y="139"/>
                  </a:cubicBezTo>
                  <a:cubicBezTo>
                    <a:pt x="194" y="131"/>
                    <a:pt x="196" y="127"/>
                    <a:pt x="195" y="120"/>
                  </a:cubicBezTo>
                  <a:cubicBezTo>
                    <a:pt x="194" y="98"/>
                    <a:pt x="179" y="86"/>
                    <a:pt x="158" y="93"/>
                  </a:cubicBezTo>
                  <a:cubicBezTo>
                    <a:pt x="161" y="89"/>
                    <a:pt x="169" y="85"/>
                    <a:pt x="167" y="78"/>
                  </a:cubicBezTo>
                  <a:cubicBezTo>
                    <a:pt x="165" y="68"/>
                    <a:pt x="152" y="72"/>
                    <a:pt x="145" y="70"/>
                  </a:cubicBezTo>
                  <a:cubicBezTo>
                    <a:pt x="144" y="64"/>
                    <a:pt x="150" y="59"/>
                    <a:pt x="149" y="52"/>
                  </a:cubicBezTo>
                  <a:cubicBezTo>
                    <a:pt x="147" y="43"/>
                    <a:pt x="136" y="38"/>
                    <a:pt x="132" y="30"/>
                  </a:cubicBezTo>
                  <a:cubicBezTo>
                    <a:pt x="128" y="22"/>
                    <a:pt x="124" y="4"/>
                    <a:pt x="116" y="0"/>
                  </a:cubicBezTo>
                  <a:cubicBezTo>
                    <a:pt x="120" y="12"/>
                    <a:pt x="139" y="20"/>
                    <a:pt x="146" y="30"/>
                  </a:cubicBezTo>
                  <a:cubicBezTo>
                    <a:pt x="153" y="41"/>
                    <a:pt x="156" y="38"/>
                    <a:pt x="164" y="48"/>
                  </a:cubicBezTo>
                  <a:cubicBezTo>
                    <a:pt x="167" y="53"/>
                    <a:pt x="180" y="70"/>
                    <a:pt x="184" y="74"/>
                  </a:cubicBezTo>
                  <a:cubicBezTo>
                    <a:pt x="191" y="81"/>
                    <a:pt x="192" y="86"/>
                    <a:pt x="199" y="92"/>
                  </a:cubicBezTo>
                  <a:cubicBezTo>
                    <a:pt x="207" y="100"/>
                    <a:pt x="213" y="109"/>
                    <a:pt x="218" y="11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90">
              <a:extLst>
                <a:ext uri="{FF2B5EF4-FFF2-40B4-BE49-F238E27FC236}">
                  <a16:creationId xmlns:a16="http://schemas.microsoft.com/office/drawing/2014/main" id="{DC6318F1-355B-4DE5-865E-64C45D08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2370"/>
              <a:ext cx="410" cy="352"/>
            </a:xfrm>
            <a:custGeom>
              <a:avLst/>
              <a:gdLst>
                <a:gd name="T0" fmla="*/ 1095 w 164"/>
                <a:gd name="T1" fmla="*/ 1091 h 141"/>
                <a:gd name="T2" fmla="*/ 2345 w 164"/>
                <a:gd name="T3" fmla="*/ 499 h 141"/>
                <a:gd name="T4" fmla="*/ 3333 w 164"/>
                <a:gd name="T5" fmla="*/ 0 h 141"/>
                <a:gd name="T6" fmla="*/ 3958 w 164"/>
                <a:gd name="T7" fmla="*/ 1041 h 141"/>
                <a:gd name="T8" fmla="*/ 5083 w 164"/>
                <a:gd name="T9" fmla="*/ 2207 h 141"/>
                <a:gd name="T10" fmla="*/ 5520 w 164"/>
                <a:gd name="T11" fmla="*/ 2911 h 141"/>
                <a:gd name="T12" fmla="*/ 6063 w 164"/>
                <a:gd name="T13" fmla="*/ 3607 h 141"/>
                <a:gd name="T14" fmla="*/ 6250 w 164"/>
                <a:gd name="T15" fmla="*/ 4314 h 141"/>
                <a:gd name="T16" fmla="*/ 6408 w 164"/>
                <a:gd name="T17" fmla="*/ 5477 h 141"/>
                <a:gd name="T18" fmla="*/ 6063 w 164"/>
                <a:gd name="T19" fmla="*/ 4127 h 141"/>
                <a:gd name="T20" fmla="*/ 5238 w 164"/>
                <a:gd name="T21" fmla="*/ 3190 h 141"/>
                <a:gd name="T22" fmla="*/ 4270 w 164"/>
                <a:gd name="T23" fmla="*/ 2444 h 141"/>
                <a:gd name="T24" fmla="*/ 3720 w 164"/>
                <a:gd name="T25" fmla="*/ 2182 h 141"/>
                <a:gd name="T26" fmla="*/ 3208 w 164"/>
                <a:gd name="T27" fmla="*/ 2057 h 141"/>
                <a:gd name="T28" fmla="*/ 2625 w 164"/>
                <a:gd name="T29" fmla="*/ 1321 h 141"/>
                <a:gd name="T30" fmla="*/ 1375 w 164"/>
                <a:gd name="T31" fmla="*/ 1246 h 141"/>
                <a:gd name="T32" fmla="*/ 0 w 164"/>
                <a:gd name="T33" fmla="*/ 1321 h 141"/>
                <a:gd name="T34" fmla="*/ 1145 w 164"/>
                <a:gd name="T35" fmla="*/ 1091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4" h="141">
                  <a:moveTo>
                    <a:pt x="28" y="28"/>
                  </a:moveTo>
                  <a:cubicBezTo>
                    <a:pt x="39" y="24"/>
                    <a:pt x="50" y="19"/>
                    <a:pt x="60" y="13"/>
                  </a:cubicBezTo>
                  <a:cubicBezTo>
                    <a:pt x="67" y="8"/>
                    <a:pt x="76" y="0"/>
                    <a:pt x="85" y="0"/>
                  </a:cubicBezTo>
                  <a:cubicBezTo>
                    <a:pt x="90" y="8"/>
                    <a:pt x="94" y="19"/>
                    <a:pt x="101" y="27"/>
                  </a:cubicBezTo>
                  <a:cubicBezTo>
                    <a:pt x="110" y="38"/>
                    <a:pt x="121" y="46"/>
                    <a:pt x="130" y="57"/>
                  </a:cubicBezTo>
                  <a:cubicBezTo>
                    <a:pt x="134" y="63"/>
                    <a:pt x="137" y="69"/>
                    <a:pt x="141" y="75"/>
                  </a:cubicBezTo>
                  <a:cubicBezTo>
                    <a:pt x="146" y="81"/>
                    <a:pt x="151" y="86"/>
                    <a:pt x="155" y="93"/>
                  </a:cubicBezTo>
                  <a:cubicBezTo>
                    <a:pt x="158" y="99"/>
                    <a:pt x="159" y="105"/>
                    <a:pt x="160" y="111"/>
                  </a:cubicBezTo>
                  <a:cubicBezTo>
                    <a:pt x="161" y="121"/>
                    <a:pt x="163" y="131"/>
                    <a:pt x="164" y="141"/>
                  </a:cubicBezTo>
                  <a:cubicBezTo>
                    <a:pt x="161" y="129"/>
                    <a:pt x="160" y="117"/>
                    <a:pt x="155" y="106"/>
                  </a:cubicBezTo>
                  <a:cubicBezTo>
                    <a:pt x="150" y="97"/>
                    <a:pt x="141" y="90"/>
                    <a:pt x="134" y="82"/>
                  </a:cubicBezTo>
                  <a:cubicBezTo>
                    <a:pt x="127" y="73"/>
                    <a:pt x="119" y="69"/>
                    <a:pt x="109" y="63"/>
                  </a:cubicBezTo>
                  <a:cubicBezTo>
                    <a:pt x="104" y="61"/>
                    <a:pt x="100" y="57"/>
                    <a:pt x="95" y="56"/>
                  </a:cubicBezTo>
                  <a:cubicBezTo>
                    <a:pt x="91" y="54"/>
                    <a:pt x="85" y="55"/>
                    <a:pt x="82" y="53"/>
                  </a:cubicBezTo>
                  <a:cubicBezTo>
                    <a:pt x="76" y="49"/>
                    <a:pt x="76" y="39"/>
                    <a:pt x="67" y="34"/>
                  </a:cubicBezTo>
                  <a:cubicBezTo>
                    <a:pt x="57" y="29"/>
                    <a:pt x="46" y="30"/>
                    <a:pt x="35" y="32"/>
                  </a:cubicBezTo>
                  <a:cubicBezTo>
                    <a:pt x="25" y="34"/>
                    <a:pt x="10" y="40"/>
                    <a:pt x="0" y="34"/>
                  </a:cubicBezTo>
                  <a:cubicBezTo>
                    <a:pt x="7" y="37"/>
                    <a:pt x="23" y="32"/>
                    <a:pt x="29" y="2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91">
              <a:extLst>
                <a:ext uri="{FF2B5EF4-FFF2-40B4-BE49-F238E27FC236}">
                  <a16:creationId xmlns:a16="http://schemas.microsoft.com/office/drawing/2014/main" id="{B04BFDB9-9F76-4F9A-B39A-17B32C0A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590"/>
              <a:ext cx="130" cy="237"/>
            </a:xfrm>
            <a:custGeom>
              <a:avLst/>
              <a:gdLst>
                <a:gd name="T0" fmla="*/ 0 w 52"/>
                <a:gd name="T1" fmla="*/ 3677 h 95"/>
                <a:gd name="T2" fmla="*/ 1095 w 52"/>
                <a:gd name="T3" fmla="*/ 3368 h 95"/>
                <a:gd name="T4" fmla="*/ 2033 w 52"/>
                <a:gd name="T5" fmla="*/ 3261 h 95"/>
                <a:gd name="T6" fmla="*/ 1770 w 52"/>
                <a:gd name="T7" fmla="*/ 2639 h 95"/>
                <a:gd name="T8" fmla="*/ 1458 w 52"/>
                <a:gd name="T9" fmla="*/ 2128 h 95"/>
                <a:gd name="T10" fmla="*/ 783 w 52"/>
                <a:gd name="T11" fmla="*/ 0 h 95"/>
                <a:gd name="T12" fmla="*/ 833 w 52"/>
                <a:gd name="T13" fmla="*/ 2016 h 95"/>
                <a:gd name="T14" fmla="*/ 1020 w 52"/>
                <a:gd name="T15" fmla="*/ 2827 h 95"/>
                <a:gd name="T16" fmla="*/ 783 w 52"/>
                <a:gd name="T17" fmla="*/ 326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95">
                  <a:moveTo>
                    <a:pt x="0" y="95"/>
                  </a:moveTo>
                  <a:cubicBezTo>
                    <a:pt x="6" y="88"/>
                    <a:pt x="20" y="88"/>
                    <a:pt x="28" y="87"/>
                  </a:cubicBezTo>
                  <a:cubicBezTo>
                    <a:pt x="36" y="86"/>
                    <a:pt x="44" y="84"/>
                    <a:pt x="52" y="84"/>
                  </a:cubicBezTo>
                  <a:cubicBezTo>
                    <a:pt x="52" y="81"/>
                    <a:pt x="47" y="71"/>
                    <a:pt x="45" y="68"/>
                  </a:cubicBezTo>
                  <a:cubicBezTo>
                    <a:pt x="41" y="59"/>
                    <a:pt x="37" y="66"/>
                    <a:pt x="37" y="55"/>
                  </a:cubicBezTo>
                  <a:cubicBezTo>
                    <a:pt x="37" y="39"/>
                    <a:pt x="35" y="9"/>
                    <a:pt x="20" y="0"/>
                  </a:cubicBezTo>
                  <a:cubicBezTo>
                    <a:pt x="23" y="8"/>
                    <a:pt x="43" y="53"/>
                    <a:pt x="21" y="52"/>
                  </a:cubicBezTo>
                  <a:cubicBezTo>
                    <a:pt x="35" y="51"/>
                    <a:pt x="39" y="69"/>
                    <a:pt x="26" y="73"/>
                  </a:cubicBezTo>
                  <a:cubicBezTo>
                    <a:pt x="37" y="71"/>
                    <a:pt x="29" y="85"/>
                    <a:pt x="20" y="84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92">
              <a:extLst>
                <a:ext uri="{FF2B5EF4-FFF2-40B4-BE49-F238E27FC236}">
                  <a16:creationId xmlns:a16="http://schemas.microsoft.com/office/drawing/2014/main" id="{4828510A-CC61-4934-B508-49BBE993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290"/>
              <a:ext cx="43" cy="32"/>
            </a:xfrm>
            <a:custGeom>
              <a:avLst/>
              <a:gdLst>
                <a:gd name="T0" fmla="*/ 0 w 17"/>
                <a:gd name="T1" fmla="*/ 399 h 13"/>
                <a:gd name="T2" fmla="*/ 569 w 17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3">
                  <a:moveTo>
                    <a:pt x="0" y="11"/>
                  </a:moveTo>
                  <a:cubicBezTo>
                    <a:pt x="5" y="13"/>
                    <a:pt x="17" y="6"/>
                    <a:pt x="14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93">
              <a:extLst>
                <a:ext uri="{FF2B5EF4-FFF2-40B4-BE49-F238E27FC236}">
                  <a16:creationId xmlns:a16="http://schemas.microsoft.com/office/drawing/2014/main" id="{83E938F5-F00C-41EB-B5E0-9F7533D5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282"/>
              <a:ext cx="37" cy="48"/>
            </a:xfrm>
            <a:custGeom>
              <a:avLst/>
              <a:gdLst>
                <a:gd name="T0" fmla="*/ 224 w 15"/>
                <a:gd name="T1" fmla="*/ 0 h 19"/>
                <a:gd name="T2" fmla="*/ 257 w 15"/>
                <a:gd name="T3" fmla="*/ 485 h 19"/>
                <a:gd name="T4" fmla="*/ 553 w 15"/>
                <a:gd name="T5" fmla="*/ 53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6" y="0"/>
                  </a:moveTo>
                  <a:cubicBezTo>
                    <a:pt x="0" y="3"/>
                    <a:pt x="5" y="8"/>
                    <a:pt x="7" y="12"/>
                  </a:cubicBezTo>
                  <a:cubicBezTo>
                    <a:pt x="9" y="16"/>
                    <a:pt x="11" y="19"/>
                    <a:pt x="15" y="13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294">
              <a:extLst>
                <a:ext uri="{FF2B5EF4-FFF2-40B4-BE49-F238E27FC236}">
                  <a16:creationId xmlns:a16="http://schemas.microsoft.com/office/drawing/2014/main" id="{B8CDB20D-9F0D-4061-82EE-61228551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77"/>
              <a:ext cx="98" cy="105"/>
            </a:xfrm>
            <a:custGeom>
              <a:avLst/>
              <a:gdLst>
                <a:gd name="T0" fmla="*/ 0 w 39"/>
                <a:gd name="T1" fmla="*/ 0 h 42"/>
                <a:gd name="T2" fmla="*/ 397 w 39"/>
                <a:gd name="T3" fmla="*/ 595 h 42"/>
                <a:gd name="T4" fmla="*/ 952 w 39"/>
                <a:gd name="T5" fmla="*/ 1063 h 42"/>
                <a:gd name="T6" fmla="*/ 1352 w 39"/>
                <a:gd name="T7" fmla="*/ 1613 h 42"/>
                <a:gd name="T8" fmla="*/ 1510 w 39"/>
                <a:gd name="T9" fmla="*/ 1533 h 42"/>
                <a:gd name="T10" fmla="*/ 1319 w 39"/>
                <a:gd name="T11" fmla="*/ 1333 h 42"/>
                <a:gd name="T12" fmla="*/ 1081 w 39"/>
                <a:gd name="T13" fmla="*/ 1063 h 42"/>
                <a:gd name="T14" fmla="*/ 872 w 39"/>
                <a:gd name="T15" fmla="*/ 675 h 42"/>
                <a:gd name="T16" fmla="*/ 555 w 39"/>
                <a:gd name="T17" fmla="*/ 438 h 42"/>
                <a:gd name="T18" fmla="*/ 50 w 39"/>
                <a:gd name="T19" fmla="*/ 125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cubicBezTo>
                    <a:pt x="1" y="5"/>
                    <a:pt x="6" y="12"/>
                    <a:pt x="10" y="15"/>
                  </a:cubicBezTo>
                  <a:cubicBezTo>
                    <a:pt x="15" y="19"/>
                    <a:pt x="19" y="23"/>
                    <a:pt x="24" y="27"/>
                  </a:cubicBezTo>
                  <a:cubicBezTo>
                    <a:pt x="28" y="30"/>
                    <a:pt x="29" y="38"/>
                    <a:pt x="34" y="41"/>
                  </a:cubicBezTo>
                  <a:cubicBezTo>
                    <a:pt x="36" y="42"/>
                    <a:pt x="39" y="42"/>
                    <a:pt x="38" y="39"/>
                  </a:cubicBezTo>
                  <a:cubicBezTo>
                    <a:pt x="38" y="38"/>
                    <a:pt x="34" y="35"/>
                    <a:pt x="33" y="34"/>
                  </a:cubicBezTo>
                  <a:cubicBezTo>
                    <a:pt x="30" y="32"/>
                    <a:pt x="29" y="31"/>
                    <a:pt x="27" y="27"/>
                  </a:cubicBezTo>
                  <a:cubicBezTo>
                    <a:pt x="25" y="24"/>
                    <a:pt x="24" y="20"/>
                    <a:pt x="22" y="17"/>
                  </a:cubicBezTo>
                  <a:cubicBezTo>
                    <a:pt x="20" y="14"/>
                    <a:pt x="17" y="13"/>
                    <a:pt x="14" y="11"/>
                  </a:cubicBezTo>
                  <a:cubicBezTo>
                    <a:pt x="11" y="9"/>
                    <a:pt x="2" y="6"/>
                    <a:pt x="1" y="3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95">
              <a:extLst>
                <a:ext uri="{FF2B5EF4-FFF2-40B4-BE49-F238E27FC236}">
                  <a16:creationId xmlns:a16="http://schemas.microsoft.com/office/drawing/2014/main" id="{11474A1A-BCD2-4920-8DF6-2C125630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2135"/>
              <a:ext cx="75" cy="115"/>
            </a:xfrm>
            <a:custGeom>
              <a:avLst/>
              <a:gdLst>
                <a:gd name="T0" fmla="*/ 0 w 30"/>
                <a:gd name="T1" fmla="*/ 0 h 46"/>
                <a:gd name="T2" fmla="*/ 208 w 30"/>
                <a:gd name="T3" fmla="*/ 675 h 46"/>
                <a:gd name="T4" fmla="*/ 50 w 30"/>
                <a:gd name="T5" fmla="*/ 1408 h 46"/>
                <a:gd name="T6" fmla="*/ 1175 w 30"/>
                <a:gd name="T7" fmla="*/ 1175 h 46"/>
                <a:gd name="T8" fmla="*/ 675 w 30"/>
                <a:gd name="T9" fmla="*/ 675 h 46"/>
                <a:gd name="T10" fmla="*/ 238 w 30"/>
                <a:gd name="T11" fmla="*/ 15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cubicBezTo>
                    <a:pt x="1" y="6"/>
                    <a:pt x="4" y="10"/>
                    <a:pt x="5" y="17"/>
                  </a:cubicBezTo>
                  <a:cubicBezTo>
                    <a:pt x="6" y="22"/>
                    <a:pt x="0" y="32"/>
                    <a:pt x="1" y="36"/>
                  </a:cubicBezTo>
                  <a:cubicBezTo>
                    <a:pt x="3" y="46"/>
                    <a:pt x="21" y="30"/>
                    <a:pt x="30" y="30"/>
                  </a:cubicBezTo>
                  <a:cubicBezTo>
                    <a:pt x="29" y="23"/>
                    <a:pt x="22" y="20"/>
                    <a:pt x="17" y="17"/>
                  </a:cubicBezTo>
                  <a:cubicBezTo>
                    <a:pt x="13" y="13"/>
                    <a:pt x="9" y="9"/>
                    <a:pt x="6" y="4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96">
              <a:extLst>
                <a:ext uri="{FF2B5EF4-FFF2-40B4-BE49-F238E27FC236}">
                  <a16:creationId xmlns:a16="http://schemas.microsoft.com/office/drawing/2014/main" id="{698AE922-0649-47CD-93EC-C0190818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087"/>
              <a:ext cx="128" cy="190"/>
            </a:xfrm>
            <a:custGeom>
              <a:avLst/>
              <a:gdLst>
                <a:gd name="T0" fmla="*/ 713 w 51"/>
                <a:gd name="T1" fmla="*/ 1145 h 76"/>
                <a:gd name="T2" fmla="*/ 472 w 51"/>
                <a:gd name="T3" fmla="*/ 2000 h 76"/>
                <a:gd name="T4" fmla="*/ 314 w 51"/>
                <a:gd name="T5" fmla="*/ 2313 h 76"/>
                <a:gd name="T6" fmla="*/ 83 w 51"/>
                <a:gd name="T7" fmla="*/ 2583 h 76"/>
                <a:gd name="T8" fmla="*/ 522 w 51"/>
                <a:gd name="T9" fmla="*/ 2863 h 76"/>
                <a:gd name="T10" fmla="*/ 1027 w 51"/>
                <a:gd name="T11" fmla="*/ 2395 h 76"/>
                <a:gd name="T12" fmla="*/ 1948 w 51"/>
                <a:gd name="T13" fmla="*/ 1563 h 76"/>
                <a:gd name="T14" fmla="*/ 1310 w 51"/>
                <a:gd name="T15" fmla="*/ 0 h 76"/>
                <a:gd name="T16" fmla="*/ 1310 w 51"/>
                <a:gd name="T17" fmla="*/ 1770 h 76"/>
                <a:gd name="T18" fmla="*/ 996 w 51"/>
                <a:gd name="T19" fmla="*/ 1613 h 76"/>
                <a:gd name="T20" fmla="*/ 755 w 51"/>
                <a:gd name="T21" fmla="*/ 2238 h 76"/>
                <a:gd name="T22" fmla="*/ 755 w 51"/>
                <a:gd name="T23" fmla="*/ 988 h 76"/>
                <a:gd name="T24" fmla="*/ 397 w 51"/>
                <a:gd name="T25" fmla="*/ 208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76">
                  <a:moveTo>
                    <a:pt x="18" y="29"/>
                  </a:moveTo>
                  <a:cubicBezTo>
                    <a:pt x="18" y="37"/>
                    <a:pt x="15" y="44"/>
                    <a:pt x="12" y="51"/>
                  </a:cubicBezTo>
                  <a:cubicBezTo>
                    <a:pt x="10" y="54"/>
                    <a:pt x="10" y="57"/>
                    <a:pt x="8" y="59"/>
                  </a:cubicBezTo>
                  <a:cubicBezTo>
                    <a:pt x="6" y="62"/>
                    <a:pt x="3" y="63"/>
                    <a:pt x="2" y="66"/>
                  </a:cubicBezTo>
                  <a:cubicBezTo>
                    <a:pt x="0" y="74"/>
                    <a:pt x="7" y="76"/>
                    <a:pt x="13" y="73"/>
                  </a:cubicBezTo>
                  <a:cubicBezTo>
                    <a:pt x="18" y="70"/>
                    <a:pt x="21" y="64"/>
                    <a:pt x="26" y="61"/>
                  </a:cubicBezTo>
                  <a:cubicBezTo>
                    <a:pt x="36" y="55"/>
                    <a:pt x="48" y="52"/>
                    <a:pt x="49" y="40"/>
                  </a:cubicBezTo>
                  <a:cubicBezTo>
                    <a:pt x="51" y="29"/>
                    <a:pt x="47" y="2"/>
                    <a:pt x="33" y="0"/>
                  </a:cubicBezTo>
                  <a:cubicBezTo>
                    <a:pt x="35" y="4"/>
                    <a:pt x="50" y="51"/>
                    <a:pt x="33" y="45"/>
                  </a:cubicBezTo>
                  <a:cubicBezTo>
                    <a:pt x="29" y="44"/>
                    <a:pt x="29" y="36"/>
                    <a:pt x="25" y="41"/>
                  </a:cubicBezTo>
                  <a:cubicBezTo>
                    <a:pt x="21" y="46"/>
                    <a:pt x="28" y="54"/>
                    <a:pt x="19" y="57"/>
                  </a:cubicBezTo>
                  <a:cubicBezTo>
                    <a:pt x="13" y="49"/>
                    <a:pt x="20" y="35"/>
                    <a:pt x="19" y="25"/>
                  </a:cubicBezTo>
                  <a:cubicBezTo>
                    <a:pt x="18" y="19"/>
                    <a:pt x="16" y="8"/>
                    <a:pt x="10" y="5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97">
              <a:extLst>
                <a:ext uri="{FF2B5EF4-FFF2-40B4-BE49-F238E27FC236}">
                  <a16:creationId xmlns:a16="http://schemas.microsoft.com/office/drawing/2014/main" id="{266C3386-1D79-46DE-9AFB-CA5925D9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110"/>
              <a:ext cx="45" cy="150"/>
            </a:xfrm>
            <a:custGeom>
              <a:avLst/>
              <a:gdLst>
                <a:gd name="T0" fmla="*/ 363 w 18"/>
                <a:gd name="T1" fmla="*/ 0 h 60"/>
                <a:gd name="T2" fmla="*/ 708 w 18"/>
                <a:gd name="T3" fmla="*/ 938 h 60"/>
                <a:gd name="T4" fmla="*/ 595 w 18"/>
                <a:gd name="T5" fmla="*/ 1533 h 60"/>
                <a:gd name="T6" fmla="*/ 438 w 18"/>
                <a:gd name="T7" fmla="*/ 2345 h 60"/>
                <a:gd name="T8" fmla="*/ 520 w 18"/>
                <a:gd name="T9" fmla="*/ 39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60">
                  <a:moveTo>
                    <a:pt x="9" y="0"/>
                  </a:moveTo>
                  <a:cubicBezTo>
                    <a:pt x="15" y="2"/>
                    <a:pt x="18" y="18"/>
                    <a:pt x="18" y="24"/>
                  </a:cubicBezTo>
                  <a:cubicBezTo>
                    <a:pt x="18" y="29"/>
                    <a:pt x="16" y="34"/>
                    <a:pt x="15" y="39"/>
                  </a:cubicBezTo>
                  <a:cubicBezTo>
                    <a:pt x="14" y="45"/>
                    <a:pt x="15" y="56"/>
                    <a:pt x="11" y="60"/>
                  </a:cubicBezTo>
                  <a:cubicBezTo>
                    <a:pt x="0" y="52"/>
                    <a:pt x="18" y="23"/>
                    <a:pt x="13" y="10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298">
              <a:extLst>
                <a:ext uri="{FF2B5EF4-FFF2-40B4-BE49-F238E27FC236}">
                  <a16:creationId xmlns:a16="http://schemas.microsoft.com/office/drawing/2014/main" id="{5ADD0AB1-3915-4016-A55B-D9BF0CF5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387"/>
              <a:ext cx="32" cy="90"/>
            </a:xfrm>
            <a:custGeom>
              <a:avLst/>
              <a:gdLst>
                <a:gd name="T0" fmla="*/ 30 w 13"/>
                <a:gd name="T1" fmla="*/ 0 h 36"/>
                <a:gd name="T2" fmla="*/ 153 w 13"/>
                <a:gd name="T3" fmla="*/ 908 h 36"/>
                <a:gd name="T4" fmla="*/ 478 w 13"/>
                <a:gd name="T5" fmla="*/ 1220 h 36"/>
                <a:gd name="T6" fmla="*/ 478 w 13"/>
                <a:gd name="T7" fmla="*/ 158 h 36"/>
                <a:gd name="T8" fmla="*/ 254 w 13"/>
                <a:gd name="T9" fmla="*/ 750 h 36"/>
                <a:gd name="T10" fmla="*/ 103 w 13"/>
                <a:gd name="T11" fmla="*/ 52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36">
                  <a:moveTo>
                    <a:pt x="1" y="0"/>
                  </a:moveTo>
                  <a:cubicBezTo>
                    <a:pt x="0" y="10"/>
                    <a:pt x="0" y="14"/>
                    <a:pt x="4" y="23"/>
                  </a:cubicBezTo>
                  <a:cubicBezTo>
                    <a:pt x="5" y="27"/>
                    <a:pt x="8" y="36"/>
                    <a:pt x="13" y="31"/>
                  </a:cubicBezTo>
                  <a:cubicBezTo>
                    <a:pt x="8" y="22"/>
                    <a:pt x="10" y="13"/>
                    <a:pt x="13" y="4"/>
                  </a:cubicBezTo>
                  <a:cubicBezTo>
                    <a:pt x="7" y="5"/>
                    <a:pt x="10" y="15"/>
                    <a:pt x="7" y="19"/>
                  </a:cubicBezTo>
                  <a:cubicBezTo>
                    <a:pt x="6" y="18"/>
                    <a:pt x="4" y="15"/>
                    <a:pt x="3" y="13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299">
              <a:extLst>
                <a:ext uri="{FF2B5EF4-FFF2-40B4-BE49-F238E27FC236}">
                  <a16:creationId xmlns:a16="http://schemas.microsoft.com/office/drawing/2014/main" id="{82A1522F-B459-43D9-9877-83D9A4D6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42"/>
              <a:ext cx="80" cy="125"/>
            </a:xfrm>
            <a:custGeom>
              <a:avLst/>
              <a:gdLst>
                <a:gd name="T0" fmla="*/ 0 w 32"/>
                <a:gd name="T1" fmla="*/ 595 h 50"/>
                <a:gd name="T2" fmla="*/ 283 w 32"/>
                <a:gd name="T3" fmla="*/ 1645 h 50"/>
                <a:gd name="T4" fmla="*/ 708 w 32"/>
                <a:gd name="T5" fmla="*/ 1845 h 50"/>
                <a:gd name="T6" fmla="*/ 708 w 32"/>
                <a:gd name="T7" fmla="*/ 0 h 50"/>
                <a:gd name="T8" fmla="*/ 470 w 32"/>
                <a:gd name="T9" fmla="*/ 13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0">
                  <a:moveTo>
                    <a:pt x="0" y="15"/>
                  </a:moveTo>
                  <a:cubicBezTo>
                    <a:pt x="5" y="23"/>
                    <a:pt x="5" y="32"/>
                    <a:pt x="7" y="42"/>
                  </a:cubicBezTo>
                  <a:cubicBezTo>
                    <a:pt x="8" y="49"/>
                    <a:pt x="10" y="50"/>
                    <a:pt x="18" y="47"/>
                  </a:cubicBezTo>
                  <a:cubicBezTo>
                    <a:pt x="32" y="42"/>
                    <a:pt x="23" y="10"/>
                    <a:pt x="18" y="0"/>
                  </a:cubicBezTo>
                  <a:cubicBezTo>
                    <a:pt x="20" y="11"/>
                    <a:pt x="24" y="29"/>
                    <a:pt x="12" y="35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00">
              <a:extLst>
                <a:ext uri="{FF2B5EF4-FFF2-40B4-BE49-F238E27FC236}">
                  <a16:creationId xmlns:a16="http://schemas.microsoft.com/office/drawing/2014/main" id="{541B075F-56DA-418C-A3D4-86A260731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85"/>
              <a:ext cx="58" cy="57"/>
            </a:xfrm>
            <a:custGeom>
              <a:avLst/>
              <a:gdLst>
                <a:gd name="T0" fmla="*/ 209 w 23"/>
                <a:gd name="T1" fmla="*/ 865 h 23"/>
                <a:gd name="T2" fmla="*/ 0 w 23"/>
                <a:gd name="T3" fmla="*/ 486 h 23"/>
                <a:gd name="T4" fmla="*/ 401 w 23"/>
                <a:gd name="T5" fmla="*/ 228 h 23"/>
                <a:gd name="T6" fmla="*/ 885 w 23"/>
                <a:gd name="T7" fmla="*/ 0 h 23"/>
                <a:gd name="T8" fmla="*/ 928 w 23"/>
                <a:gd name="T9" fmla="*/ 411 h 23"/>
                <a:gd name="T10" fmla="*/ 527 w 23"/>
                <a:gd name="T11" fmla="*/ 38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3">
                  <a:moveTo>
                    <a:pt x="5" y="23"/>
                  </a:moveTo>
                  <a:cubicBezTo>
                    <a:pt x="2" y="20"/>
                    <a:pt x="1" y="17"/>
                    <a:pt x="0" y="13"/>
                  </a:cubicBezTo>
                  <a:cubicBezTo>
                    <a:pt x="6" y="12"/>
                    <a:pt x="7" y="9"/>
                    <a:pt x="10" y="6"/>
                  </a:cubicBezTo>
                  <a:cubicBezTo>
                    <a:pt x="14" y="2"/>
                    <a:pt x="19" y="3"/>
                    <a:pt x="22" y="0"/>
                  </a:cubicBezTo>
                  <a:cubicBezTo>
                    <a:pt x="21" y="4"/>
                    <a:pt x="22" y="7"/>
                    <a:pt x="23" y="11"/>
                  </a:cubicBezTo>
                  <a:cubicBezTo>
                    <a:pt x="20" y="9"/>
                    <a:pt x="16" y="7"/>
                    <a:pt x="13" y="10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01">
              <a:extLst>
                <a:ext uri="{FF2B5EF4-FFF2-40B4-BE49-F238E27FC236}">
                  <a16:creationId xmlns:a16="http://schemas.microsoft.com/office/drawing/2014/main" id="{4718FEA8-407C-45C0-A66E-74BC55866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1427"/>
              <a:ext cx="77" cy="53"/>
            </a:xfrm>
            <a:custGeom>
              <a:avLst/>
              <a:gdLst>
                <a:gd name="T0" fmla="*/ 0 w 31"/>
                <a:gd name="T1" fmla="*/ 401 h 21"/>
                <a:gd name="T2" fmla="*/ 1177 w 31"/>
                <a:gd name="T3" fmla="*/ 0 h 21"/>
                <a:gd name="T4" fmla="*/ 462 w 31"/>
                <a:gd name="T5" fmla="*/ 853 h 21"/>
                <a:gd name="T6" fmla="*/ 340 w 31"/>
                <a:gd name="T7" fmla="*/ 24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1">
                  <a:moveTo>
                    <a:pt x="0" y="10"/>
                  </a:moveTo>
                  <a:cubicBezTo>
                    <a:pt x="6" y="0"/>
                    <a:pt x="22" y="2"/>
                    <a:pt x="31" y="0"/>
                  </a:cubicBezTo>
                  <a:cubicBezTo>
                    <a:pt x="22" y="3"/>
                    <a:pt x="15" y="13"/>
                    <a:pt x="12" y="21"/>
                  </a:cubicBezTo>
                  <a:cubicBezTo>
                    <a:pt x="14" y="18"/>
                    <a:pt x="17" y="2"/>
                    <a:pt x="9" y="6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302">
              <a:extLst>
                <a:ext uri="{FF2B5EF4-FFF2-40B4-BE49-F238E27FC236}">
                  <a16:creationId xmlns:a16="http://schemas.microsoft.com/office/drawing/2014/main" id="{590C55D6-BBBF-456B-9408-21616556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485"/>
              <a:ext cx="35" cy="227"/>
            </a:xfrm>
            <a:custGeom>
              <a:avLst/>
              <a:gdLst>
                <a:gd name="T0" fmla="*/ 283 w 14"/>
                <a:gd name="T1" fmla="*/ 387 h 91"/>
                <a:gd name="T2" fmla="*/ 158 w 14"/>
                <a:gd name="T3" fmla="*/ 1941 h 91"/>
                <a:gd name="T4" fmla="*/ 363 w 14"/>
                <a:gd name="T5" fmla="*/ 2639 h 91"/>
                <a:gd name="T6" fmla="*/ 520 w 14"/>
                <a:gd name="T7" fmla="*/ 3522 h 91"/>
                <a:gd name="T8" fmla="*/ 520 w 14"/>
                <a:gd name="T9" fmla="*/ 2440 h 91"/>
                <a:gd name="T10" fmla="*/ 313 w 14"/>
                <a:gd name="T11" fmla="*/ 1424 h 91"/>
                <a:gd name="T12" fmla="*/ 438 w 14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1">
                  <a:moveTo>
                    <a:pt x="7" y="10"/>
                  </a:moveTo>
                  <a:cubicBezTo>
                    <a:pt x="2" y="23"/>
                    <a:pt x="0" y="37"/>
                    <a:pt x="4" y="50"/>
                  </a:cubicBezTo>
                  <a:cubicBezTo>
                    <a:pt x="5" y="56"/>
                    <a:pt x="8" y="62"/>
                    <a:pt x="9" y="68"/>
                  </a:cubicBezTo>
                  <a:cubicBezTo>
                    <a:pt x="11" y="75"/>
                    <a:pt x="10" y="84"/>
                    <a:pt x="13" y="91"/>
                  </a:cubicBezTo>
                  <a:cubicBezTo>
                    <a:pt x="11" y="82"/>
                    <a:pt x="14" y="72"/>
                    <a:pt x="13" y="63"/>
                  </a:cubicBezTo>
                  <a:cubicBezTo>
                    <a:pt x="12" y="54"/>
                    <a:pt x="9" y="46"/>
                    <a:pt x="8" y="37"/>
                  </a:cubicBezTo>
                  <a:cubicBezTo>
                    <a:pt x="7" y="26"/>
                    <a:pt x="5" y="10"/>
                    <a:pt x="11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03">
              <a:extLst>
                <a:ext uri="{FF2B5EF4-FFF2-40B4-BE49-F238E27FC236}">
                  <a16:creationId xmlns:a16="http://schemas.microsoft.com/office/drawing/2014/main" id="{D6F9DD20-1C27-4197-A7B5-73058532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1972"/>
              <a:ext cx="138" cy="105"/>
            </a:xfrm>
            <a:custGeom>
              <a:avLst/>
              <a:gdLst>
                <a:gd name="T0" fmla="*/ 83 w 55"/>
                <a:gd name="T1" fmla="*/ 83 h 42"/>
                <a:gd name="T2" fmla="*/ 1234 w 55"/>
                <a:gd name="T3" fmla="*/ 1020 h 42"/>
                <a:gd name="T4" fmla="*/ 2178 w 55"/>
                <a:gd name="T5" fmla="*/ 1645 h 42"/>
                <a:gd name="T6" fmla="*/ 918 w 55"/>
                <a:gd name="T7" fmla="*/ 595 h 42"/>
                <a:gd name="T8" fmla="*/ 0 w 5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2">
                  <a:moveTo>
                    <a:pt x="2" y="2"/>
                  </a:moveTo>
                  <a:cubicBezTo>
                    <a:pt x="6" y="11"/>
                    <a:pt x="24" y="22"/>
                    <a:pt x="31" y="26"/>
                  </a:cubicBezTo>
                  <a:cubicBezTo>
                    <a:pt x="39" y="30"/>
                    <a:pt x="49" y="35"/>
                    <a:pt x="55" y="42"/>
                  </a:cubicBezTo>
                  <a:cubicBezTo>
                    <a:pt x="49" y="28"/>
                    <a:pt x="36" y="21"/>
                    <a:pt x="23" y="15"/>
                  </a:cubicBezTo>
                  <a:cubicBezTo>
                    <a:pt x="17" y="12"/>
                    <a:pt x="3" y="7"/>
                    <a:pt x="0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304">
              <a:extLst>
                <a:ext uri="{FF2B5EF4-FFF2-40B4-BE49-F238E27FC236}">
                  <a16:creationId xmlns:a16="http://schemas.microsoft.com/office/drawing/2014/main" id="{3D7AA46D-DD7B-4C59-8351-D7C95875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322"/>
              <a:ext cx="55" cy="48"/>
            </a:xfrm>
            <a:custGeom>
              <a:avLst/>
              <a:gdLst>
                <a:gd name="T0" fmla="*/ 158 w 22"/>
                <a:gd name="T1" fmla="*/ 644 h 19"/>
                <a:gd name="T2" fmla="*/ 438 w 22"/>
                <a:gd name="T3" fmla="*/ 51 h 19"/>
                <a:gd name="T4" fmla="*/ 675 w 22"/>
                <a:gd name="T5" fmla="*/ 773 h 19"/>
                <a:gd name="T6" fmla="*/ 395 w 22"/>
                <a:gd name="T7" fmla="*/ 2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9">
                  <a:moveTo>
                    <a:pt x="4" y="16"/>
                  </a:moveTo>
                  <a:cubicBezTo>
                    <a:pt x="8" y="11"/>
                    <a:pt x="0" y="0"/>
                    <a:pt x="11" y="1"/>
                  </a:cubicBezTo>
                  <a:cubicBezTo>
                    <a:pt x="19" y="2"/>
                    <a:pt x="22" y="13"/>
                    <a:pt x="17" y="19"/>
                  </a:cubicBezTo>
                  <a:cubicBezTo>
                    <a:pt x="18" y="14"/>
                    <a:pt x="15" y="7"/>
                    <a:pt x="10" y="7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305">
              <a:extLst>
                <a:ext uri="{FF2B5EF4-FFF2-40B4-BE49-F238E27FC236}">
                  <a16:creationId xmlns:a16="http://schemas.microsoft.com/office/drawing/2014/main" id="{5CF2675B-06D1-4DC6-AF14-242CC7157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852"/>
              <a:ext cx="52" cy="63"/>
            </a:xfrm>
            <a:custGeom>
              <a:avLst/>
              <a:gdLst>
                <a:gd name="T0" fmla="*/ 711 w 21"/>
                <a:gd name="T1" fmla="*/ 0 h 25"/>
                <a:gd name="T2" fmla="*/ 332 w 21"/>
                <a:gd name="T3" fmla="*/ 1011 h 25"/>
                <a:gd name="T4" fmla="*/ 411 w 21"/>
                <a:gd name="T5" fmla="*/ 484 h 25"/>
                <a:gd name="T6" fmla="*/ 790 w 2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9" y="0"/>
                  </a:moveTo>
                  <a:cubicBezTo>
                    <a:pt x="10" y="9"/>
                    <a:pt x="0" y="9"/>
                    <a:pt x="9" y="25"/>
                  </a:cubicBezTo>
                  <a:cubicBezTo>
                    <a:pt x="10" y="21"/>
                    <a:pt x="9" y="16"/>
                    <a:pt x="11" y="12"/>
                  </a:cubicBezTo>
                  <a:cubicBezTo>
                    <a:pt x="13" y="7"/>
                    <a:pt x="18" y="4"/>
                    <a:pt x="21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306">
              <a:extLst>
                <a:ext uri="{FF2B5EF4-FFF2-40B4-BE49-F238E27FC236}">
                  <a16:creationId xmlns:a16="http://schemas.microsoft.com/office/drawing/2014/main" id="{C0D697F2-7D02-407E-BD73-89B5544E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822"/>
              <a:ext cx="60" cy="33"/>
            </a:xfrm>
            <a:custGeom>
              <a:avLst/>
              <a:gdLst>
                <a:gd name="T0" fmla="*/ 0 w 24"/>
                <a:gd name="T1" fmla="*/ 541 h 13"/>
                <a:gd name="T2" fmla="*/ 595 w 24"/>
                <a:gd name="T3" fmla="*/ 406 h 13"/>
                <a:gd name="T4" fmla="*/ 708 w 24"/>
                <a:gd name="T5" fmla="*/ 0 h 13"/>
                <a:gd name="T6" fmla="*/ 395 w 24"/>
                <a:gd name="T7" fmla="*/ 84 h 13"/>
                <a:gd name="T8" fmla="*/ 520 w 24"/>
                <a:gd name="T9" fmla="*/ 37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cubicBezTo>
                    <a:pt x="5" y="10"/>
                    <a:pt x="10" y="12"/>
                    <a:pt x="15" y="10"/>
                  </a:cubicBezTo>
                  <a:cubicBezTo>
                    <a:pt x="24" y="7"/>
                    <a:pt x="13" y="6"/>
                    <a:pt x="18" y="0"/>
                  </a:cubicBezTo>
                  <a:cubicBezTo>
                    <a:pt x="15" y="0"/>
                    <a:pt x="13" y="1"/>
                    <a:pt x="10" y="2"/>
                  </a:cubicBezTo>
                  <a:cubicBezTo>
                    <a:pt x="14" y="3"/>
                    <a:pt x="14" y="6"/>
                    <a:pt x="13" y="9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307">
              <a:extLst>
                <a:ext uri="{FF2B5EF4-FFF2-40B4-BE49-F238E27FC236}">
                  <a16:creationId xmlns:a16="http://schemas.microsoft.com/office/drawing/2014/main" id="{D91F10AA-0883-4E19-ABCE-A555A276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1512"/>
              <a:ext cx="793" cy="285"/>
            </a:xfrm>
            <a:custGeom>
              <a:avLst/>
              <a:gdLst>
                <a:gd name="T0" fmla="*/ 83 w 317"/>
                <a:gd name="T1" fmla="*/ 4458 h 114"/>
                <a:gd name="T2" fmla="*/ 363 w 317"/>
                <a:gd name="T3" fmla="*/ 2345 h 114"/>
                <a:gd name="T4" fmla="*/ 1301 w 317"/>
                <a:gd name="T5" fmla="*/ 1250 h 114"/>
                <a:gd name="T6" fmla="*/ 4663 w 317"/>
                <a:gd name="T7" fmla="*/ 208 h 114"/>
                <a:gd name="T8" fmla="*/ 8298 w 317"/>
                <a:gd name="T9" fmla="*/ 83 h 114"/>
                <a:gd name="T10" fmla="*/ 10457 w 317"/>
                <a:gd name="T11" fmla="*/ 125 h 114"/>
                <a:gd name="T12" fmla="*/ 12415 w 317"/>
                <a:gd name="T13" fmla="*/ 238 h 114"/>
                <a:gd name="T14" fmla="*/ 10226 w 317"/>
                <a:gd name="T15" fmla="*/ 313 h 114"/>
                <a:gd name="T16" fmla="*/ 8610 w 317"/>
                <a:gd name="T17" fmla="*/ 238 h 114"/>
                <a:gd name="T18" fmla="*/ 6652 w 317"/>
                <a:gd name="T19" fmla="*/ 783 h 114"/>
                <a:gd name="T20" fmla="*/ 5056 w 317"/>
                <a:gd name="T21" fmla="*/ 595 h 114"/>
                <a:gd name="T22" fmla="*/ 4743 w 317"/>
                <a:gd name="T23" fmla="*/ 1095 h 114"/>
                <a:gd name="T24" fmla="*/ 2897 w 317"/>
                <a:gd name="T25" fmla="*/ 783 h 114"/>
                <a:gd name="T26" fmla="*/ 1488 w 317"/>
                <a:gd name="T27" fmla="*/ 1458 h 114"/>
                <a:gd name="T28" fmla="*/ 158 w 317"/>
                <a:gd name="T29" fmla="*/ 3408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7" h="114">
                  <a:moveTo>
                    <a:pt x="2" y="114"/>
                  </a:moveTo>
                  <a:cubicBezTo>
                    <a:pt x="0" y="95"/>
                    <a:pt x="3" y="78"/>
                    <a:pt x="9" y="60"/>
                  </a:cubicBezTo>
                  <a:cubicBezTo>
                    <a:pt x="14" y="47"/>
                    <a:pt x="21" y="39"/>
                    <a:pt x="33" y="32"/>
                  </a:cubicBezTo>
                  <a:cubicBezTo>
                    <a:pt x="59" y="14"/>
                    <a:pt x="88" y="8"/>
                    <a:pt x="119" y="5"/>
                  </a:cubicBezTo>
                  <a:cubicBezTo>
                    <a:pt x="149" y="2"/>
                    <a:pt x="181" y="0"/>
                    <a:pt x="212" y="2"/>
                  </a:cubicBezTo>
                  <a:cubicBezTo>
                    <a:pt x="230" y="3"/>
                    <a:pt x="248" y="1"/>
                    <a:pt x="267" y="3"/>
                  </a:cubicBezTo>
                  <a:cubicBezTo>
                    <a:pt x="283" y="5"/>
                    <a:pt x="300" y="6"/>
                    <a:pt x="317" y="6"/>
                  </a:cubicBezTo>
                  <a:cubicBezTo>
                    <a:pt x="301" y="11"/>
                    <a:pt x="278" y="8"/>
                    <a:pt x="261" y="8"/>
                  </a:cubicBezTo>
                  <a:cubicBezTo>
                    <a:pt x="248" y="7"/>
                    <a:pt x="234" y="6"/>
                    <a:pt x="220" y="6"/>
                  </a:cubicBezTo>
                  <a:cubicBezTo>
                    <a:pt x="205" y="7"/>
                    <a:pt x="178" y="4"/>
                    <a:pt x="170" y="20"/>
                  </a:cubicBezTo>
                  <a:cubicBezTo>
                    <a:pt x="169" y="5"/>
                    <a:pt x="137" y="13"/>
                    <a:pt x="129" y="15"/>
                  </a:cubicBezTo>
                  <a:cubicBezTo>
                    <a:pt x="124" y="10"/>
                    <a:pt x="121" y="25"/>
                    <a:pt x="121" y="28"/>
                  </a:cubicBezTo>
                  <a:cubicBezTo>
                    <a:pt x="112" y="8"/>
                    <a:pt x="91" y="17"/>
                    <a:pt x="74" y="20"/>
                  </a:cubicBezTo>
                  <a:cubicBezTo>
                    <a:pt x="61" y="23"/>
                    <a:pt x="48" y="29"/>
                    <a:pt x="38" y="37"/>
                  </a:cubicBezTo>
                  <a:cubicBezTo>
                    <a:pt x="23" y="49"/>
                    <a:pt x="4" y="67"/>
                    <a:pt x="4" y="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308">
              <a:extLst>
                <a:ext uri="{FF2B5EF4-FFF2-40B4-BE49-F238E27FC236}">
                  <a16:creationId xmlns:a16="http://schemas.microsoft.com/office/drawing/2014/main" id="{A02DC78D-65DA-4875-9DF8-D61D3B4E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607"/>
              <a:ext cx="245" cy="280"/>
            </a:xfrm>
            <a:custGeom>
              <a:avLst/>
              <a:gdLst>
                <a:gd name="T0" fmla="*/ 3833 w 98"/>
                <a:gd name="T1" fmla="*/ 0 h 112"/>
                <a:gd name="T2" fmla="*/ 0 w 98"/>
                <a:gd name="T3" fmla="*/ 4375 h 112"/>
                <a:gd name="T4" fmla="*/ 3833 w 98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12">
                  <a:moveTo>
                    <a:pt x="98" y="0"/>
                  </a:moveTo>
                  <a:cubicBezTo>
                    <a:pt x="95" y="13"/>
                    <a:pt x="46" y="80"/>
                    <a:pt x="0" y="112"/>
                  </a:cubicBezTo>
                  <a:cubicBezTo>
                    <a:pt x="52" y="85"/>
                    <a:pt x="89" y="32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309">
              <a:extLst>
                <a:ext uri="{FF2B5EF4-FFF2-40B4-BE49-F238E27FC236}">
                  <a16:creationId xmlns:a16="http://schemas.microsoft.com/office/drawing/2014/main" id="{DF598A9A-A6CA-4C5C-AA88-4189BB08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602"/>
              <a:ext cx="158" cy="183"/>
            </a:xfrm>
            <a:custGeom>
              <a:avLst/>
              <a:gdLst>
                <a:gd name="T0" fmla="*/ 0 w 63"/>
                <a:gd name="T1" fmla="*/ 2885 h 73"/>
                <a:gd name="T2" fmla="*/ 2490 w 63"/>
                <a:gd name="T3" fmla="*/ 0 h 73"/>
                <a:gd name="T4" fmla="*/ 0 w 63"/>
                <a:gd name="T5" fmla="*/ 2885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73">
                  <a:moveTo>
                    <a:pt x="0" y="73"/>
                  </a:moveTo>
                  <a:cubicBezTo>
                    <a:pt x="13" y="61"/>
                    <a:pt x="53" y="27"/>
                    <a:pt x="63" y="0"/>
                  </a:cubicBezTo>
                  <a:cubicBezTo>
                    <a:pt x="63" y="23"/>
                    <a:pt x="40" y="45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310">
              <a:extLst>
                <a:ext uri="{FF2B5EF4-FFF2-40B4-BE49-F238E27FC236}">
                  <a16:creationId xmlns:a16="http://schemas.microsoft.com/office/drawing/2014/main" id="{CADC3D90-961D-47D4-8C52-340FC0CE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87"/>
              <a:ext cx="240" cy="215"/>
            </a:xfrm>
            <a:custGeom>
              <a:avLst/>
              <a:gdLst>
                <a:gd name="T0" fmla="*/ 0 w 96"/>
                <a:gd name="T1" fmla="*/ 0 h 86"/>
                <a:gd name="T2" fmla="*/ 283 w 96"/>
                <a:gd name="T3" fmla="*/ 750 h 86"/>
                <a:gd name="T4" fmla="*/ 550 w 96"/>
                <a:gd name="T5" fmla="*/ 1300 h 86"/>
                <a:gd name="T6" fmla="*/ 1095 w 96"/>
                <a:gd name="T7" fmla="*/ 1533 h 86"/>
                <a:gd name="T8" fmla="*/ 1533 w 96"/>
                <a:gd name="T9" fmla="*/ 2033 h 86"/>
                <a:gd name="T10" fmla="*/ 1770 w 96"/>
                <a:gd name="T11" fmla="*/ 2425 h 86"/>
                <a:gd name="T12" fmla="*/ 2313 w 96"/>
                <a:gd name="T13" fmla="*/ 2583 h 86"/>
                <a:gd name="T14" fmla="*/ 3095 w 96"/>
                <a:gd name="T15" fmla="*/ 3363 h 86"/>
                <a:gd name="T16" fmla="*/ 3333 w 96"/>
                <a:gd name="T17" fmla="*/ 2970 h 86"/>
                <a:gd name="T18" fmla="*/ 3750 w 96"/>
                <a:gd name="T19" fmla="*/ 2188 h 86"/>
                <a:gd name="T20" fmla="*/ 2783 w 96"/>
                <a:gd name="T21" fmla="*/ 2345 h 86"/>
                <a:gd name="T22" fmla="*/ 2500 w 96"/>
                <a:gd name="T23" fmla="*/ 1688 h 86"/>
                <a:gd name="T24" fmla="*/ 1720 w 96"/>
                <a:gd name="T25" fmla="*/ 1645 h 86"/>
                <a:gd name="T26" fmla="*/ 1250 w 96"/>
                <a:gd name="T27" fmla="*/ 1063 h 86"/>
                <a:gd name="T28" fmla="*/ 708 w 96"/>
                <a:gd name="T29" fmla="*/ 938 h 86"/>
                <a:gd name="T30" fmla="*/ 208 w 96"/>
                <a:gd name="T31" fmla="*/ 208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86">
                  <a:moveTo>
                    <a:pt x="0" y="0"/>
                  </a:moveTo>
                  <a:cubicBezTo>
                    <a:pt x="0" y="8"/>
                    <a:pt x="4" y="13"/>
                    <a:pt x="7" y="19"/>
                  </a:cubicBezTo>
                  <a:cubicBezTo>
                    <a:pt x="10" y="25"/>
                    <a:pt x="10" y="29"/>
                    <a:pt x="14" y="33"/>
                  </a:cubicBezTo>
                  <a:cubicBezTo>
                    <a:pt x="19" y="36"/>
                    <a:pt x="24" y="36"/>
                    <a:pt x="28" y="39"/>
                  </a:cubicBezTo>
                  <a:cubicBezTo>
                    <a:pt x="31" y="42"/>
                    <a:pt x="36" y="48"/>
                    <a:pt x="39" y="52"/>
                  </a:cubicBezTo>
                  <a:cubicBezTo>
                    <a:pt x="41" y="56"/>
                    <a:pt x="41" y="59"/>
                    <a:pt x="45" y="62"/>
                  </a:cubicBezTo>
                  <a:cubicBezTo>
                    <a:pt x="48" y="64"/>
                    <a:pt x="54" y="65"/>
                    <a:pt x="59" y="66"/>
                  </a:cubicBezTo>
                  <a:cubicBezTo>
                    <a:pt x="72" y="69"/>
                    <a:pt x="75" y="74"/>
                    <a:pt x="79" y="86"/>
                  </a:cubicBezTo>
                  <a:cubicBezTo>
                    <a:pt x="84" y="84"/>
                    <a:pt x="84" y="81"/>
                    <a:pt x="85" y="76"/>
                  </a:cubicBezTo>
                  <a:cubicBezTo>
                    <a:pt x="86" y="66"/>
                    <a:pt x="89" y="63"/>
                    <a:pt x="96" y="56"/>
                  </a:cubicBezTo>
                  <a:cubicBezTo>
                    <a:pt x="87" y="58"/>
                    <a:pt x="81" y="64"/>
                    <a:pt x="71" y="60"/>
                  </a:cubicBezTo>
                  <a:cubicBezTo>
                    <a:pt x="61" y="57"/>
                    <a:pt x="61" y="51"/>
                    <a:pt x="64" y="43"/>
                  </a:cubicBezTo>
                  <a:cubicBezTo>
                    <a:pt x="55" y="42"/>
                    <a:pt x="54" y="49"/>
                    <a:pt x="44" y="42"/>
                  </a:cubicBezTo>
                  <a:cubicBezTo>
                    <a:pt x="39" y="38"/>
                    <a:pt x="33" y="34"/>
                    <a:pt x="32" y="27"/>
                  </a:cubicBezTo>
                  <a:cubicBezTo>
                    <a:pt x="26" y="29"/>
                    <a:pt x="23" y="28"/>
                    <a:pt x="18" y="24"/>
                  </a:cubicBezTo>
                  <a:cubicBezTo>
                    <a:pt x="14" y="20"/>
                    <a:pt x="1" y="9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311">
              <a:extLst>
                <a:ext uri="{FF2B5EF4-FFF2-40B4-BE49-F238E27FC236}">
                  <a16:creationId xmlns:a16="http://schemas.microsoft.com/office/drawing/2014/main" id="{CA26E51B-0243-45E9-93AA-E746F4EB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230"/>
              <a:ext cx="217" cy="82"/>
            </a:xfrm>
            <a:custGeom>
              <a:avLst/>
              <a:gdLst>
                <a:gd name="T0" fmla="*/ 0 w 87"/>
                <a:gd name="T1" fmla="*/ 1260 h 33"/>
                <a:gd name="T2" fmla="*/ 696 w 87"/>
                <a:gd name="T3" fmla="*/ 1001 h 33"/>
                <a:gd name="T4" fmla="*/ 1736 w 87"/>
                <a:gd name="T5" fmla="*/ 691 h 33"/>
                <a:gd name="T6" fmla="*/ 3365 w 87"/>
                <a:gd name="T7" fmla="*/ 308 h 33"/>
                <a:gd name="T8" fmla="*/ 2711 w 87"/>
                <a:gd name="T9" fmla="*/ 952 h 33"/>
                <a:gd name="T10" fmla="*/ 2098 w 87"/>
                <a:gd name="T11" fmla="*/ 877 h 33"/>
                <a:gd name="T12" fmla="*/ 1661 w 87"/>
                <a:gd name="T13" fmla="*/ 84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33">
                  <a:moveTo>
                    <a:pt x="0" y="33"/>
                  </a:moveTo>
                  <a:cubicBezTo>
                    <a:pt x="7" y="30"/>
                    <a:pt x="11" y="27"/>
                    <a:pt x="18" y="26"/>
                  </a:cubicBezTo>
                  <a:cubicBezTo>
                    <a:pt x="28" y="24"/>
                    <a:pt x="37" y="22"/>
                    <a:pt x="45" y="18"/>
                  </a:cubicBezTo>
                  <a:cubicBezTo>
                    <a:pt x="54" y="13"/>
                    <a:pt x="79" y="0"/>
                    <a:pt x="87" y="8"/>
                  </a:cubicBezTo>
                  <a:cubicBezTo>
                    <a:pt x="74" y="4"/>
                    <a:pt x="69" y="14"/>
                    <a:pt x="70" y="25"/>
                  </a:cubicBezTo>
                  <a:cubicBezTo>
                    <a:pt x="67" y="15"/>
                    <a:pt x="56" y="13"/>
                    <a:pt x="54" y="23"/>
                  </a:cubicBezTo>
                  <a:cubicBezTo>
                    <a:pt x="51" y="21"/>
                    <a:pt x="47" y="20"/>
                    <a:pt x="4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312">
              <a:extLst>
                <a:ext uri="{FF2B5EF4-FFF2-40B4-BE49-F238E27FC236}">
                  <a16:creationId xmlns:a16="http://schemas.microsoft.com/office/drawing/2014/main" id="{C25B7064-F7DF-4B21-B271-7FB2087E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562"/>
              <a:ext cx="233" cy="270"/>
            </a:xfrm>
            <a:custGeom>
              <a:avLst/>
              <a:gdLst>
                <a:gd name="T0" fmla="*/ 0 w 93"/>
                <a:gd name="T1" fmla="*/ 0 h 108"/>
                <a:gd name="T2" fmla="*/ 471 w 93"/>
                <a:gd name="T3" fmla="*/ 470 h 108"/>
                <a:gd name="T4" fmla="*/ 709 w 93"/>
                <a:gd name="T5" fmla="*/ 863 h 108"/>
                <a:gd name="T6" fmla="*/ 1576 w 93"/>
                <a:gd name="T7" fmla="*/ 1845 h 108"/>
                <a:gd name="T8" fmla="*/ 2405 w 93"/>
                <a:gd name="T9" fmla="*/ 3050 h 108"/>
                <a:gd name="T10" fmla="*/ 3540 w 93"/>
                <a:gd name="T11" fmla="*/ 4220 h 108"/>
                <a:gd name="T12" fmla="*/ 3665 w 93"/>
                <a:gd name="T13" fmla="*/ 3333 h 108"/>
                <a:gd name="T14" fmla="*/ 2906 w 93"/>
                <a:gd name="T15" fmla="*/ 3208 h 108"/>
                <a:gd name="T16" fmla="*/ 2831 w 93"/>
                <a:gd name="T17" fmla="*/ 2583 h 108"/>
                <a:gd name="T18" fmla="*/ 2047 w 93"/>
                <a:gd name="T19" fmla="*/ 1800 h 108"/>
                <a:gd name="T20" fmla="*/ 1413 w 93"/>
                <a:gd name="T21" fmla="*/ 1300 h 108"/>
                <a:gd name="T22" fmla="*/ 754 w 93"/>
                <a:gd name="T23" fmla="*/ 675 h 108"/>
                <a:gd name="T24" fmla="*/ 313 w 93"/>
                <a:gd name="T25" fmla="*/ 20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cubicBezTo>
                    <a:pt x="4" y="5"/>
                    <a:pt x="8" y="7"/>
                    <a:pt x="12" y="12"/>
                  </a:cubicBezTo>
                  <a:cubicBezTo>
                    <a:pt x="14" y="15"/>
                    <a:pt x="15" y="19"/>
                    <a:pt x="18" y="22"/>
                  </a:cubicBezTo>
                  <a:cubicBezTo>
                    <a:pt x="25" y="31"/>
                    <a:pt x="33" y="38"/>
                    <a:pt x="40" y="47"/>
                  </a:cubicBezTo>
                  <a:cubicBezTo>
                    <a:pt x="48" y="57"/>
                    <a:pt x="53" y="68"/>
                    <a:pt x="61" y="78"/>
                  </a:cubicBezTo>
                  <a:cubicBezTo>
                    <a:pt x="71" y="88"/>
                    <a:pt x="80" y="98"/>
                    <a:pt x="90" y="108"/>
                  </a:cubicBezTo>
                  <a:cubicBezTo>
                    <a:pt x="85" y="101"/>
                    <a:pt x="81" y="87"/>
                    <a:pt x="93" y="85"/>
                  </a:cubicBezTo>
                  <a:cubicBezTo>
                    <a:pt x="87" y="88"/>
                    <a:pt x="79" y="87"/>
                    <a:pt x="74" y="82"/>
                  </a:cubicBezTo>
                  <a:cubicBezTo>
                    <a:pt x="68" y="77"/>
                    <a:pt x="70" y="73"/>
                    <a:pt x="72" y="66"/>
                  </a:cubicBezTo>
                  <a:cubicBezTo>
                    <a:pt x="58" y="67"/>
                    <a:pt x="56" y="56"/>
                    <a:pt x="52" y="46"/>
                  </a:cubicBezTo>
                  <a:cubicBezTo>
                    <a:pt x="49" y="39"/>
                    <a:pt x="42" y="37"/>
                    <a:pt x="36" y="33"/>
                  </a:cubicBezTo>
                  <a:cubicBezTo>
                    <a:pt x="29" y="28"/>
                    <a:pt x="24" y="22"/>
                    <a:pt x="19" y="17"/>
                  </a:cubicBezTo>
                  <a:cubicBezTo>
                    <a:pt x="15" y="13"/>
                    <a:pt x="10" y="10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313">
              <a:extLst>
                <a:ext uri="{FF2B5EF4-FFF2-40B4-BE49-F238E27FC236}">
                  <a16:creationId xmlns:a16="http://schemas.microsoft.com/office/drawing/2014/main" id="{2C41B324-FD61-4DF3-B88C-44F36ADB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260"/>
              <a:ext cx="67" cy="52"/>
            </a:xfrm>
            <a:custGeom>
              <a:avLst/>
              <a:gdLst>
                <a:gd name="T0" fmla="*/ 0 w 27"/>
                <a:gd name="T1" fmla="*/ 485 h 21"/>
                <a:gd name="T2" fmla="*/ 536 w 27"/>
                <a:gd name="T3" fmla="*/ 0 h 21"/>
                <a:gd name="T4" fmla="*/ 1022 w 27"/>
                <a:gd name="T5" fmla="*/ 307 h 21"/>
                <a:gd name="T6" fmla="*/ 258 w 27"/>
                <a:gd name="T7" fmla="*/ 790 h 21"/>
                <a:gd name="T8" fmla="*/ 74 w 27"/>
                <a:gd name="T9" fmla="*/ 56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1">
                  <a:moveTo>
                    <a:pt x="0" y="13"/>
                  </a:moveTo>
                  <a:cubicBezTo>
                    <a:pt x="4" y="8"/>
                    <a:pt x="9" y="3"/>
                    <a:pt x="14" y="0"/>
                  </a:cubicBezTo>
                  <a:cubicBezTo>
                    <a:pt x="17" y="7"/>
                    <a:pt x="20" y="10"/>
                    <a:pt x="27" y="8"/>
                  </a:cubicBezTo>
                  <a:cubicBezTo>
                    <a:pt x="20" y="15"/>
                    <a:pt x="6" y="4"/>
                    <a:pt x="7" y="21"/>
                  </a:cubicBezTo>
                  <a:cubicBezTo>
                    <a:pt x="4" y="20"/>
                    <a:pt x="1" y="18"/>
                    <a:pt x="2" y="15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314">
              <a:extLst>
                <a:ext uri="{FF2B5EF4-FFF2-40B4-BE49-F238E27FC236}">
                  <a16:creationId xmlns:a16="http://schemas.microsoft.com/office/drawing/2014/main" id="{647F69C2-5FFB-478C-91B7-A892F421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170"/>
              <a:ext cx="75" cy="95"/>
            </a:xfrm>
            <a:custGeom>
              <a:avLst/>
              <a:gdLst>
                <a:gd name="T0" fmla="*/ 0 w 30"/>
                <a:gd name="T1" fmla="*/ 1488 h 38"/>
                <a:gd name="T2" fmla="*/ 750 w 30"/>
                <a:gd name="T3" fmla="*/ 863 h 38"/>
                <a:gd name="T4" fmla="*/ 1095 w 30"/>
                <a:gd name="T5" fmla="*/ 0 h 38"/>
                <a:gd name="T6" fmla="*/ 1063 w 30"/>
                <a:gd name="T7" fmla="*/ 988 h 38"/>
                <a:gd name="T8" fmla="*/ 0 w 30"/>
                <a:gd name="T9" fmla="*/ 148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cubicBezTo>
                    <a:pt x="4" y="31"/>
                    <a:pt x="13" y="27"/>
                    <a:pt x="19" y="22"/>
                  </a:cubicBezTo>
                  <a:cubicBezTo>
                    <a:pt x="28" y="16"/>
                    <a:pt x="28" y="11"/>
                    <a:pt x="28" y="0"/>
                  </a:cubicBezTo>
                  <a:cubicBezTo>
                    <a:pt x="28" y="6"/>
                    <a:pt x="30" y="19"/>
                    <a:pt x="27" y="25"/>
                  </a:cubicBezTo>
                  <a:cubicBezTo>
                    <a:pt x="23" y="34"/>
                    <a:pt x="8" y="31"/>
                    <a:pt x="0" y="38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315">
              <a:extLst>
                <a:ext uri="{FF2B5EF4-FFF2-40B4-BE49-F238E27FC236}">
                  <a16:creationId xmlns:a16="http://schemas.microsoft.com/office/drawing/2014/main" id="{713321F3-843F-4F0C-A7DD-057D7ADD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190"/>
              <a:ext cx="52" cy="42"/>
            </a:xfrm>
            <a:custGeom>
              <a:avLst/>
              <a:gdLst>
                <a:gd name="T0" fmla="*/ 183 w 21"/>
                <a:gd name="T1" fmla="*/ 0 h 17"/>
                <a:gd name="T2" fmla="*/ 74 w 21"/>
                <a:gd name="T3" fmla="*/ 635 h 17"/>
                <a:gd name="T4" fmla="*/ 607 w 21"/>
                <a:gd name="T5" fmla="*/ 452 h 17"/>
                <a:gd name="T6" fmla="*/ 332 w 21"/>
                <a:gd name="T7" fmla="*/ 7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7">
                  <a:moveTo>
                    <a:pt x="5" y="0"/>
                  </a:moveTo>
                  <a:cubicBezTo>
                    <a:pt x="10" y="7"/>
                    <a:pt x="0" y="11"/>
                    <a:pt x="2" y="17"/>
                  </a:cubicBezTo>
                  <a:cubicBezTo>
                    <a:pt x="5" y="16"/>
                    <a:pt x="14" y="15"/>
                    <a:pt x="16" y="12"/>
                  </a:cubicBezTo>
                  <a:cubicBezTo>
                    <a:pt x="21" y="7"/>
                    <a:pt x="16" y="3"/>
                    <a:pt x="9" y="2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316">
              <a:extLst>
                <a:ext uri="{FF2B5EF4-FFF2-40B4-BE49-F238E27FC236}">
                  <a16:creationId xmlns:a16="http://schemas.microsoft.com/office/drawing/2014/main" id="{E1ED595C-8718-41B4-8ED9-98562D8D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367"/>
              <a:ext cx="122" cy="78"/>
            </a:xfrm>
            <a:custGeom>
              <a:avLst/>
              <a:gdLst>
                <a:gd name="T0" fmla="*/ 105 w 49"/>
                <a:gd name="T1" fmla="*/ 715 h 31"/>
                <a:gd name="T2" fmla="*/ 1265 w 49"/>
                <a:gd name="T3" fmla="*/ 83 h 31"/>
                <a:gd name="T4" fmla="*/ 1885 w 49"/>
                <a:gd name="T5" fmla="*/ 1240 h 31"/>
                <a:gd name="T6" fmla="*/ 1078 w 49"/>
                <a:gd name="T7" fmla="*/ 526 h 31"/>
                <a:gd name="T8" fmla="*/ 0 w 49"/>
                <a:gd name="T9" fmla="*/ 79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1">
                  <a:moveTo>
                    <a:pt x="3" y="18"/>
                  </a:moveTo>
                  <a:cubicBezTo>
                    <a:pt x="10" y="15"/>
                    <a:pt x="24" y="0"/>
                    <a:pt x="33" y="2"/>
                  </a:cubicBezTo>
                  <a:cubicBezTo>
                    <a:pt x="37" y="3"/>
                    <a:pt x="47" y="26"/>
                    <a:pt x="49" y="31"/>
                  </a:cubicBezTo>
                  <a:cubicBezTo>
                    <a:pt x="43" y="25"/>
                    <a:pt x="36" y="16"/>
                    <a:pt x="28" y="13"/>
                  </a:cubicBezTo>
                  <a:cubicBezTo>
                    <a:pt x="19" y="11"/>
                    <a:pt x="7" y="15"/>
                    <a:pt x="0" y="20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317">
              <a:extLst>
                <a:ext uri="{FF2B5EF4-FFF2-40B4-BE49-F238E27FC236}">
                  <a16:creationId xmlns:a16="http://schemas.microsoft.com/office/drawing/2014/main" id="{B53D39E8-5539-4D56-A68F-476486A20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50"/>
              <a:ext cx="107" cy="170"/>
            </a:xfrm>
            <a:custGeom>
              <a:avLst/>
              <a:gdLst>
                <a:gd name="T0" fmla="*/ 0 w 43"/>
                <a:gd name="T1" fmla="*/ 208 h 68"/>
                <a:gd name="T2" fmla="*/ 75 w 43"/>
                <a:gd name="T3" fmla="*/ 783 h 68"/>
                <a:gd name="T4" fmla="*/ 495 w 43"/>
                <a:gd name="T5" fmla="*/ 1333 h 68"/>
                <a:gd name="T6" fmla="*/ 1107 w 43"/>
                <a:gd name="T7" fmla="*/ 1958 h 68"/>
                <a:gd name="T8" fmla="*/ 1493 w 43"/>
                <a:gd name="T9" fmla="*/ 2395 h 68"/>
                <a:gd name="T10" fmla="*/ 1647 w 43"/>
                <a:gd name="T11" fmla="*/ 2658 h 68"/>
                <a:gd name="T12" fmla="*/ 620 w 43"/>
                <a:gd name="T13" fmla="*/ 1020 h 68"/>
                <a:gd name="T14" fmla="*/ 0 w 43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68">
                  <a:moveTo>
                    <a:pt x="0" y="5"/>
                  </a:moveTo>
                  <a:cubicBezTo>
                    <a:pt x="2" y="10"/>
                    <a:pt x="1" y="15"/>
                    <a:pt x="2" y="20"/>
                  </a:cubicBezTo>
                  <a:cubicBezTo>
                    <a:pt x="4" y="26"/>
                    <a:pt x="8" y="29"/>
                    <a:pt x="13" y="34"/>
                  </a:cubicBezTo>
                  <a:cubicBezTo>
                    <a:pt x="18" y="40"/>
                    <a:pt x="24" y="44"/>
                    <a:pt x="29" y="50"/>
                  </a:cubicBezTo>
                  <a:cubicBezTo>
                    <a:pt x="32" y="54"/>
                    <a:pt x="36" y="57"/>
                    <a:pt x="39" y="61"/>
                  </a:cubicBezTo>
                  <a:cubicBezTo>
                    <a:pt x="40" y="64"/>
                    <a:pt x="40" y="66"/>
                    <a:pt x="43" y="68"/>
                  </a:cubicBezTo>
                  <a:cubicBezTo>
                    <a:pt x="36" y="53"/>
                    <a:pt x="27" y="38"/>
                    <a:pt x="16" y="26"/>
                  </a:cubicBezTo>
                  <a:cubicBezTo>
                    <a:pt x="9" y="18"/>
                    <a:pt x="6" y="8"/>
                    <a:pt x="0" y="0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318">
              <a:extLst>
                <a:ext uri="{FF2B5EF4-FFF2-40B4-BE49-F238E27FC236}">
                  <a16:creationId xmlns:a16="http://schemas.microsoft.com/office/drawing/2014/main" id="{7DD5B3F1-266E-44FA-AB7E-C21CC018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85"/>
              <a:ext cx="202" cy="67"/>
            </a:xfrm>
            <a:custGeom>
              <a:avLst/>
              <a:gdLst>
                <a:gd name="T0" fmla="*/ 541 w 81"/>
                <a:gd name="T1" fmla="*/ 228 h 27"/>
                <a:gd name="T2" fmla="*/ 1816 w 81"/>
                <a:gd name="T3" fmla="*/ 457 h 27"/>
                <a:gd name="T4" fmla="*/ 3135 w 81"/>
                <a:gd name="T5" fmla="*/ 0 h 27"/>
                <a:gd name="T6" fmla="*/ 1973 w 81"/>
                <a:gd name="T7" fmla="*/ 764 h 27"/>
                <a:gd name="T8" fmla="*/ 1037 w 81"/>
                <a:gd name="T9" fmla="*/ 948 h 27"/>
                <a:gd name="T10" fmla="*/ 105 w 81"/>
                <a:gd name="T11" fmla="*/ 38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7">
                  <a:moveTo>
                    <a:pt x="14" y="6"/>
                  </a:moveTo>
                  <a:cubicBezTo>
                    <a:pt x="19" y="12"/>
                    <a:pt x="39" y="12"/>
                    <a:pt x="47" y="12"/>
                  </a:cubicBezTo>
                  <a:cubicBezTo>
                    <a:pt x="60" y="12"/>
                    <a:pt x="69" y="7"/>
                    <a:pt x="81" y="0"/>
                  </a:cubicBezTo>
                  <a:cubicBezTo>
                    <a:pt x="76" y="12"/>
                    <a:pt x="62" y="16"/>
                    <a:pt x="51" y="20"/>
                  </a:cubicBezTo>
                  <a:cubicBezTo>
                    <a:pt x="42" y="23"/>
                    <a:pt x="37" y="27"/>
                    <a:pt x="27" y="25"/>
                  </a:cubicBezTo>
                  <a:cubicBezTo>
                    <a:pt x="22" y="24"/>
                    <a:pt x="0" y="20"/>
                    <a:pt x="3" y="1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319">
              <a:extLst>
                <a:ext uri="{FF2B5EF4-FFF2-40B4-BE49-F238E27FC236}">
                  <a16:creationId xmlns:a16="http://schemas.microsoft.com/office/drawing/2014/main" id="{5CFF923F-718F-425D-BAF4-DC13406C7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852"/>
              <a:ext cx="152" cy="90"/>
            </a:xfrm>
            <a:custGeom>
              <a:avLst/>
              <a:gdLst>
                <a:gd name="T0" fmla="*/ 105 w 61"/>
                <a:gd name="T1" fmla="*/ 675 h 36"/>
                <a:gd name="T2" fmla="*/ 1423 w 61"/>
                <a:gd name="T3" fmla="*/ 625 h 36"/>
                <a:gd name="T4" fmla="*/ 2352 w 61"/>
                <a:gd name="T5" fmla="*/ 0 h 36"/>
                <a:gd name="T6" fmla="*/ 1390 w 61"/>
                <a:gd name="T7" fmla="*/ 833 h 36"/>
                <a:gd name="T8" fmla="*/ 0 w 61"/>
                <a:gd name="T9" fmla="*/ 137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6">
                  <a:moveTo>
                    <a:pt x="3" y="17"/>
                  </a:moveTo>
                  <a:cubicBezTo>
                    <a:pt x="13" y="22"/>
                    <a:pt x="26" y="19"/>
                    <a:pt x="37" y="16"/>
                  </a:cubicBezTo>
                  <a:cubicBezTo>
                    <a:pt x="44" y="13"/>
                    <a:pt x="56" y="6"/>
                    <a:pt x="61" y="0"/>
                  </a:cubicBezTo>
                  <a:cubicBezTo>
                    <a:pt x="55" y="5"/>
                    <a:pt x="45" y="16"/>
                    <a:pt x="36" y="21"/>
                  </a:cubicBezTo>
                  <a:cubicBezTo>
                    <a:pt x="25" y="27"/>
                    <a:pt x="12" y="36"/>
                    <a:pt x="0" y="35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320">
              <a:extLst>
                <a:ext uri="{FF2B5EF4-FFF2-40B4-BE49-F238E27FC236}">
                  <a16:creationId xmlns:a16="http://schemas.microsoft.com/office/drawing/2014/main" id="{A31F3250-F01B-415C-8E50-C0D90114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547"/>
              <a:ext cx="87" cy="208"/>
            </a:xfrm>
            <a:custGeom>
              <a:avLst/>
              <a:gdLst>
                <a:gd name="T0" fmla="*/ 691 w 35"/>
                <a:gd name="T1" fmla="*/ 0 h 83"/>
                <a:gd name="T2" fmla="*/ 229 w 35"/>
                <a:gd name="T3" fmla="*/ 1859 h 83"/>
                <a:gd name="T4" fmla="*/ 104 w 35"/>
                <a:gd name="T5" fmla="*/ 3273 h 83"/>
                <a:gd name="T6" fmla="*/ 691 w 35"/>
                <a:gd name="T7" fmla="*/ 1890 h 83"/>
                <a:gd name="T8" fmla="*/ 1335 w 35"/>
                <a:gd name="T9" fmla="*/ 835 h 83"/>
                <a:gd name="T10" fmla="*/ 611 w 35"/>
                <a:gd name="T11" fmla="*/ 2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83">
                  <a:moveTo>
                    <a:pt x="18" y="0"/>
                  </a:moveTo>
                  <a:cubicBezTo>
                    <a:pt x="9" y="12"/>
                    <a:pt x="8" y="34"/>
                    <a:pt x="6" y="47"/>
                  </a:cubicBezTo>
                  <a:cubicBezTo>
                    <a:pt x="5" y="57"/>
                    <a:pt x="0" y="74"/>
                    <a:pt x="3" y="83"/>
                  </a:cubicBezTo>
                  <a:cubicBezTo>
                    <a:pt x="7" y="71"/>
                    <a:pt x="11" y="59"/>
                    <a:pt x="18" y="48"/>
                  </a:cubicBezTo>
                  <a:cubicBezTo>
                    <a:pt x="23" y="39"/>
                    <a:pt x="30" y="30"/>
                    <a:pt x="35" y="21"/>
                  </a:cubicBezTo>
                  <a:cubicBezTo>
                    <a:pt x="27" y="35"/>
                    <a:pt x="12" y="16"/>
                    <a:pt x="16" y="7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321">
              <a:extLst>
                <a:ext uri="{FF2B5EF4-FFF2-40B4-BE49-F238E27FC236}">
                  <a16:creationId xmlns:a16="http://schemas.microsoft.com/office/drawing/2014/main" id="{241E6A78-548C-4C5E-BD54-B43D62430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470"/>
              <a:ext cx="102" cy="167"/>
            </a:xfrm>
            <a:custGeom>
              <a:avLst/>
              <a:gdLst>
                <a:gd name="T0" fmla="*/ 0 w 41"/>
                <a:gd name="T1" fmla="*/ 1939 h 67"/>
                <a:gd name="T2" fmla="*/ 1157 w 41"/>
                <a:gd name="T3" fmla="*/ 262 h 67"/>
                <a:gd name="T4" fmla="*/ 187 w 41"/>
                <a:gd name="T5" fmla="*/ 2585 h 67"/>
                <a:gd name="T6" fmla="*/ 694 w 41"/>
                <a:gd name="T7" fmla="*/ 962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7">
                  <a:moveTo>
                    <a:pt x="0" y="50"/>
                  </a:moveTo>
                  <a:cubicBezTo>
                    <a:pt x="2" y="43"/>
                    <a:pt x="20" y="0"/>
                    <a:pt x="30" y="7"/>
                  </a:cubicBezTo>
                  <a:cubicBezTo>
                    <a:pt x="41" y="14"/>
                    <a:pt x="8" y="61"/>
                    <a:pt x="5" y="67"/>
                  </a:cubicBezTo>
                  <a:cubicBezTo>
                    <a:pt x="10" y="56"/>
                    <a:pt x="21" y="37"/>
                    <a:pt x="18" y="25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322">
              <a:extLst>
                <a:ext uri="{FF2B5EF4-FFF2-40B4-BE49-F238E27FC236}">
                  <a16:creationId xmlns:a16="http://schemas.microsoft.com/office/drawing/2014/main" id="{98DEA010-2EAB-418E-9EDC-E5326300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540"/>
              <a:ext cx="805" cy="227"/>
            </a:xfrm>
            <a:custGeom>
              <a:avLst/>
              <a:gdLst>
                <a:gd name="T0" fmla="*/ 12550 w 322"/>
                <a:gd name="T1" fmla="*/ 0 h 91"/>
                <a:gd name="T2" fmla="*/ 12345 w 322"/>
                <a:gd name="T3" fmla="*/ 853 h 91"/>
                <a:gd name="T4" fmla="*/ 12313 w 322"/>
                <a:gd name="T5" fmla="*/ 1549 h 91"/>
                <a:gd name="T6" fmla="*/ 12000 w 322"/>
                <a:gd name="T7" fmla="*/ 2639 h 91"/>
                <a:gd name="T8" fmla="*/ 11375 w 322"/>
                <a:gd name="T9" fmla="*/ 2949 h 91"/>
                <a:gd name="T10" fmla="*/ 9220 w 322"/>
                <a:gd name="T11" fmla="*/ 2869 h 91"/>
                <a:gd name="T12" fmla="*/ 6563 w 322"/>
                <a:gd name="T13" fmla="*/ 2981 h 91"/>
                <a:gd name="T14" fmla="*/ 3438 w 322"/>
                <a:gd name="T15" fmla="*/ 3260 h 91"/>
                <a:gd name="T16" fmla="*/ 0 w 322"/>
                <a:gd name="T17" fmla="*/ 3490 h 91"/>
                <a:gd name="T18" fmla="*/ 1533 w 322"/>
                <a:gd name="T19" fmla="*/ 3023 h 91"/>
                <a:gd name="T20" fmla="*/ 5520 w 322"/>
                <a:gd name="T21" fmla="*/ 2407 h 91"/>
                <a:gd name="T22" fmla="*/ 8720 w 322"/>
                <a:gd name="T23" fmla="*/ 2016 h 91"/>
                <a:gd name="T24" fmla="*/ 10988 w 322"/>
                <a:gd name="T25" fmla="*/ 2173 h 91"/>
                <a:gd name="T26" fmla="*/ 12033 w 322"/>
                <a:gd name="T27" fmla="*/ 1399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2" h="91">
                  <a:moveTo>
                    <a:pt x="321" y="0"/>
                  </a:moveTo>
                  <a:cubicBezTo>
                    <a:pt x="322" y="7"/>
                    <a:pt x="318" y="15"/>
                    <a:pt x="316" y="22"/>
                  </a:cubicBezTo>
                  <a:cubicBezTo>
                    <a:pt x="315" y="28"/>
                    <a:pt x="316" y="34"/>
                    <a:pt x="315" y="40"/>
                  </a:cubicBezTo>
                  <a:cubicBezTo>
                    <a:pt x="314" y="49"/>
                    <a:pt x="310" y="59"/>
                    <a:pt x="307" y="68"/>
                  </a:cubicBezTo>
                  <a:cubicBezTo>
                    <a:pt x="303" y="78"/>
                    <a:pt x="300" y="76"/>
                    <a:pt x="291" y="76"/>
                  </a:cubicBezTo>
                  <a:cubicBezTo>
                    <a:pt x="279" y="76"/>
                    <a:pt x="257" y="73"/>
                    <a:pt x="236" y="74"/>
                  </a:cubicBezTo>
                  <a:cubicBezTo>
                    <a:pt x="205" y="75"/>
                    <a:pt x="198" y="78"/>
                    <a:pt x="168" y="77"/>
                  </a:cubicBezTo>
                  <a:cubicBezTo>
                    <a:pt x="151" y="77"/>
                    <a:pt x="105" y="86"/>
                    <a:pt x="88" y="84"/>
                  </a:cubicBezTo>
                  <a:cubicBezTo>
                    <a:pt x="71" y="83"/>
                    <a:pt x="17" y="91"/>
                    <a:pt x="0" y="90"/>
                  </a:cubicBezTo>
                  <a:cubicBezTo>
                    <a:pt x="15" y="88"/>
                    <a:pt x="24" y="81"/>
                    <a:pt x="39" y="78"/>
                  </a:cubicBezTo>
                  <a:cubicBezTo>
                    <a:pt x="57" y="75"/>
                    <a:pt x="131" y="80"/>
                    <a:pt x="141" y="62"/>
                  </a:cubicBezTo>
                  <a:cubicBezTo>
                    <a:pt x="126" y="89"/>
                    <a:pt x="210" y="59"/>
                    <a:pt x="223" y="52"/>
                  </a:cubicBezTo>
                  <a:cubicBezTo>
                    <a:pt x="227" y="78"/>
                    <a:pt x="267" y="63"/>
                    <a:pt x="281" y="56"/>
                  </a:cubicBezTo>
                  <a:cubicBezTo>
                    <a:pt x="292" y="51"/>
                    <a:pt x="300" y="45"/>
                    <a:pt x="308" y="36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323">
              <a:extLst>
                <a:ext uri="{FF2B5EF4-FFF2-40B4-BE49-F238E27FC236}">
                  <a16:creationId xmlns:a16="http://schemas.microsoft.com/office/drawing/2014/main" id="{42F26809-E3DB-4718-8EB7-D1DB14E62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1847"/>
              <a:ext cx="1065" cy="333"/>
            </a:xfrm>
            <a:custGeom>
              <a:avLst/>
              <a:gdLst>
                <a:gd name="T0" fmla="*/ 208 w 426"/>
                <a:gd name="T1" fmla="*/ 5073 h 133"/>
                <a:gd name="T2" fmla="*/ 2313 w 426"/>
                <a:gd name="T3" fmla="*/ 2589 h 133"/>
                <a:gd name="T4" fmla="*/ 2658 w 426"/>
                <a:gd name="T5" fmla="*/ 3530 h 133"/>
                <a:gd name="T6" fmla="*/ 4033 w 426"/>
                <a:gd name="T7" fmla="*/ 2401 h 133"/>
                <a:gd name="T8" fmla="*/ 4425 w 426"/>
                <a:gd name="T9" fmla="*/ 3140 h 133"/>
                <a:gd name="T10" fmla="*/ 5158 w 426"/>
                <a:gd name="T11" fmla="*/ 2747 h 133"/>
                <a:gd name="T12" fmla="*/ 7550 w 426"/>
                <a:gd name="T13" fmla="*/ 3185 h 133"/>
                <a:gd name="T14" fmla="*/ 10158 w 426"/>
                <a:gd name="T15" fmla="*/ 3027 h 133"/>
                <a:gd name="T16" fmla="*/ 11688 w 426"/>
                <a:gd name="T17" fmla="*/ 1647 h 133"/>
                <a:gd name="T18" fmla="*/ 12500 w 426"/>
                <a:gd name="T19" fmla="*/ 2514 h 133"/>
                <a:gd name="T20" fmla="*/ 13208 w 426"/>
                <a:gd name="T21" fmla="*/ 1535 h 133"/>
                <a:gd name="T22" fmla="*/ 14500 w 426"/>
                <a:gd name="T23" fmla="*/ 2201 h 133"/>
                <a:gd name="T24" fmla="*/ 15470 w 426"/>
                <a:gd name="T25" fmla="*/ 1963 h 133"/>
                <a:gd name="T26" fmla="*/ 16375 w 426"/>
                <a:gd name="T27" fmla="*/ 0 h 133"/>
                <a:gd name="T28" fmla="*/ 16408 w 426"/>
                <a:gd name="T29" fmla="*/ 2356 h 133"/>
                <a:gd name="T30" fmla="*/ 15988 w 426"/>
                <a:gd name="T31" fmla="*/ 2714 h 133"/>
                <a:gd name="T32" fmla="*/ 15208 w 426"/>
                <a:gd name="T33" fmla="*/ 2952 h 133"/>
                <a:gd name="T34" fmla="*/ 13645 w 426"/>
                <a:gd name="T35" fmla="*/ 3060 h 133"/>
                <a:gd name="T36" fmla="*/ 11645 w 426"/>
                <a:gd name="T37" fmla="*/ 3215 h 133"/>
                <a:gd name="T38" fmla="*/ 1770 w 426"/>
                <a:gd name="T39" fmla="*/ 4632 h 133"/>
                <a:gd name="T40" fmla="*/ 708 w 426"/>
                <a:gd name="T41" fmla="*/ 5023 h 133"/>
                <a:gd name="T42" fmla="*/ 0 w 426"/>
                <a:gd name="T43" fmla="*/ 5228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6" h="133">
                  <a:moveTo>
                    <a:pt x="5" y="129"/>
                  </a:moveTo>
                  <a:cubicBezTo>
                    <a:pt x="24" y="109"/>
                    <a:pt x="40" y="86"/>
                    <a:pt x="59" y="66"/>
                  </a:cubicBezTo>
                  <a:cubicBezTo>
                    <a:pt x="59" y="74"/>
                    <a:pt x="59" y="87"/>
                    <a:pt x="68" y="90"/>
                  </a:cubicBezTo>
                  <a:cubicBezTo>
                    <a:pt x="83" y="94"/>
                    <a:pt x="100" y="73"/>
                    <a:pt x="103" y="61"/>
                  </a:cubicBezTo>
                  <a:cubicBezTo>
                    <a:pt x="105" y="67"/>
                    <a:pt x="107" y="77"/>
                    <a:pt x="113" y="80"/>
                  </a:cubicBezTo>
                  <a:cubicBezTo>
                    <a:pt x="120" y="85"/>
                    <a:pt x="131" y="77"/>
                    <a:pt x="132" y="70"/>
                  </a:cubicBezTo>
                  <a:cubicBezTo>
                    <a:pt x="134" y="88"/>
                    <a:pt x="181" y="82"/>
                    <a:pt x="193" y="81"/>
                  </a:cubicBezTo>
                  <a:cubicBezTo>
                    <a:pt x="215" y="80"/>
                    <a:pt x="238" y="80"/>
                    <a:pt x="260" y="77"/>
                  </a:cubicBezTo>
                  <a:cubicBezTo>
                    <a:pt x="282" y="74"/>
                    <a:pt x="292" y="61"/>
                    <a:pt x="299" y="42"/>
                  </a:cubicBezTo>
                  <a:cubicBezTo>
                    <a:pt x="302" y="52"/>
                    <a:pt x="306" y="67"/>
                    <a:pt x="320" y="64"/>
                  </a:cubicBezTo>
                  <a:cubicBezTo>
                    <a:pt x="332" y="62"/>
                    <a:pt x="336" y="50"/>
                    <a:pt x="338" y="39"/>
                  </a:cubicBezTo>
                  <a:cubicBezTo>
                    <a:pt x="338" y="62"/>
                    <a:pt x="356" y="58"/>
                    <a:pt x="371" y="56"/>
                  </a:cubicBezTo>
                  <a:cubicBezTo>
                    <a:pt x="380" y="55"/>
                    <a:pt x="388" y="55"/>
                    <a:pt x="396" y="50"/>
                  </a:cubicBezTo>
                  <a:cubicBezTo>
                    <a:pt x="413" y="42"/>
                    <a:pt x="415" y="16"/>
                    <a:pt x="419" y="0"/>
                  </a:cubicBezTo>
                  <a:cubicBezTo>
                    <a:pt x="415" y="19"/>
                    <a:pt x="426" y="41"/>
                    <a:pt x="420" y="60"/>
                  </a:cubicBezTo>
                  <a:cubicBezTo>
                    <a:pt x="418" y="67"/>
                    <a:pt x="416" y="67"/>
                    <a:pt x="409" y="69"/>
                  </a:cubicBezTo>
                  <a:cubicBezTo>
                    <a:pt x="402" y="70"/>
                    <a:pt x="396" y="73"/>
                    <a:pt x="389" y="75"/>
                  </a:cubicBezTo>
                  <a:cubicBezTo>
                    <a:pt x="377" y="78"/>
                    <a:pt x="361" y="79"/>
                    <a:pt x="349" y="78"/>
                  </a:cubicBezTo>
                  <a:cubicBezTo>
                    <a:pt x="332" y="76"/>
                    <a:pt x="315" y="78"/>
                    <a:pt x="298" y="82"/>
                  </a:cubicBezTo>
                  <a:cubicBezTo>
                    <a:pt x="215" y="101"/>
                    <a:pt x="123" y="76"/>
                    <a:pt x="45" y="118"/>
                  </a:cubicBezTo>
                  <a:cubicBezTo>
                    <a:pt x="34" y="124"/>
                    <a:pt x="30" y="125"/>
                    <a:pt x="18" y="128"/>
                  </a:cubicBezTo>
                  <a:cubicBezTo>
                    <a:pt x="13" y="130"/>
                    <a:pt x="5" y="131"/>
                    <a:pt x="0" y="133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324">
              <a:extLst>
                <a:ext uri="{FF2B5EF4-FFF2-40B4-BE49-F238E27FC236}">
                  <a16:creationId xmlns:a16="http://schemas.microsoft.com/office/drawing/2014/main" id="{3EB7BEF4-0A90-44BD-86B3-19B9BD21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725"/>
              <a:ext cx="55" cy="242"/>
            </a:xfrm>
            <a:custGeom>
              <a:avLst/>
              <a:gdLst>
                <a:gd name="T0" fmla="*/ 470 w 22"/>
                <a:gd name="T1" fmla="*/ 342 h 97"/>
                <a:gd name="T2" fmla="*/ 313 w 22"/>
                <a:gd name="T3" fmla="*/ 1941 h 97"/>
                <a:gd name="T4" fmla="*/ 625 w 22"/>
                <a:gd name="T5" fmla="*/ 2951 h 97"/>
                <a:gd name="T6" fmla="*/ 863 w 22"/>
                <a:gd name="T7" fmla="*/ 3760 h 97"/>
                <a:gd name="T8" fmla="*/ 520 w 22"/>
                <a:gd name="T9" fmla="*/ 1165 h 97"/>
                <a:gd name="T10" fmla="*/ 550 w 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97">
                  <a:moveTo>
                    <a:pt x="12" y="9"/>
                  </a:moveTo>
                  <a:cubicBezTo>
                    <a:pt x="0" y="20"/>
                    <a:pt x="4" y="36"/>
                    <a:pt x="8" y="50"/>
                  </a:cubicBezTo>
                  <a:cubicBezTo>
                    <a:pt x="11" y="59"/>
                    <a:pt x="19" y="85"/>
                    <a:pt x="16" y="76"/>
                  </a:cubicBezTo>
                  <a:cubicBezTo>
                    <a:pt x="15" y="74"/>
                    <a:pt x="15" y="84"/>
                    <a:pt x="22" y="97"/>
                  </a:cubicBezTo>
                  <a:cubicBezTo>
                    <a:pt x="19" y="75"/>
                    <a:pt x="16" y="52"/>
                    <a:pt x="13" y="30"/>
                  </a:cubicBezTo>
                  <a:cubicBezTo>
                    <a:pt x="12" y="21"/>
                    <a:pt x="8" y="7"/>
                    <a:pt x="14" y="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325">
              <a:extLst>
                <a:ext uri="{FF2B5EF4-FFF2-40B4-BE49-F238E27FC236}">
                  <a16:creationId xmlns:a16="http://schemas.microsoft.com/office/drawing/2014/main" id="{A0C6D040-E45C-4AA5-8BD5-30B9AC57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507"/>
              <a:ext cx="45" cy="98"/>
            </a:xfrm>
            <a:custGeom>
              <a:avLst/>
              <a:gdLst>
                <a:gd name="T0" fmla="*/ 283 w 18"/>
                <a:gd name="T1" fmla="*/ 0 h 39"/>
                <a:gd name="T2" fmla="*/ 83 w 18"/>
                <a:gd name="T3" fmla="*/ 1081 h 39"/>
                <a:gd name="T4" fmla="*/ 708 w 18"/>
                <a:gd name="T5" fmla="*/ 681 h 39"/>
                <a:gd name="T6" fmla="*/ 238 w 18"/>
                <a:gd name="T7" fmla="*/ 31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9">
                  <a:moveTo>
                    <a:pt x="7" y="0"/>
                  </a:moveTo>
                  <a:cubicBezTo>
                    <a:pt x="3" y="6"/>
                    <a:pt x="0" y="21"/>
                    <a:pt x="2" y="27"/>
                  </a:cubicBezTo>
                  <a:cubicBezTo>
                    <a:pt x="7" y="39"/>
                    <a:pt x="13" y="24"/>
                    <a:pt x="18" y="17"/>
                  </a:cubicBezTo>
                  <a:cubicBezTo>
                    <a:pt x="10" y="28"/>
                    <a:pt x="3" y="17"/>
                    <a:pt x="6" y="8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326">
              <a:extLst>
                <a:ext uri="{FF2B5EF4-FFF2-40B4-BE49-F238E27FC236}">
                  <a16:creationId xmlns:a16="http://schemas.microsoft.com/office/drawing/2014/main" id="{021ECCD2-7D74-47FE-ADEF-E3B8DE7D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617"/>
              <a:ext cx="62" cy="105"/>
            </a:xfrm>
            <a:custGeom>
              <a:avLst/>
              <a:gdLst>
                <a:gd name="T0" fmla="*/ 947 w 25"/>
                <a:gd name="T1" fmla="*/ 0 h 42"/>
                <a:gd name="T2" fmla="*/ 0 w 25"/>
                <a:gd name="T3" fmla="*/ 1645 h 42"/>
                <a:gd name="T4" fmla="*/ 640 w 25"/>
                <a:gd name="T5" fmla="*/ 833 h 42"/>
                <a:gd name="T6" fmla="*/ 868 w 25"/>
                <a:gd name="T7" fmla="*/ 8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cubicBezTo>
                    <a:pt x="16" y="14"/>
                    <a:pt x="6" y="27"/>
                    <a:pt x="0" y="42"/>
                  </a:cubicBezTo>
                  <a:cubicBezTo>
                    <a:pt x="6" y="36"/>
                    <a:pt x="13" y="28"/>
                    <a:pt x="17" y="21"/>
                  </a:cubicBezTo>
                  <a:cubicBezTo>
                    <a:pt x="20" y="15"/>
                    <a:pt x="20" y="8"/>
                    <a:pt x="23" y="2"/>
                  </a:cubicBezTo>
                </a:path>
              </a:pathLst>
            </a:custGeom>
            <a:solidFill>
              <a:srgbClr val="D3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327">
              <a:extLst>
                <a:ext uri="{FF2B5EF4-FFF2-40B4-BE49-F238E27FC236}">
                  <a16:creationId xmlns:a16="http://schemas.microsoft.com/office/drawing/2014/main" id="{E03655C2-4A67-458C-AEFD-07824151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22"/>
              <a:ext cx="600" cy="113"/>
            </a:xfrm>
            <a:custGeom>
              <a:avLst/>
              <a:gdLst>
                <a:gd name="T0" fmla="*/ 0 w 240"/>
                <a:gd name="T1" fmla="*/ 763 h 45"/>
                <a:gd name="T2" fmla="*/ 938 w 240"/>
                <a:gd name="T3" fmla="*/ 284 h 45"/>
                <a:gd name="T4" fmla="*/ 2425 w 240"/>
                <a:gd name="T5" fmla="*/ 239 h 45"/>
                <a:gd name="T6" fmla="*/ 4113 w 240"/>
                <a:gd name="T7" fmla="*/ 239 h 45"/>
                <a:gd name="T8" fmla="*/ 5625 w 240"/>
                <a:gd name="T9" fmla="*/ 442 h 45"/>
                <a:gd name="T10" fmla="*/ 8563 w 240"/>
                <a:gd name="T11" fmla="*/ 367 h 45"/>
                <a:gd name="T12" fmla="*/ 9188 w 240"/>
                <a:gd name="T13" fmla="*/ 763 h 45"/>
                <a:gd name="T14" fmla="*/ 9145 w 240"/>
                <a:gd name="T15" fmla="*/ 1790 h 45"/>
                <a:gd name="T16" fmla="*/ 8250 w 240"/>
                <a:gd name="T17" fmla="*/ 442 h 45"/>
                <a:gd name="T18" fmla="*/ 7470 w 240"/>
                <a:gd name="T19" fmla="*/ 630 h 45"/>
                <a:gd name="T20" fmla="*/ 7270 w 240"/>
                <a:gd name="T21" fmla="*/ 367 h 45"/>
                <a:gd name="T22" fmla="*/ 6720 w 240"/>
                <a:gd name="T23" fmla="*/ 794 h 45"/>
                <a:gd name="T24" fmla="*/ 5283 w 240"/>
                <a:gd name="T25" fmla="*/ 1185 h 45"/>
                <a:gd name="T26" fmla="*/ 4375 w 240"/>
                <a:gd name="T27" fmla="*/ 681 h 45"/>
                <a:gd name="T28" fmla="*/ 3250 w 240"/>
                <a:gd name="T29" fmla="*/ 839 h 45"/>
                <a:gd name="T30" fmla="*/ 2033 w 240"/>
                <a:gd name="T31" fmla="*/ 600 h 45"/>
                <a:gd name="T32" fmla="*/ 1488 w 240"/>
                <a:gd name="T33" fmla="*/ 367 h 45"/>
                <a:gd name="T34" fmla="*/ 988 w 240"/>
                <a:gd name="T35" fmla="*/ 36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45">
                  <a:moveTo>
                    <a:pt x="0" y="19"/>
                  </a:moveTo>
                  <a:cubicBezTo>
                    <a:pt x="9" y="15"/>
                    <a:pt x="13" y="8"/>
                    <a:pt x="24" y="7"/>
                  </a:cubicBezTo>
                  <a:cubicBezTo>
                    <a:pt x="36" y="6"/>
                    <a:pt x="50" y="5"/>
                    <a:pt x="62" y="6"/>
                  </a:cubicBezTo>
                  <a:cubicBezTo>
                    <a:pt x="76" y="6"/>
                    <a:pt x="91" y="5"/>
                    <a:pt x="105" y="6"/>
                  </a:cubicBezTo>
                  <a:cubicBezTo>
                    <a:pt x="118" y="6"/>
                    <a:pt x="131" y="12"/>
                    <a:pt x="144" y="11"/>
                  </a:cubicBezTo>
                  <a:cubicBezTo>
                    <a:pt x="169" y="9"/>
                    <a:pt x="193" y="1"/>
                    <a:pt x="219" y="9"/>
                  </a:cubicBezTo>
                  <a:cubicBezTo>
                    <a:pt x="228" y="11"/>
                    <a:pt x="227" y="6"/>
                    <a:pt x="235" y="19"/>
                  </a:cubicBezTo>
                  <a:cubicBezTo>
                    <a:pt x="240" y="28"/>
                    <a:pt x="239" y="38"/>
                    <a:pt x="234" y="45"/>
                  </a:cubicBezTo>
                  <a:cubicBezTo>
                    <a:pt x="239" y="36"/>
                    <a:pt x="227" y="13"/>
                    <a:pt x="211" y="11"/>
                  </a:cubicBezTo>
                  <a:cubicBezTo>
                    <a:pt x="203" y="9"/>
                    <a:pt x="196" y="12"/>
                    <a:pt x="191" y="16"/>
                  </a:cubicBezTo>
                  <a:cubicBezTo>
                    <a:pt x="193" y="12"/>
                    <a:pt x="190" y="9"/>
                    <a:pt x="186" y="9"/>
                  </a:cubicBezTo>
                  <a:cubicBezTo>
                    <a:pt x="181" y="8"/>
                    <a:pt x="176" y="17"/>
                    <a:pt x="172" y="20"/>
                  </a:cubicBezTo>
                  <a:cubicBezTo>
                    <a:pt x="173" y="0"/>
                    <a:pt x="140" y="27"/>
                    <a:pt x="135" y="30"/>
                  </a:cubicBezTo>
                  <a:cubicBezTo>
                    <a:pt x="127" y="20"/>
                    <a:pt x="126" y="16"/>
                    <a:pt x="112" y="17"/>
                  </a:cubicBezTo>
                  <a:cubicBezTo>
                    <a:pt x="104" y="17"/>
                    <a:pt x="90" y="15"/>
                    <a:pt x="83" y="21"/>
                  </a:cubicBezTo>
                  <a:cubicBezTo>
                    <a:pt x="80" y="6"/>
                    <a:pt x="61" y="15"/>
                    <a:pt x="52" y="15"/>
                  </a:cubicBezTo>
                  <a:cubicBezTo>
                    <a:pt x="48" y="14"/>
                    <a:pt x="43" y="10"/>
                    <a:pt x="38" y="9"/>
                  </a:cubicBezTo>
                  <a:cubicBezTo>
                    <a:pt x="34" y="8"/>
                    <a:pt x="29" y="9"/>
                    <a:pt x="25" y="9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328">
              <a:extLst>
                <a:ext uri="{FF2B5EF4-FFF2-40B4-BE49-F238E27FC236}">
                  <a16:creationId xmlns:a16="http://schemas.microsoft.com/office/drawing/2014/main" id="{ACF31F3C-24DF-4F94-B856-26D671F7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1782"/>
              <a:ext cx="848" cy="90"/>
            </a:xfrm>
            <a:custGeom>
              <a:avLst/>
              <a:gdLst>
                <a:gd name="T0" fmla="*/ 1488 w 339"/>
                <a:gd name="T1" fmla="*/ 550 h 36"/>
                <a:gd name="T2" fmla="*/ 4147 w 339"/>
                <a:gd name="T3" fmla="*/ 283 h 36"/>
                <a:gd name="T4" fmla="*/ 6496 w 339"/>
                <a:gd name="T5" fmla="*/ 363 h 36"/>
                <a:gd name="T6" fmla="*/ 9593 w 339"/>
                <a:gd name="T7" fmla="*/ 520 h 36"/>
                <a:gd name="T8" fmla="*/ 11707 w 339"/>
                <a:gd name="T9" fmla="*/ 363 h 36"/>
                <a:gd name="T10" fmla="*/ 12365 w 339"/>
                <a:gd name="T11" fmla="*/ 313 h 36"/>
                <a:gd name="T12" fmla="*/ 13273 w 339"/>
                <a:gd name="T13" fmla="*/ 1020 h 36"/>
                <a:gd name="T14" fmla="*/ 11632 w 339"/>
                <a:gd name="T15" fmla="*/ 833 h 36"/>
                <a:gd name="T16" fmla="*/ 11194 w 339"/>
                <a:gd name="T17" fmla="*/ 1063 h 36"/>
                <a:gd name="T18" fmla="*/ 10456 w 339"/>
                <a:gd name="T19" fmla="*/ 938 h 36"/>
                <a:gd name="T20" fmla="*/ 9673 w 339"/>
                <a:gd name="T21" fmla="*/ 1375 h 36"/>
                <a:gd name="T22" fmla="*/ 9080 w 339"/>
                <a:gd name="T23" fmla="*/ 938 h 36"/>
                <a:gd name="T24" fmla="*/ 8655 w 339"/>
                <a:gd name="T25" fmla="*/ 1408 h 36"/>
                <a:gd name="T26" fmla="*/ 5368 w 339"/>
                <a:gd name="T27" fmla="*/ 1408 h 36"/>
                <a:gd name="T28" fmla="*/ 3880 w 339"/>
                <a:gd name="T29" fmla="*/ 1145 h 36"/>
                <a:gd name="T30" fmla="*/ 2504 w 339"/>
                <a:gd name="T31" fmla="*/ 1220 h 36"/>
                <a:gd name="T32" fmla="*/ 2034 w 339"/>
                <a:gd name="T33" fmla="*/ 938 h 36"/>
                <a:gd name="T34" fmla="*/ 1488 w 339"/>
                <a:gd name="T35" fmla="*/ 1175 h 36"/>
                <a:gd name="T36" fmla="*/ 708 w 339"/>
                <a:gd name="T37" fmla="*/ 863 h 36"/>
                <a:gd name="T38" fmla="*/ 0 w 339"/>
                <a:gd name="T39" fmla="*/ 1063 h 36"/>
                <a:gd name="T40" fmla="*/ 470 w 339"/>
                <a:gd name="T41" fmla="*/ 75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9" h="36">
                  <a:moveTo>
                    <a:pt x="38" y="14"/>
                  </a:moveTo>
                  <a:cubicBezTo>
                    <a:pt x="61" y="11"/>
                    <a:pt x="83" y="8"/>
                    <a:pt x="106" y="7"/>
                  </a:cubicBezTo>
                  <a:cubicBezTo>
                    <a:pt x="126" y="7"/>
                    <a:pt x="146" y="9"/>
                    <a:pt x="166" y="9"/>
                  </a:cubicBezTo>
                  <a:cubicBezTo>
                    <a:pt x="192" y="9"/>
                    <a:pt x="219" y="13"/>
                    <a:pt x="245" y="13"/>
                  </a:cubicBezTo>
                  <a:cubicBezTo>
                    <a:pt x="263" y="13"/>
                    <a:pt x="281" y="11"/>
                    <a:pt x="299" y="9"/>
                  </a:cubicBezTo>
                  <a:cubicBezTo>
                    <a:pt x="309" y="8"/>
                    <a:pt x="312" y="0"/>
                    <a:pt x="316" y="8"/>
                  </a:cubicBezTo>
                  <a:cubicBezTo>
                    <a:pt x="320" y="19"/>
                    <a:pt x="339" y="14"/>
                    <a:pt x="339" y="26"/>
                  </a:cubicBezTo>
                  <a:cubicBezTo>
                    <a:pt x="330" y="19"/>
                    <a:pt x="307" y="27"/>
                    <a:pt x="297" y="21"/>
                  </a:cubicBezTo>
                  <a:cubicBezTo>
                    <a:pt x="289" y="17"/>
                    <a:pt x="281" y="17"/>
                    <a:pt x="286" y="27"/>
                  </a:cubicBezTo>
                  <a:cubicBezTo>
                    <a:pt x="280" y="25"/>
                    <a:pt x="274" y="23"/>
                    <a:pt x="267" y="24"/>
                  </a:cubicBezTo>
                  <a:cubicBezTo>
                    <a:pt x="260" y="25"/>
                    <a:pt x="252" y="36"/>
                    <a:pt x="247" y="35"/>
                  </a:cubicBezTo>
                  <a:cubicBezTo>
                    <a:pt x="242" y="34"/>
                    <a:pt x="240" y="23"/>
                    <a:pt x="232" y="24"/>
                  </a:cubicBezTo>
                  <a:cubicBezTo>
                    <a:pt x="224" y="25"/>
                    <a:pt x="223" y="30"/>
                    <a:pt x="221" y="36"/>
                  </a:cubicBezTo>
                  <a:cubicBezTo>
                    <a:pt x="217" y="13"/>
                    <a:pt x="141" y="10"/>
                    <a:pt x="137" y="36"/>
                  </a:cubicBezTo>
                  <a:cubicBezTo>
                    <a:pt x="130" y="21"/>
                    <a:pt x="109" y="11"/>
                    <a:pt x="99" y="29"/>
                  </a:cubicBezTo>
                  <a:cubicBezTo>
                    <a:pt x="90" y="15"/>
                    <a:pt x="75" y="27"/>
                    <a:pt x="64" y="31"/>
                  </a:cubicBezTo>
                  <a:cubicBezTo>
                    <a:pt x="62" y="25"/>
                    <a:pt x="58" y="23"/>
                    <a:pt x="52" y="24"/>
                  </a:cubicBezTo>
                  <a:cubicBezTo>
                    <a:pt x="45" y="26"/>
                    <a:pt x="46" y="32"/>
                    <a:pt x="38" y="30"/>
                  </a:cubicBezTo>
                  <a:cubicBezTo>
                    <a:pt x="31" y="28"/>
                    <a:pt x="27" y="21"/>
                    <a:pt x="18" y="22"/>
                  </a:cubicBezTo>
                  <a:cubicBezTo>
                    <a:pt x="11" y="22"/>
                    <a:pt x="7" y="26"/>
                    <a:pt x="0" y="27"/>
                  </a:cubicBezTo>
                  <a:cubicBezTo>
                    <a:pt x="2" y="23"/>
                    <a:pt x="7" y="20"/>
                    <a:pt x="12" y="19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329">
              <a:extLst>
                <a:ext uri="{FF2B5EF4-FFF2-40B4-BE49-F238E27FC236}">
                  <a16:creationId xmlns:a16="http://schemas.microsoft.com/office/drawing/2014/main" id="{929EF445-F6E2-4F02-AA40-81F2EB56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982"/>
              <a:ext cx="138" cy="163"/>
            </a:xfrm>
            <a:custGeom>
              <a:avLst/>
              <a:gdLst>
                <a:gd name="T0" fmla="*/ 2020 w 55"/>
                <a:gd name="T1" fmla="*/ 2365 h 65"/>
                <a:gd name="T2" fmla="*/ 1310 w 55"/>
                <a:gd name="T3" fmla="*/ 1026 h 65"/>
                <a:gd name="T4" fmla="*/ 755 w 55"/>
                <a:gd name="T5" fmla="*/ 522 h 65"/>
                <a:gd name="T6" fmla="*/ 125 w 55"/>
                <a:gd name="T7" fmla="*/ 0 h 65"/>
                <a:gd name="T8" fmla="*/ 0 w 55"/>
                <a:gd name="T9" fmla="*/ 50 h 65"/>
                <a:gd name="T10" fmla="*/ 314 w 55"/>
                <a:gd name="T11" fmla="*/ 785 h 65"/>
                <a:gd name="T12" fmla="*/ 555 w 55"/>
                <a:gd name="T13" fmla="*/ 1705 h 65"/>
                <a:gd name="T14" fmla="*/ 713 w 55"/>
                <a:gd name="T15" fmla="*/ 2132 h 65"/>
                <a:gd name="T16" fmla="*/ 788 w 55"/>
                <a:gd name="T17" fmla="*/ 2445 h 65"/>
                <a:gd name="T18" fmla="*/ 1423 w 55"/>
                <a:gd name="T19" fmla="*/ 2445 h 65"/>
                <a:gd name="T20" fmla="*/ 2178 w 55"/>
                <a:gd name="T21" fmla="*/ 2523 h 65"/>
                <a:gd name="T22" fmla="*/ 2020 w 55"/>
                <a:gd name="T23" fmla="*/ 23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65">
                  <a:moveTo>
                    <a:pt x="51" y="60"/>
                  </a:moveTo>
                  <a:cubicBezTo>
                    <a:pt x="48" y="47"/>
                    <a:pt x="41" y="36"/>
                    <a:pt x="33" y="26"/>
                  </a:cubicBezTo>
                  <a:cubicBezTo>
                    <a:pt x="29" y="20"/>
                    <a:pt x="25" y="17"/>
                    <a:pt x="19" y="13"/>
                  </a:cubicBezTo>
                  <a:cubicBezTo>
                    <a:pt x="14" y="9"/>
                    <a:pt x="10" y="3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7"/>
                    <a:pt x="6" y="14"/>
                    <a:pt x="8" y="20"/>
                  </a:cubicBezTo>
                  <a:cubicBezTo>
                    <a:pt x="11" y="27"/>
                    <a:pt x="13" y="35"/>
                    <a:pt x="14" y="43"/>
                  </a:cubicBezTo>
                  <a:cubicBezTo>
                    <a:pt x="15" y="46"/>
                    <a:pt x="15" y="51"/>
                    <a:pt x="18" y="54"/>
                  </a:cubicBezTo>
                  <a:cubicBezTo>
                    <a:pt x="18" y="58"/>
                    <a:pt x="19" y="61"/>
                    <a:pt x="20" y="62"/>
                  </a:cubicBezTo>
                  <a:cubicBezTo>
                    <a:pt x="22" y="64"/>
                    <a:pt x="33" y="62"/>
                    <a:pt x="36" y="62"/>
                  </a:cubicBezTo>
                  <a:cubicBezTo>
                    <a:pt x="41" y="62"/>
                    <a:pt x="50" y="65"/>
                    <a:pt x="55" y="64"/>
                  </a:cubicBezTo>
                  <a:cubicBezTo>
                    <a:pt x="54" y="62"/>
                    <a:pt x="53" y="61"/>
                    <a:pt x="51" y="6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330">
              <a:extLst>
                <a:ext uri="{FF2B5EF4-FFF2-40B4-BE49-F238E27FC236}">
                  <a16:creationId xmlns:a16="http://schemas.microsoft.com/office/drawing/2014/main" id="{7B6D9DA2-2E85-43BA-8156-1D2F76BD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962"/>
              <a:ext cx="215" cy="590"/>
            </a:xfrm>
            <a:custGeom>
              <a:avLst/>
              <a:gdLst>
                <a:gd name="T0" fmla="*/ 0 w 86"/>
                <a:gd name="T1" fmla="*/ 50 h 236"/>
                <a:gd name="T2" fmla="*/ 750 w 86"/>
                <a:gd name="T3" fmla="*/ 675 h 236"/>
                <a:gd name="T4" fmla="*/ 1333 w 86"/>
                <a:gd name="T5" fmla="*/ 1720 h 236"/>
                <a:gd name="T6" fmla="*/ 2113 w 86"/>
                <a:gd name="T7" fmla="*/ 3988 h 236"/>
                <a:gd name="T8" fmla="*/ 2658 w 86"/>
                <a:gd name="T9" fmla="*/ 6175 h 236"/>
                <a:gd name="T10" fmla="*/ 3363 w 86"/>
                <a:gd name="T11" fmla="*/ 9220 h 236"/>
                <a:gd name="T12" fmla="*/ 3175 w 86"/>
                <a:gd name="T13" fmla="*/ 7938 h 236"/>
                <a:gd name="T14" fmla="*/ 3208 w 86"/>
                <a:gd name="T15" fmla="*/ 6800 h 236"/>
                <a:gd name="T16" fmla="*/ 2708 w 86"/>
                <a:gd name="T17" fmla="*/ 4658 h 236"/>
                <a:gd name="T18" fmla="*/ 2500 w 86"/>
                <a:gd name="T19" fmla="*/ 3750 h 236"/>
                <a:gd name="T20" fmla="*/ 2270 w 86"/>
                <a:gd name="T21" fmla="*/ 2970 h 236"/>
                <a:gd name="T22" fmla="*/ 2158 w 86"/>
                <a:gd name="T23" fmla="*/ 1458 h 236"/>
                <a:gd name="T24" fmla="*/ 1720 w 86"/>
                <a:gd name="T25" fmla="*/ 1020 h 236"/>
                <a:gd name="T26" fmla="*/ 908 w 86"/>
                <a:gd name="T27" fmla="*/ 363 h 236"/>
                <a:gd name="T28" fmla="*/ 50 w 86"/>
                <a:gd name="T29" fmla="*/ 0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" h="236">
                  <a:moveTo>
                    <a:pt x="0" y="1"/>
                  </a:moveTo>
                  <a:cubicBezTo>
                    <a:pt x="6" y="7"/>
                    <a:pt x="13" y="11"/>
                    <a:pt x="19" y="17"/>
                  </a:cubicBezTo>
                  <a:cubicBezTo>
                    <a:pt x="26" y="24"/>
                    <a:pt x="29" y="34"/>
                    <a:pt x="34" y="44"/>
                  </a:cubicBezTo>
                  <a:cubicBezTo>
                    <a:pt x="44" y="65"/>
                    <a:pt x="49" y="80"/>
                    <a:pt x="54" y="102"/>
                  </a:cubicBezTo>
                  <a:cubicBezTo>
                    <a:pt x="59" y="121"/>
                    <a:pt x="63" y="140"/>
                    <a:pt x="68" y="158"/>
                  </a:cubicBezTo>
                  <a:cubicBezTo>
                    <a:pt x="75" y="183"/>
                    <a:pt x="80" y="212"/>
                    <a:pt x="86" y="236"/>
                  </a:cubicBezTo>
                  <a:cubicBezTo>
                    <a:pt x="81" y="226"/>
                    <a:pt x="83" y="214"/>
                    <a:pt x="81" y="203"/>
                  </a:cubicBezTo>
                  <a:cubicBezTo>
                    <a:pt x="80" y="196"/>
                    <a:pt x="83" y="193"/>
                    <a:pt x="82" y="174"/>
                  </a:cubicBezTo>
                  <a:cubicBezTo>
                    <a:pt x="82" y="149"/>
                    <a:pt x="72" y="126"/>
                    <a:pt x="69" y="119"/>
                  </a:cubicBezTo>
                  <a:cubicBezTo>
                    <a:pt x="69" y="118"/>
                    <a:pt x="65" y="98"/>
                    <a:pt x="64" y="96"/>
                  </a:cubicBezTo>
                  <a:cubicBezTo>
                    <a:pt x="62" y="92"/>
                    <a:pt x="60" y="82"/>
                    <a:pt x="58" y="76"/>
                  </a:cubicBezTo>
                  <a:cubicBezTo>
                    <a:pt x="53" y="62"/>
                    <a:pt x="60" y="51"/>
                    <a:pt x="55" y="37"/>
                  </a:cubicBezTo>
                  <a:cubicBezTo>
                    <a:pt x="52" y="29"/>
                    <a:pt x="50" y="30"/>
                    <a:pt x="44" y="26"/>
                  </a:cubicBezTo>
                  <a:cubicBezTo>
                    <a:pt x="36" y="21"/>
                    <a:pt x="30" y="13"/>
                    <a:pt x="23" y="9"/>
                  </a:cubicBezTo>
                  <a:cubicBezTo>
                    <a:pt x="17" y="5"/>
                    <a:pt x="4" y="6"/>
                    <a:pt x="1" y="0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331">
              <a:extLst>
                <a:ext uri="{FF2B5EF4-FFF2-40B4-BE49-F238E27FC236}">
                  <a16:creationId xmlns:a16="http://schemas.microsoft.com/office/drawing/2014/main" id="{006C41ED-5C65-4F43-A597-038C74F1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1725"/>
              <a:ext cx="170" cy="707"/>
            </a:xfrm>
            <a:custGeom>
              <a:avLst/>
              <a:gdLst>
                <a:gd name="T0" fmla="*/ 0 w 68"/>
                <a:gd name="T1" fmla="*/ 30 h 283"/>
                <a:gd name="T2" fmla="*/ 1020 w 68"/>
                <a:gd name="T3" fmla="*/ 105 h 283"/>
                <a:gd name="T4" fmla="*/ 1408 w 68"/>
                <a:gd name="T5" fmla="*/ 1092 h 283"/>
                <a:gd name="T6" fmla="*/ 1875 w 68"/>
                <a:gd name="T7" fmla="*/ 4007 h 283"/>
                <a:gd name="T8" fmla="*/ 2083 w 68"/>
                <a:gd name="T9" fmla="*/ 7127 h 283"/>
                <a:gd name="T10" fmla="*/ 2470 w 68"/>
                <a:gd name="T11" fmla="*/ 9119 h 283"/>
                <a:gd name="T12" fmla="*/ 2313 w 68"/>
                <a:gd name="T13" fmla="*/ 11022 h 283"/>
                <a:gd name="T14" fmla="*/ 1958 w 68"/>
                <a:gd name="T15" fmla="*/ 9356 h 283"/>
                <a:gd name="T16" fmla="*/ 1958 w 68"/>
                <a:gd name="T17" fmla="*/ 8419 h 283"/>
                <a:gd name="T18" fmla="*/ 1720 w 68"/>
                <a:gd name="T19" fmla="*/ 8032 h 283"/>
                <a:gd name="T20" fmla="*/ 1533 w 68"/>
                <a:gd name="T21" fmla="*/ 6940 h 283"/>
                <a:gd name="T22" fmla="*/ 1533 w 68"/>
                <a:gd name="T23" fmla="*/ 5848 h 283"/>
                <a:gd name="T24" fmla="*/ 1250 w 68"/>
                <a:gd name="T25" fmla="*/ 5329 h 283"/>
                <a:gd name="T26" fmla="*/ 1408 w 68"/>
                <a:gd name="T27" fmla="*/ 4787 h 283"/>
                <a:gd name="T28" fmla="*/ 1458 w 68"/>
                <a:gd name="T29" fmla="*/ 3465 h 283"/>
                <a:gd name="T30" fmla="*/ 1333 w 68"/>
                <a:gd name="T31" fmla="*/ 2104 h 283"/>
                <a:gd name="T32" fmla="*/ 625 w 68"/>
                <a:gd name="T33" fmla="*/ 312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83">
                  <a:moveTo>
                    <a:pt x="0" y="1"/>
                  </a:moveTo>
                  <a:cubicBezTo>
                    <a:pt x="8" y="4"/>
                    <a:pt x="20" y="0"/>
                    <a:pt x="26" y="3"/>
                  </a:cubicBezTo>
                  <a:cubicBezTo>
                    <a:pt x="35" y="7"/>
                    <a:pt x="34" y="19"/>
                    <a:pt x="36" y="28"/>
                  </a:cubicBezTo>
                  <a:cubicBezTo>
                    <a:pt x="42" y="53"/>
                    <a:pt x="47" y="78"/>
                    <a:pt x="48" y="103"/>
                  </a:cubicBezTo>
                  <a:cubicBezTo>
                    <a:pt x="49" y="130"/>
                    <a:pt x="52" y="156"/>
                    <a:pt x="53" y="183"/>
                  </a:cubicBezTo>
                  <a:cubicBezTo>
                    <a:pt x="54" y="201"/>
                    <a:pt x="63" y="218"/>
                    <a:pt x="63" y="234"/>
                  </a:cubicBezTo>
                  <a:cubicBezTo>
                    <a:pt x="64" y="249"/>
                    <a:pt x="60" y="269"/>
                    <a:pt x="59" y="283"/>
                  </a:cubicBezTo>
                  <a:cubicBezTo>
                    <a:pt x="68" y="271"/>
                    <a:pt x="50" y="255"/>
                    <a:pt x="50" y="240"/>
                  </a:cubicBezTo>
                  <a:cubicBezTo>
                    <a:pt x="50" y="233"/>
                    <a:pt x="53" y="223"/>
                    <a:pt x="50" y="216"/>
                  </a:cubicBezTo>
                  <a:cubicBezTo>
                    <a:pt x="49" y="214"/>
                    <a:pt x="44" y="208"/>
                    <a:pt x="44" y="206"/>
                  </a:cubicBezTo>
                  <a:cubicBezTo>
                    <a:pt x="42" y="199"/>
                    <a:pt x="39" y="187"/>
                    <a:pt x="39" y="178"/>
                  </a:cubicBezTo>
                  <a:cubicBezTo>
                    <a:pt x="39" y="169"/>
                    <a:pt x="41" y="158"/>
                    <a:pt x="39" y="150"/>
                  </a:cubicBezTo>
                  <a:cubicBezTo>
                    <a:pt x="38" y="146"/>
                    <a:pt x="33" y="141"/>
                    <a:pt x="32" y="137"/>
                  </a:cubicBezTo>
                  <a:cubicBezTo>
                    <a:pt x="32" y="133"/>
                    <a:pt x="35" y="128"/>
                    <a:pt x="36" y="123"/>
                  </a:cubicBezTo>
                  <a:cubicBezTo>
                    <a:pt x="39" y="112"/>
                    <a:pt x="39" y="100"/>
                    <a:pt x="37" y="89"/>
                  </a:cubicBezTo>
                  <a:cubicBezTo>
                    <a:pt x="36" y="77"/>
                    <a:pt x="35" y="66"/>
                    <a:pt x="34" y="54"/>
                  </a:cubicBezTo>
                  <a:cubicBezTo>
                    <a:pt x="33" y="35"/>
                    <a:pt x="26" y="23"/>
                    <a:pt x="16" y="8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332">
              <a:extLst>
                <a:ext uri="{FF2B5EF4-FFF2-40B4-BE49-F238E27FC236}">
                  <a16:creationId xmlns:a16="http://schemas.microsoft.com/office/drawing/2014/main" id="{394E8494-4689-4101-BBE8-5714D1937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037"/>
              <a:ext cx="63" cy="103"/>
            </a:xfrm>
            <a:custGeom>
              <a:avLst/>
              <a:gdLst>
                <a:gd name="T0" fmla="*/ 83 w 25"/>
                <a:gd name="T1" fmla="*/ 0 h 41"/>
                <a:gd name="T2" fmla="*/ 1011 w 25"/>
                <a:gd name="T3" fmla="*/ 1635 h 41"/>
                <a:gd name="T4" fmla="*/ 0 w 25"/>
                <a:gd name="T5" fmla="*/ 1507 h 41"/>
                <a:gd name="T6" fmla="*/ 368 w 25"/>
                <a:gd name="T7" fmla="*/ 23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1">
                  <a:moveTo>
                    <a:pt x="2" y="0"/>
                  </a:moveTo>
                  <a:cubicBezTo>
                    <a:pt x="13" y="10"/>
                    <a:pt x="20" y="29"/>
                    <a:pt x="25" y="41"/>
                  </a:cubicBezTo>
                  <a:cubicBezTo>
                    <a:pt x="18" y="35"/>
                    <a:pt x="9" y="36"/>
                    <a:pt x="0" y="38"/>
                  </a:cubicBezTo>
                  <a:cubicBezTo>
                    <a:pt x="8" y="26"/>
                    <a:pt x="13" y="23"/>
                    <a:pt x="9" y="6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333">
              <a:extLst>
                <a:ext uri="{FF2B5EF4-FFF2-40B4-BE49-F238E27FC236}">
                  <a16:creationId xmlns:a16="http://schemas.microsoft.com/office/drawing/2014/main" id="{3B82689F-36FF-4ADE-9474-3C63AC7A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917"/>
              <a:ext cx="475" cy="265"/>
            </a:xfrm>
            <a:custGeom>
              <a:avLst/>
              <a:gdLst>
                <a:gd name="T0" fmla="*/ 50 w 190"/>
                <a:gd name="T1" fmla="*/ 0 h 106"/>
                <a:gd name="T2" fmla="*/ 125 w 190"/>
                <a:gd name="T3" fmla="*/ 1220 h 106"/>
                <a:gd name="T4" fmla="*/ 833 w 190"/>
                <a:gd name="T5" fmla="*/ 1533 h 106"/>
                <a:gd name="T6" fmla="*/ 3283 w 190"/>
                <a:gd name="T7" fmla="*/ 2313 h 106"/>
                <a:gd name="T8" fmla="*/ 5750 w 190"/>
                <a:gd name="T9" fmla="*/ 3333 h 106"/>
                <a:gd name="T10" fmla="*/ 6800 w 190"/>
                <a:gd name="T11" fmla="*/ 3908 h 106"/>
                <a:gd name="T12" fmla="*/ 7270 w 190"/>
                <a:gd name="T13" fmla="*/ 4063 h 106"/>
                <a:gd name="T14" fmla="*/ 7313 w 190"/>
                <a:gd name="T15" fmla="*/ 3438 h 106"/>
                <a:gd name="T16" fmla="*/ 6720 w 190"/>
                <a:gd name="T17" fmla="*/ 3488 h 106"/>
                <a:gd name="T18" fmla="*/ 5520 w 190"/>
                <a:gd name="T19" fmla="*/ 2708 h 106"/>
                <a:gd name="T20" fmla="*/ 4658 w 190"/>
                <a:gd name="T21" fmla="*/ 2550 h 106"/>
                <a:gd name="T22" fmla="*/ 3720 w 190"/>
                <a:gd name="T23" fmla="*/ 1958 h 106"/>
                <a:gd name="T24" fmla="*/ 1800 w 190"/>
                <a:gd name="T25" fmla="*/ 1533 h 106"/>
                <a:gd name="T26" fmla="*/ 750 w 190"/>
                <a:gd name="T27" fmla="*/ 833 h 106"/>
                <a:gd name="T28" fmla="*/ 125 w 190"/>
                <a:gd name="T29" fmla="*/ 208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0" h="106">
                  <a:moveTo>
                    <a:pt x="1" y="0"/>
                  </a:moveTo>
                  <a:cubicBezTo>
                    <a:pt x="2" y="9"/>
                    <a:pt x="0" y="23"/>
                    <a:pt x="3" y="31"/>
                  </a:cubicBezTo>
                  <a:cubicBezTo>
                    <a:pt x="6" y="39"/>
                    <a:pt x="12" y="37"/>
                    <a:pt x="21" y="39"/>
                  </a:cubicBezTo>
                  <a:cubicBezTo>
                    <a:pt x="42" y="43"/>
                    <a:pt x="63" y="53"/>
                    <a:pt x="84" y="59"/>
                  </a:cubicBezTo>
                  <a:cubicBezTo>
                    <a:pt x="108" y="67"/>
                    <a:pt x="124" y="73"/>
                    <a:pt x="147" y="85"/>
                  </a:cubicBezTo>
                  <a:cubicBezTo>
                    <a:pt x="156" y="90"/>
                    <a:pt x="165" y="95"/>
                    <a:pt x="174" y="100"/>
                  </a:cubicBezTo>
                  <a:cubicBezTo>
                    <a:pt x="177" y="101"/>
                    <a:pt x="182" y="106"/>
                    <a:pt x="186" y="104"/>
                  </a:cubicBezTo>
                  <a:cubicBezTo>
                    <a:pt x="190" y="102"/>
                    <a:pt x="190" y="91"/>
                    <a:pt x="187" y="88"/>
                  </a:cubicBezTo>
                  <a:cubicBezTo>
                    <a:pt x="182" y="97"/>
                    <a:pt x="179" y="95"/>
                    <a:pt x="172" y="89"/>
                  </a:cubicBezTo>
                  <a:cubicBezTo>
                    <a:pt x="162" y="82"/>
                    <a:pt x="152" y="75"/>
                    <a:pt x="141" y="69"/>
                  </a:cubicBezTo>
                  <a:cubicBezTo>
                    <a:pt x="131" y="64"/>
                    <a:pt x="129" y="69"/>
                    <a:pt x="119" y="65"/>
                  </a:cubicBezTo>
                  <a:cubicBezTo>
                    <a:pt x="109" y="62"/>
                    <a:pt x="103" y="55"/>
                    <a:pt x="95" y="50"/>
                  </a:cubicBezTo>
                  <a:cubicBezTo>
                    <a:pt x="79" y="41"/>
                    <a:pt x="63" y="43"/>
                    <a:pt x="46" y="39"/>
                  </a:cubicBezTo>
                  <a:cubicBezTo>
                    <a:pt x="35" y="36"/>
                    <a:pt x="28" y="28"/>
                    <a:pt x="19" y="21"/>
                  </a:cubicBezTo>
                  <a:cubicBezTo>
                    <a:pt x="15" y="17"/>
                    <a:pt x="1" y="12"/>
                    <a:pt x="3" y="5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334">
              <a:extLst>
                <a:ext uri="{FF2B5EF4-FFF2-40B4-BE49-F238E27FC236}">
                  <a16:creationId xmlns:a16="http://schemas.microsoft.com/office/drawing/2014/main" id="{B95D01DB-D3A5-45B8-9E80-4DD12CBC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60"/>
              <a:ext cx="120" cy="150"/>
            </a:xfrm>
            <a:custGeom>
              <a:avLst/>
              <a:gdLst>
                <a:gd name="T0" fmla="*/ 0 w 48"/>
                <a:gd name="T1" fmla="*/ 0 h 60"/>
                <a:gd name="T2" fmla="*/ 625 w 48"/>
                <a:gd name="T3" fmla="*/ 1925 h 60"/>
                <a:gd name="T4" fmla="*/ 1875 w 48"/>
                <a:gd name="T5" fmla="*/ 2188 h 60"/>
                <a:gd name="T6" fmla="*/ 1563 w 48"/>
                <a:gd name="T7" fmla="*/ 1958 h 60"/>
                <a:gd name="T8" fmla="*/ 863 w 48"/>
                <a:gd name="T9" fmla="*/ 1408 h 60"/>
                <a:gd name="T10" fmla="*/ 158 w 48"/>
                <a:gd name="T11" fmla="*/ 125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0">
                  <a:moveTo>
                    <a:pt x="0" y="0"/>
                  </a:moveTo>
                  <a:cubicBezTo>
                    <a:pt x="2" y="16"/>
                    <a:pt x="1" y="38"/>
                    <a:pt x="16" y="49"/>
                  </a:cubicBezTo>
                  <a:cubicBezTo>
                    <a:pt x="22" y="53"/>
                    <a:pt x="44" y="60"/>
                    <a:pt x="48" y="56"/>
                  </a:cubicBezTo>
                  <a:cubicBezTo>
                    <a:pt x="41" y="55"/>
                    <a:pt x="45" y="54"/>
                    <a:pt x="40" y="50"/>
                  </a:cubicBezTo>
                  <a:cubicBezTo>
                    <a:pt x="35" y="45"/>
                    <a:pt x="28" y="41"/>
                    <a:pt x="22" y="36"/>
                  </a:cubicBezTo>
                  <a:cubicBezTo>
                    <a:pt x="11" y="27"/>
                    <a:pt x="10" y="16"/>
                    <a:pt x="4" y="3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335">
              <a:extLst>
                <a:ext uri="{FF2B5EF4-FFF2-40B4-BE49-F238E27FC236}">
                  <a16:creationId xmlns:a16="http://schemas.microsoft.com/office/drawing/2014/main" id="{091FE94E-792F-4232-8BCD-2AAE0879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55"/>
              <a:ext cx="50" cy="62"/>
            </a:xfrm>
            <a:custGeom>
              <a:avLst/>
              <a:gdLst>
                <a:gd name="T0" fmla="*/ 0 w 20"/>
                <a:gd name="T1" fmla="*/ 154 h 25"/>
                <a:gd name="T2" fmla="*/ 363 w 20"/>
                <a:gd name="T3" fmla="*/ 947 h 25"/>
                <a:gd name="T4" fmla="*/ 0 w 20"/>
                <a:gd name="T5" fmla="*/ 15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5">
                  <a:moveTo>
                    <a:pt x="0" y="4"/>
                  </a:moveTo>
                  <a:cubicBezTo>
                    <a:pt x="12" y="7"/>
                    <a:pt x="11" y="16"/>
                    <a:pt x="9" y="25"/>
                  </a:cubicBezTo>
                  <a:cubicBezTo>
                    <a:pt x="20" y="17"/>
                    <a:pt x="15" y="0"/>
                    <a:pt x="0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336">
              <a:extLst>
                <a:ext uri="{FF2B5EF4-FFF2-40B4-BE49-F238E27FC236}">
                  <a16:creationId xmlns:a16="http://schemas.microsoft.com/office/drawing/2014/main" id="{C3ACFAEE-5AAC-4896-8555-5CC0A1D2A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2982"/>
              <a:ext cx="137" cy="53"/>
            </a:xfrm>
            <a:custGeom>
              <a:avLst/>
              <a:gdLst>
                <a:gd name="T0" fmla="*/ 0 w 55"/>
                <a:gd name="T1" fmla="*/ 560 h 21"/>
                <a:gd name="T2" fmla="*/ 541 w 55"/>
                <a:gd name="T3" fmla="*/ 50 h 21"/>
                <a:gd name="T4" fmla="*/ 1111 w 55"/>
                <a:gd name="T5" fmla="*/ 0 h 21"/>
                <a:gd name="T6" fmla="*/ 2115 w 55"/>
                <a:gd name="T7" fmla="*/ 853 h 21"/>
                <a:gd name="T8" fmla="*/ 1577 w 55"/>
                <a:gd name="T9" fmla="*/ 527 h 21"/>
                <a:gd name="T10" fmla="*/ 1111 w 55"/>
                <a:gd name="T11" fmla="*/ 452 h 21"/>
                <a:gd name="T12" fmla="*/ 187 w 55"/>
                <a:gd name="T13" fmla="*/ 48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1">
                  <a:moveTo>
                    <a:pt x="0" y="14"/>
                  </a:moveTo>
                  <a:cubicBezTo>
                    <a:pt x="6" y="8"/>
                    <a:pt x="6" y="3"/>
                    <a:pt x="14" y="1"/>
                  </a:cubicBezTo>
                  <a:cubicBezTo>
                    <a:pt x="17" y="0"/>
                    <a:pt x="25" y="0"/>
                    <a:pt x="29" y="0"/>
                  </a:cubicBezTo>
                  <a:cubicBezTo>
                    <a:pt x="41" y="0"/>
                    <a:pt x="54" y="10"/>
                    <a:pt x="55" y="21"/>
                  </a:cubicBezTo>
                  <a:cubicBezTo>
                    <a:pt x="50" y="20"/>
                    <a:pt x="46" y="15"/>
                    <a:pt x="41" y="13"/>
                  </a:cubicBezTo>
                  <a:cubicBezTo>
                    <a:pt x="37" y="11"/>
                    <a:pt x="33" y="11"/>
                    <a:pt x="29" y="11"/>
                  </a:cubicBezTo>
                  <a:cubicBezTo>
                    <a:pt x="22" y="10"/>
                    <a:pt x="8" y="0"/>
                    <a:pt x="5" y="1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337">
              <a:extLst>
                <a:ext uri="{FF2B5EF4-FFF2-40B4-BE49-F238E27FC236}">
                  <a16:creationId xmlns:a16="http://schemas.microsoft.com/office/drawing/2014/main" id="{D8D8FAFC-864E-46F7-9A2C-C02B6AAC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847"/>
              <a:ext cx="87" cy="55"/>
            </a:xfrm>
            <a:custGeom>
              <a:avLst/>
              <a:gdLst>
                <a:gd name="T0" fmla="*/ 0 w 35"/>
                <a:gd name="T1" fmla="*/ 675 h 22"/>
                <a:gd name="T2" fmla="*/ 1335 w 35"/>
                <a:gd name="T3" fmla="*/ 863 h 22"/>
                <a:gd name="T4" fmla="*/ 766 w 35"/>
                <a:gd name="T5" fmla="*/ 863 h 22"/>
                <a:gd name="T6" fmla="*/ 415 w 35"/>
                <a:gd name="T7" fmla="*/ 59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2">
                  <a:moveTo>
                    <a:pt x="0" y="17"/>
                  </a:moveTo>
                  <a:cubicBezTo>
                    <a:pt x="14" y="11"/>
                    <a:pt x="35" y="0"/>
                    <a:pt x="35" y="22"/>
                  </a:cubicBezTo>
                  <a:cubicBezTo>
                    <a:pt x="30" y="19"/>
                    <a:pt x="25" y="20"/>
                    <a:pt x="20" y="22"/>
                  </a:cubicBezTo>
                  <a:cubicBezTo>
                    <a:pt x="20" y="17"/>
                    <a:pt x="16" y="14"/>
                    <a:pt x="11" y="15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338">
              <a:extLst>
                <a:ext uri="{FF2B5EF4-FFF2-40B4-BE49-F238E27FC236}">
                  <a16:creationId xmlns:a16="http://schemas.microsoft.com/office/drawing/2014/main" id="{06C8D947-90EE-460D-8186-84ED1F88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105"/>
              <a:ext cx="18" cy="32"/>
            </a:xfrm>
            <a:custGeom>
              <a:avLst/>
              <a:gdLst>
                <a:gd name="T0" fmla="*/ 172 w 7"/>
                <a:gd name="T1" fmla="*/ 30 h 13"/>
                <a:gd name="T2" fmla="*/ 257 w 7"/>
                <a:gd name="T3" fmla="*/ 478 h 13"/>
                <a:gd name="T4" fmla="*/ 257 w 7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0" y="5"/>
                    <a:pt x="2" y="10"/>
                    <a:pt x="6" y="13"/>
                  </a:cubicBezTo>
                  <a:cubicBezTo>
                    <a:pt x="7" y="9"/>
                    <a:pt x="7" y="4"/>
                    <a:pt x="6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339">
              <a:extLst>
                <a:ext uri="{FF2B5EF4-FFF2-40B4-BE49-F238E27FC236}">
                  <a16:creationId xmlns:a16="http://schemas.microsoft.com/office/drawing/2014/main" id="{E347C48D-3654-43E9-B005-9E9553BD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157"/>
              <a:ext cx="30" cy="68"/>
            </a:xfrm>
            <a:custGeom>
              <a:avLst/>
              <a:gdLst>
                <a:gd name="T0" fmla="*/ 0 w 12"/>
                <a:gd name="T1" fmla="*/ 0 h 27"/>
                <a:gd name="T2" fmla="*/ 83 w 12"/>
                <a:gd name="T3" fmla="*/ 1085 h 27"/>
                <a:gd name="T4" fmla="*/ 83 w 12"/>
                <a:gd name="T5" fmla="*/ 5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cubicBezTo>
                    <a:pt x="6" y="5"/>
                    <a:pt x="12" y="25"/>
                    <a:pt x="2" y="27"/>
                  </a:cubicBezTo>
                  <a:cubicBezTo>
                    <a:pt x="3" y="19"/>
                    <a:pt x="4" y="10"/>
                    <a:pt x="2" y="1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340">
              <a:extLst>
                <a:ext uri="{FF2B5EF4-FFF2-40B4-BE49-F238E27FC236}">
                  <a16:creationId xmlns:a16="http://schemas.microsoft.com/office/drawing/2014/main" id="{908F6915-C767-49CC-A902-2BFADFD2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062"/>
              <a:ext cx="188" cy="143"/>
            </a:xfrm>
            <a:custGeom>
              <a:avLst/>
              <a:gdLst>
                <a:gd name="T0" fmla="*/ 238 w 75"/>
                <a:gd name="T1" fmla="*/ 2210 h 57"/>
                <a:gd name="T2" fmla="*/ 1652 w 75"/>
                <a:gd name="T3" fmla="*/ 1819 h 57"/>
                <a:gd name="T4" fmla="*/ 2757 w 75"/>
                <a:gd name="T5" fmla="*/ 680 h 57"/>
                <a:gd name="T6" fmla="*/ 2602 w 75"/>
                <a:gd name="T7" fmla="*/ 50 h 57"/>
                <a:gd name="T8" fmla="*/ 2364 w 75"/>
                <a:gd name="T9" fmla="*/ 554 h 57"/>
                <a:gd name="T10" fmla="*/ 1968 w 75"/>
                <a:gd name="T11" fmla="*/ 918 h 57"/>
                <a:gd name="T12" fmla="*/ 1702 w 75"/>
                <a:gd name="T13" fmla="*/ 993 h 57"/>
                <a:gd name="T14" fmla="*/ 1735 w 75"/>
                <a:gd name="T15" fmla="*/ 1310 h 57"/>
                <a:gd name="T16" fmla="*/ 785 w 75"/>
                <a:gd name="T17" fmla="*/ 1234 h 57"/>
                <a:gd name="T18" fmla="*/ 0 w 75"/>
                <a:gd name="T19" fmla="*/ 1498 h 57"/>
                <a:gd name="T20" fmla="*/ 158 w 75"/>
                <a:gd name="T21" fmla="*/ 1944 h 57"/>
                <a:gd name="T22" fmla="*/ 158 w 75"/>
                <a:gd name="T23" fmla="*/ 226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" h="57">
                  <a:moveTo>
                    <a:pt x="6" y="56"/>
                  </a:moveTo>
                  <a:cubicBezTo>
                    <a:pt x="18" y="52"/>
                    <a:pt x="32" y="53"/>
                    <a:pt x="42" y="46"/>
                  </a:cubicBezTo>
                  <a:cubicBezTo>
                    <a:pt x="53" y="38"/>
                    <a:pt x="66" y="31"/>
                    <a:pt x="70" y="17"/>
                  </a:cubicBezTo>
                  <a:cubicBezTo>
                    <a:pt x="72" y="12"/>
                    <a:pt x="75" y="0"/>
                    <a:pt x="66" y="1"/>
                  </a:cubicBezTo>
                  <a:cubicBezTo>
                    <a:pt x="59" y="2"/>
                    <a:pt x="62" y="9"/>
                    <a:pt x="60" y="14"/>
                  </a:cubicBezTo>
                  <a:cubicBezTo>
                    <a:pt x="59" y="20"/>
                    <a:pt x="57" y="22"/>
                    <a:pt x="50" y="23"/>
                  </a:cubicBezTo>
                  <a:cubicBezTo>
                    <a:pt x="46" y="24"/>
                    <a:pt x="45" y="21"/>
                    <a:pt x="43" y="25"/>
                  </a:cubicBezTo>
                  <a:cubicBezTo>
                    <a:pt x="42" y="27"/>
                    <a:pt x="44" y="31"/>
                    <a:pt x="44" y="33"/>
                  </a:cubicBezTo>
                  <a:cubicBezTo>
                    <a:pt x="37" y="27"/>
                    <a:pt x="28" y="32"/>
                    <a:pt x="20" y="31"/>
                  </a:cubicBezTo>
                  <a:cubicBezTo>
                    <a:pt x="20" y="38"/>
                    <a:pt x="4" y="45"/>
                    <a:pt x="0" y="38"/>
                  </a:cubicBezTo>
                  <a:cubicBezTo>
                    <a:pt x="1" y="42"/>
                    <a:pt x="4" y="45"/>
                    <a:pt x="4" y="49"/>
                  </a:cubicBezTo>
                  <a:cubicBezTo>
                    <a:pt x="5" y="52"/>
                    <a:pt x="4" y="55"/>
                    <a:pt x="4" y="5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341">
              <a:extLst>
                <a:ext uri="{FF2B5EF4-FFF2-40B4-BE49-F238E27FC236}">
                  <a16:creationId xmlns:a16="http://schemas.microsoft.com/office/drawing/2014/main" id="{64C65620-3C7B-4FB6-87DA-E7E3AD42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315"/>
              <a:ext cx="170" cy="167"/>
            </a:xfrm>
            <a:custGeom>
              <a:avLst/>
              <a:gdLst>
                <a:gd name="T0" fmla="*/ 2500 w 68"/>
                <a:gd name="T1" fmla="*/ 312 h 67"/>
                <a:gd name="T2" fmla="*/ 1925 w 68"/>
                <a:gd name="T3" fmla="*/ 2119 h 67"/>
                <a:gd name="T4" fmla="*/ 0 w 68"/>
                <a:gd name="T5" fmla="*/ 2398 h 67"/>
                <a:gd name="T6" fmla="*/ 1145 w 68"/>
                <a:gd name="T7" fmla="*/ 1939 h 67"/>
                <a:gd name="T8" fmla="*/ 1925 w 68"/>
                <a:gd name="T9" fmla="*/ 695 h 67"/>
                <a:gd name="T10" fmla="*/ 0 w 68"/>
                <a:gd name="T11" fmla="*/ 778 h 67"/>
                <a:gd name="T12" fmla="*/ 1375 w 68"/>
                <a:gd name="T13" fmla="*/ 341 h 67"/>
                <a:gd name="T14" fmla="*/ 1800 w 68"/>
                <a:gd name="T15" fmla="*/ 30 h 67"/>
                <a:gd name="T16" fmla="*/ 2583 w 68"/>
                <a:gd name="T17" fmla="*/ 262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67">
                  <a:moveTo>
                    <a:pt x="64" y="8"/>
                  </a:moveTo>
                  <a:cubicBezTo>
                    <a:pt x="52" y="22"/>
                    <a:pt x="68" y="52"/>
                    <a:pt x="49" y="55"/>
                  </a:cubicBezTo>
                  <a:cubicBezTo>
                    <a:pt x="35" y="58"/>
                    <a:pt x="13" y="67"/>
                    <a:pt x="0" y="62"/>
                  </a:cubicBezTo>
                  <a:cubicBezTo>
                    <a:pt x="11" y="63"/>
                    <a:pt x="20" y="56"/>
                    <a:pt x="29" y="50"/>
                  </a:cubicBezTo>
                  <a:cubicBezTo>
                    <a:pt x="36" y="45"/>
                    <a:pt x="57" y="30"/>
                    <a:pt x="49" y="18"/>
                  </a:cubicBezTo>
                  <a:cubicBezTo>
                    <a:pt x="44" y="11"/>
                    <a:pt x="8" y="19"/>
                    <a:pt x="0" y="20"/>
                  </a:cubicBezTo>
                  <a:cubicBezTo>
                    <a:pt x="10" y="12"/>
                    <a:pt x="24" y="16"/>
                    <a:pt x="35" y="9"/>
                  </a:cubicBezTo>
                  <a:cubicBezTo>
                    <a:pt x="39" y="6"/>
                    <a:pt x="41" y="2"/>
                    <a:pt x="46" y="1"/>
                  </a:cubicBezTo>
                  <a:cubicBezTo>
                    <a:pt x="53" y="0"/>
                    <a:pt x="60" y="5"/>
                    <a:pt x="66" y="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342">
              <a:extLst>
                <a:ext uri="{FF2B5EF4-FFF2-40B4-BE49-F238E27FC236}">
                  <a16:creationId xmlns:a16="http://schemas.microsoft.com/office/drawing/2014/main" id="{0556A274-DFEA-44EB-A339-D7C167F8B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295"/>
              <a:ext cx="105" cy="77"/>
            </a:xfrm>
            <a:custGeom>
              <a:avLst/>
              <a:gdLst>
                <a:gd name="T0" fmla="*/ 470 w 42"/>
                <a:gd name="T1" fmla="*/ 30 h 31"/>
                <a:gd name="T2" fmla="*/ 520 w 42"/>
                <a:gd name="T3" fmla="*/ 1105 h 31"/>
                <a:gd name="T4" fmla="*/ 1020 w 42"/>
                <a:gd name="T5" fmla="*/ 845 h 31"/>
                <a:gd name="T6" fmla="*/ 1645 w 42"/>
                <a:gd name="T7" fmla="*/ 691 h 31"/>
                <a:gd name="T8" fmla="*/ 1250 w 42"/>
                <a:gd name="T9" fmla="*/ 229 h 31"/>
                <a:gd name="T10" fmla="*/ 783 w 42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31">
                  <a:moveTo>
                    <a:pt x="12" y="1"/>
                  </a:moveTo>
                  <a:cubicBezTo>
                    <a:pt x="5" y="5"/>
                    <a:pt x="0" y="31"/>
                    <a:pt x="13" y="29"/>
                  </a:cubicBezTo>
                  <a:cubicBezTo>
                    <a:pt x="17" y="28"/>
                    <a:pt x="22" y="23"/>
                    <a:pt x="26" y="22"/>
                  </a:cubicBezTo>
                  <a:cubicBezTo>
                    <a:pt x="32" y="20"/>
                    <a:pt x="37" y="20"/>
                    <a:pt x="42" y="18"/>
                  </a:cubicBezTo>
                  <a:cubicBezTo>
                    <a:pt x="41" y="14"/>
                    <a:pt x="35" y="9"/>
                    <a:pt x="32" y="6"/>
                  </a:cubicBezTo>
                  <a:cubicBezTo>
                    <a:pt x="28" y="2"/>
                    <a:pt x="25" y="2"/>
                    <a:pt x="20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343">
              <a:extLst>
                <a:ext uri="{FF2B5EF4-FFF2-40B4-BE49-F238E27FC236}">
                  <a16:creationId xmlns:a16="http://schemas.microsoft.com/office/drawing/2014/main" id="{B2D7829C-1AC1-44D5-AB3A-C6E58676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230"/>
              <a:ext cx="25" cy="32"/>
            </a:xfrm>
            <a:custGeom>
              <a:avLst/>
              <a:gdLst>
                <a:gd name="T0" fmla="*/ 158 w 10"/>
                <a:gd name="T1" fmla="*/ 30 h 13"/>
                <a:gd name="T2" fmla="*/ 313 w 10"/>
                <a:gd name="T3" fmla="*/ 478 h 13"/>
                <a:gd name="T4" fmla="*/ 238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0" y="5"/>
                    <a:pt x="2" y="12"/>
                    <a:pt x="8" y="13"/>
                  </a:cubicBezTo>
                  <a:cubicBezTo>
                    <a:pt x="10" y="9"/>
                    <a:pt x="6" y="4"/>
                    <a:pt x="6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344">
              <a:extLst>
                <a:ext uri="{FF2B5EF4-FFF2-40B4-BE49-F238E27FC236}">
                  <a16:creationId xmlns:a16="http://schemas.microsoft.com/office/drawing/2014/main" id="{78645E63-CD86-4703-9E4B-F24D542F2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70"/>
              <a:ext cx="40" cy="92"/>
            </a:xfrm>
            <a:custGeom>
              <a:avLst/>
              <a:gdLst>
                <a:gd name="T0" fmla="*/ 0 w 16"/>
                <a:gd name="T1" fmla="*/ 30 h 37"/>
                <a:gd name="T2" fmla="*/ 208 w 16"/>
                <a:gd name="T3" fmla="*/ 798 h 37"/>
                <a:gd name="T4" fmla="*/ 470 w 16"/>
                <a:gd name="T5" fmla="*/ 1415 h 37"/>
                <a:gd name="T6" fmla="*/ 83 w 16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7">
                  <a:moveTo>
                    <a:pt x="0" y="1"/>
                  </a:moveTo>
                  <a:cubicBezTo>
                    <a:pt x="1" y="7"/>
                    <a:pt x="4" y="14"/>
                    <a:pt x="5" y="21"/>
                  </a:cubicBezTo>
                  <a:cubicBezTo>
                    <a:pt x="6" y="26"/>
                    <a:pt x="7" y="34"/>
                    <a:pt x="12" y="37"/>
                  </a:cubicBezTo>
                  <a:cubicBezTo>
                    <a:pt x="10" y="24"/>
                    <a:pt x="16" y="7"/>
                    <a:pt x="2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345">
              <a:extLst>
                <a:ext uri="{FF2B5EF4-FFF2-40B4-BE49-F238E27FC236}">
                  <a16:creationId xmlns:a16="http://schemas.microsoft.com/office/drawing/2014/main" id="{78647FCA-C414-4CEC-A27C-6146E3EF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927"/>
              <a:ext cx="103" cy="70"/>
            </a:xfrm>
            <a:custGeom>
              <a:avLst/>
              <a:gdLst>
                <a:gd name="T0" fmla="*/ 1635 w 41"/>
                <a:gd name="T1" fmla="*/ 208 h 28"/>
                <a:gd name="T2" fmla="*/ 796 w 41"/>
                <a:gd name="T3" fmla="*/ 50 h 28"/>
                <a:gd name="T4" fmla="*/ 367 w 41"/>
                <a:gd name="T5" fmla="*/ 708 h 28"/>
                <a:gd name="T6" fmla="*/ 1156 w 41"/>
                <a:gd name="T7" fmla="*/ 675 h 28"/>
                <a:gd name="T8" fmla="*/ 1477 w 41"/>
                <a:gd name="T9" fmla="*/ 625 h 28"/>
                <a:gd name="T10" fmla="*/ 1507 w 41"/>
                <a:gd name="T11" fmla="*/ 23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8">
                  <a:moveTo>
                    <a:pt x="41" y="5"/>
                  </a:moveTo>
                  <a:cubicBezTo>
                    <a:pt x="33" y="4"/>
                    <a:pt x="28" y="0"/>
                    <a:pt x="20" y="1"/>
                  </a:cubicBezTo>
                  <a:cubicBezTo>
                    <a:pt x="11" y="2"/>
                    <a:pt x="0" y="8"/>
                    <a:pt x="9" y="18"/>
                  </a:cubicBezTo>
                  <a:cubicBezTo>
                    <a:pt x="18" y="28"/>
                    <a:pt x="21" y="19"/>
                    <a:pt x="29" y="17"/>
                  </a:cubicBezTo>
                  <a:cubicBezTo>
                    <a:pt x="32" y="16"/>
                    <a:pt x="34" y="19"/>
                    <a:pt x="37" y="16"/>
                  </a:cubicBezTo>
                  <a:cubicBezTo>
                    <a:pt x="39" y="12"/>
                    <a:pt x="33" y="8"/>
                    <a:pt x="38" y="6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346">
              <a:extLst>
                <a:ext uri="{FF2B5EF4-FFF2-40B4-BE49-F238E27FC236}">
                  <a16:creationId xmlns:a16="http://schemas.microsoft.com/office/drawing/2014/main" id="{60B52059-E1AE-4719-9603-E570793C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132"/>
              <a:ext cx="103" cy="140"/>
            </a:xfrm>
            <a:custGeom>
              <a:avLst/>
              <a:gdLst>
                <a:gd name="T0" fmla="*/ 952 w 41"/>
                <a:gd name="T1" fmla="*/ 158 h 56"/>
                <a:gd name="T2" fmla="*/ 158 w 41"/>
                <a:gd name="T3" fmla="*/ 708 h 56"/>
                <a:gd name="T4" fmla="*/ 681 w 41"/>
                <a:gd name="T5" fmla="*/ 2113 h 56"/>
                <a:gd name="T6" fmla="*/ 1186 w 41"/>
                <a:gd name="T7" fmla="*/ 2000 h 56"/>
                <a:gd name="T8" fmla="*/ 1236 w 41"/>
                <a:gd name="T9" fmla="*/ 1770 h 56"/>
                <a:gd name="T10" fmla="*/ 1394 w 41"/>
                <a:gd name="T11" fmla="*/ 1488 h 56"/>
                <a:gd name="T12" fmla="*/ 1080 w 41"/>
                <a:gd name="T13" fmla="*/ 15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56">
                  <a:moveTo>
                    <a:pt x="24" y="4"/>
                  </a:moveTo>
                  <a:cubicBezTo>
                    <a:pt x="15" y="0"/>
                    <a:pt x="6" y="11"/>
                    <a:pt x="4" y="18"/>
                  </a:cubicBezTo>
                  <a:cubicBezTo>
                    <a:pt x="0" y="30"/>
                    <a:pt x="5" y="47"/>
                    <a:pt x="17" y="54"/>
                  </a:cubicBezTo>
                  <a:cubicBezTo>
                    <a:pt x="21" y="56"/>
                    <a:pt x="27" y="56"/>
                    <a:pt x="30" y="51"/>
                  </a:cubicBezTo>
                  <a:cubicBezTo>
                    <a:pt x="30" y="49"/>
                    <a:pt x="30" y="47"/>
                    <a:pt x="31" y="45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41" y="25"/>
                    <a:pt x="37" y="13"/>
                    <a:pt x="27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347">
              <a:extLst>
                <a:ext uri="{FF2B5EF4-FFF2-40B4-BE49-F238E27FC236}">
                  <a16:creationId xmlns:a16="http://schemas.microsoft.com/office/drawing/2014/main" id="{7AC65D03-0878-4CA3-8A87-3B8ED0A3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140"/>
              <a:ext cx="175" cy="115"/>
            </a:xfrm>
            <a:custGeom>
              <a:avLst/>
              <a:gdLst>
                <a:gd name="T0" fmla="*/ 158 w 70"/>
                <a:gd name="T1" fmla="*/ 1800 h 46"/>
                <a:gd name="T2" fmla="*/ 1220 w 70"/>
                <a:gd name="T3" fmla="*/ 1375 h 46"/>
                <a:gd name="T4" fmla="*/ 1770 w 70"/>
                <a:gd name="T5" fmla="*/ 1095 h 46"/>
                <a:gd name="T6" fmla="*/ 2000 w 70"/>
                <a:gd name="T7" fmla="*/ 1145 h 46"/>
                <a:gd name="T8" fmla="*/ 2113 w 70"/>
                <a:gd name="T9" fmla="*/ 783 h 46"/>
                <a:gd name="T10" fmla="*/ 2738 w 70"/>
                <a:gd name="T11" fmla="*/ 50 h 46"/>
                <a:gd name="T12" fmla="*/ 2033 w 70"/>
                <a:gd name="T13" fmla="*/ 438 h 46"/>
                <a:gd name="T14" fmla="*/ 1488 w 70"/>
                <a:gd name="T15" fmla="*/ 908 h 46"/>
                <a:gd name="T16" fmla="*/ 0 w 70"/>
                <a:gd name="T17" fmla="*/ 8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46">
                  <a:moveTo>
                    <a:pt x="4" y="46"/>
                  </a:moveTo>
                  <a:cubicBezTo>
                    <a:pt x="10" y="33"/>
                    <a:pt x="20" y="39"/>
                    <a:pt x="31" y="35"/>
                  </a:cubicBezTo>
                  <a:cubicBezTo>
                    <a:pt x="35" y="33"/>
                    <a:pt x="39" y="28"/>
                    <a:pt x="45" y="28"/>
                  </a:cubicBezTo>
                  <a:cubicBezTo>
                    <a:pt x="47" y="28"/>
                    <a:pt x="49" y="30"/>
                    <a:pt x="51" y="29"/>
                  </a:cubicBezTo>
                  <a:cubicBezTo>
                    <a:pt x="53" y="28"/>
                    <a:pt x="53" y="22"/>
                    <a:pt x="54" y="20"/>
                  </a:cubicBezTo>
                  <a:cubicBezTo>
                    <a:pt x="57" y="13"/>
                    <a:pt x="64" y="5"/>
                    <a:pt x="70" y="1"/>
                  </a:cubicBezTo>
                  <a:cubicBezTo>
                    <a:pt x="65" y="0"/>
                    <a:pt x="57" y="8"/>
                    <a:pt x="52" y="11"/>
                  </a:cubicBezTo>
                  <a:cubicBezTo>
                    <a:pt x="47" y="14"/>
                    <a:pt x="43" y="20"/>
                    <a:pt x="38" y="23"/>
                  </a:cubicBezTo>
                  <a:cubicBezTo>
                    <a:pt x="21" y="34"/>
                    <a:pt x="14" y="6"/>
                    <a:pt x="0" y="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348">
              <a:extLst>
                <a:ext uri="{FF2B5EF4-FFF2-40B4-BE49-F238E27FC236}">
                  <a16:creationId xmlns:a16="http://schemas.microsoft.com/office/drawing/2014/main" id="{AE7C62F2-9380-4DA8-8A45-D18B5D8C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280"/>
              <a:ext cx="171" cy="105"/>
            </a:xfrm>
            <a:custGeom>
              <a:avLst/>
              <a:gdLst>
                <a:gd name="T0" fmla="*/ 317 w 68"/>
                <a:gd name="T1" fmla="*/ 783 h 42"/>
                <a:gd name="T2" fmla="*/ 639 w 68"/>
                <a:gd name="T3" fmla="*/ 1488 h 42"/>
                <a:gd name="T4" fmla="*/ 1398 w 68"/>
                <a:gd name="T5" fmla="*/ 1533 h 42"/>
                <a:gd name="T6" fmla="*/ 1954 w 68"/>
                <a:gd name="T7" fmla="*/ 1488 h 42"/>
                <a:gd name="T8" fmla="*/ 2351 w 68"/>
                <a:gd name="T9" fmla="*/ 1488 h 42"/>
                <a:gd name="T10" fmla="*/ 2434 w 68"/>
                <a:gd name="T11" fmla="*/ 750 h 42"/>
                <a:gd name="T12" fmla="*/ 1031 w 68"/>
                <a:gd name="T13" fmla="*/ 1020 h 42"/>
                <a:gd name="T14" fmla="*/ 367 w 68"/>
                <a:gd name="T15" fmla="*/ 520 h 42"/>
                <a:gd name="T16" fmla="*/ 0 w 68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2">
                  <a:moveTo>
                    <a:pt x="8" y="20"/>
                  </a:moveTo>
                  <a:cubicBezTo>
                    <a:pt x="11" y="26"/>
                    <a:pt x="10" y="34"/>
                    <a:pt x="16" y="38"/>
                  </a:cubicBezTo>
                  <a:cubicBezTo>
                    <a:pt x="22" y="42"/>
                    <a:pt x="29" y="39"/>
                    <a:pt x="35" y="39"/>
                  </a:cubicBezTo>
                  <a:cubicBezTo>
                    <a:pt x="40" y="39"/>
                    <a:pt x="44" y="38"/>
                    <a:pt x="49" y="38"/>
                  </a:cubicBezTo>
                  <a:cubicBezTo>
                    <a:pt x="52" y="37"/>
                    <a:pt x="56" y="38"/>
                    <a:pt x="59" y="38"/>
                  </a:cubicBezTo>
                  <a:cubicBezTo>
                    <a:pt x="68" y="36"/>
                    <a:pt x="62" y="26"/>
                    <a:pt x="61" y="19"/>
                  </a:cubicBezTo>
                  <a:cubicBezTo>
                    <a:pt x="58" y="32"/>
                    <a:pt x="34" y="30"/>
                    <a:pt x="26" y="26"/>
                  </a:cubicBezTo>
                  <a:cubicBezTo>
                    <a:pt x="19" y="23"/>
                    <a:pt x="15" y="17"/>
                    <a:pt x="9" y="13"/>
                  </a:cubicBezTo>
                  <a:cubicBezTo>
                    <a:pt x="5" y="9"/>
                    <a:pt x="0" y="6"/>
                    <a:pt x="0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349">
              <a:extLst>
                <a:ext uri="{FF2B5EF4-FFF2-40B4-BE49-F238E27FC236}">
                  <a16:creationId xmlns:a16="http://schemas.microsoft.com/office/drawing/2014/main" id="{2DB63351-57CF-4EF9-B2B7-0D9048BD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080"/>
              <a:ext cx="65" cy="175"/>
            </a:xfrm>
            <a:custGeom>
              <a:avLst/>
              <a:gdLst>
                <a:gd name="T0" fmla="*/ 708 w 26"/>
                <a:gd name="T1" fmla="*/ 595 h 70"/>
                <a:gd name="T2" fmla="*/ 833 w 26"/>
                <a:gd name="T3" fmla="*/ 1925 h 70"/>
                <a:gd name="T4" fmla="*/ 0 w 26"/>
                <a:gd name="T5" fmla="*/ 2738 h 70"/>
                <a:gd name="T6" fmla="*/ 595 w 26"/>
                <a:gd name="T7" fmla="*/ 1250 h 70"/>
                <a:gd name="T8" fmla="*/ 283 w 26"/>
                <a:gd name="T9" fmla="*/ 0 h 70"/>
                <a:gd name="T10" fmla="*/ 675 w 26"/>
                <a:gd name="T11" fmla="*/ 47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0">
                  <a:moveTo>
                    <a:pt x="18" y="15"/>
                  </a:moveTo>
                  <a:cubicBezTo>
                    <a:pt x="24" y="23"/>
                    <a:pt x="26" y="40"/>
                    <a:pt x="21" y="49"/>
                  </a:cubicBezTo>
                  <a:cubicBezTo>
                    <a:pt x="17" y="57"/>
                    <a:pt x="7" y="64"/>
                    <a:pt x="0" y="70"/>
                  </a:cubicBezTo>
                  <a:cubicBezTo>
                    <a:pt x="11" y="60"/>
                    <a:pt x="15" y="46"/>
                    <a:pt x="15" y="32"/>
                  </a:cubicBezTo>
                  <a:cubicBezTo>
                    <a:pt x="16" y="19"/>
                    <a:pt x="11" y="11"/>
                    <a:pt x="7" y="0"/>
                  </a:cubicBezTo>
                  <a:cubicBezTo>
                    <a:pt x="12" y="3"/>
                    <a:pt x="14" y="8"/>
                    <a:pt x="17" y="1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350">
              <a:extLst>
                <a:ext uri="{FF2B5EF4-FFF2-40B4-BE49-F238E27FC236}">
                  <a16:creationId xmlns:a16="http://schemas.microsoft.com/office/drawing/2014/main" id="{969996DD-048C-4D0D-BA3C-96C6A4E5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0"/>
              <a:ext cx="67" cy="47"/>
            </a:xfrm>
            <a:custGeom>
              <a:avLst/>
              <a:gdLst>
                <a:gd name="T0" fmla="*/ 794 w 27"/>
                <a:gd name="T1" fmla="*/ 710 h 19"/>
                <a:gd name="T2" fmla="*/ 764 w 27"/>
                <a:gd name="T3" fmla="*/ 453 h 19"/>
                <a:gd name="T4" fmla="*/ 948 w 27"/>
                <a:gd name="T5" fmla="*/ 257 h 19"/>
                <a:gd name="T6" fmla="*/ 836 w 27"/>
                <a:gd name="T7" fmla="*/ 104 h 19"/>
                <a:gd name="T8" fmla="*/ 0 w 27"/>
                <a:gd name="T9" fmla="*/ 15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21" y="19"/>
                  </a:moveTo>
                  <a:cubicBezTo>
                    <a:pt x="20" y="17"/>
                    <a:pt x="19" y="14"/>
                    <a:pt x="20" y="12"/>
                  </a:cubicBezTo>
                  <a:cubicBezTo>
                    <a:pt x="21" y="9"/>
                    <a:pt x="24" y="9"/>
                    <a:pt x="25" y="7"/>
                  </a:cubicBezTo>
                  <a:cubicBezTo>
                    <a:pt x="26" y="4"/>
                    <a:pt x="27" y="4"/>
                    <a:pt x="22" y="3"/>
                  </a:cubicBezTo>
                  <a:cubicBezTo>
                    <a:pt x="17" y="2"/>
                    <a:pt x="4" y="0"/>
                    <a:pt x="0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351">
              <a:extLst>
                <a:ext uri="{FF2B5EF4-FFF2-40B4-BE49-F238E27FC236}">
                  <a16:creationId xmlns:a16="http://schemas.microsoft.com/office/drawing/2014/main" id="{E52F8F31-555E-4F9D-BCF6-BE947095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152"/>
              <a:ext cx="40" cy="90"/>
            </a:xfrm>
            <a:custGeom>
              <a:avLst/>
              <a:gdLst>
                <a:gd name="T0" fmla="*/ 0 w 16"/>
                <a:gd name="T1" fmla="*/ 0 h 36"/>
                <a:gd name="T2" fmla="*/ 158 w 16"/>
                <a:gd name="T3" fmla="*/ 708 h 36"/>
                <a:gd name="T4" fmla="*/ 283 w 16"/>
                <a:gd name="T5" fmla="*/ 1408 h 36"/>
                <a:gd name="T6" fmla="*/ 125 w 16"/>
                <a:gd name="T7" fmla="*/ 12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0" y="0"/>
                  </a:moveTo>
                  <a:cubicBezTo>
                    <a:pt x="1" y="6"/>
                    <a:pt x="2" y="11"/>
                    <a:pt x="4" y="18"/>
                  </a:cubicBezTo>
                  <a:cubicBezTo>
                    <a:pt x="5" y="22"/>
                    <a:pt x="3" y="35"/>
                    <a:pt x="7" y="36"/>
                  </a:cubicBezTo>
                  <a:cubicBezTo>
                    <a:pt x="16" y="27"/>
                    <a:pt x="12" y="10"/>
                    <a:pt x="3" y="3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352">
              <a:extLst>
                <a:ext uri="{FF2B5EF4-FFF2-40B4-BE49-F238E27FC236}">
                  <a16:creationId xmlns:a16="http://schemas.microsoft.com/office/drawing/2014/main" id="{8AF89835-C0D5-4533-9A52-1063CE55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2290"/>
              <a:ext cx="40" cy="72"/>
            </a:xfrm>
            <a:custGeom>
              <a:avLst/>
              <a:gdLst>
                <a:gd name="T0" fmla="*/ 50 w 16"/>
                <a:gd name="T1" fmla="*/ 74 h 29"/>
                <a:gd name="T2" fmla="*/ 595 w 16"/>
                <a:gd name="T3" fmla="*/ 690 h 29"/>
                <a:gd name="T4" fmla="*/ 520 w 16"/>
                <a:gd name="T5" fmla="*/ 340 h 29"/>
                <a:gd name="T6" fmla="*/ 595 w 16"/>
                <a:gd name="T7" fmla="*/ 154 h 29"/>
                <a:gd name="T8" fmla="*/ 83 w 16"/>
                <a:gd name="T9" fmla="*/ 7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9">
                  <a:moveTo>
                    <a:pt x="1" y="2"/>
                  </a:moveTo>
                  <a:cubicBezTo>
                    <a:pt x="0" y="7"/>
                    <a:pt x="11" y="29"/>
                    <a:pt x="15" y="18"/>
                  </a:cubicBezTo>
                  <a:cubicBezTo>
                    <a:pt x="16" y="15"/>
                    <a:pt x="13" y="12"/>
                    <a:pt x="13" y="9"/>
                  </a:cubicBezTo>
                  <a:cubicBezTo>
                    <a:pt x="13" y="8"/>
                    <a:pt x="16" y="4"/>
                    <a:pt x="15" y="4"/>
                  </a:cubicBezTo>
                  <a:cubicBezTo>
                    <a:pt x="14" y="1"/>
                    <a:pt x="5" y="0"/>
                    <a:pt x="2" y="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353">
              <a:extLst>
                <a:ext uri="{FF2B5EF4-FFF2-40B4-BE49-F238E27FC236}">
                  <a16:creationId xmlns:a16="http://schemas.microsoft.com/office/drawing/2014/main" id="{EEFE246D-7274-4498-BD24-2F3C6B7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230"/>
              <a:ext cx="12" cy="20"/>
            </a:xfrm>
            <a:custGeom>
              <a:avLst/>
              <a:gdLst>
                <a:gd name="T0" fmla="*/ 29 w 5"/>
                <a:gd name="T1" fmla="*/ 83 h 8"/>
                <a:gd name="T2" fmla="*/ 98 w 5"/>
                <a:gd name="T3" fmla="*/ 313 h 8"/>
                <a:gd name="T4" fmla="*/ 139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5" y="6"/>
                    <a:pt x="4" y="3"/>
                    <a:pt x="4" y="0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354">
              <a:extLst>
                <a:ext uri="{FF2B5EF4-FFF2-40B4-BE49-F238E27FC236}">
                  <a16:creationId xmlns:a16="http://schemas.microsoft.com/office/drawing/2014/main" id="{F1F3486E-9852-478A-A8D3-18E905B5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2160"/>
              <a:ext cx="70" cy="55"/>
            </a:xfrm>
            <a:custGeom>
              <a:avLst/>
              <a:gdLst>
                <a:gd name="T0" fmla="*/ 0 w 28"/>
                <a:gd name="T1" fmla="*/ 708 h 22"/>
                <a:gd name="T2" fmla="*/ 675 w 28"/>
                <a:gd name="T3" fmla="*/ 675 h 22"/>
                <a:gd name="T4" fmla="*/ 1095 w 28"/>
                <a:gd name="T5" fmla="*/ 0 h 22"/>
                <a:gd name="T6" fmla="*/ 438 w 28"/>
                <a:gd name="T7" fmla="*/ 59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0" y="18"/>
                  </a:moveTo>
                  <a:cubicBezTo>
                    <a:pt x="6" y="22"/>
                    <a:pt x="11" y="20"/>
                    <a:pt x="17" y="17"/>
                  </a:cubicBezTo>
                  <a:cubicBezTo>
                    <a:pt x="25" y="12"/>
                    <a:pt x="22" y="6"/>
                    <a:pt x="28" y="0"/>
                  </a:cubicBezTo>
                  <a:cubicBezTo>
                    <a:pt x="22" y="4"/>
                    <a:pt x="18" y="12"/>
                    <a:pt x="11" y="1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355">
              <a:extLst>
                <a:ext uri="{FF2B5EF4-FFF2-40B4-BE49-F238E27FC236}">
                  <a16:creationId xmlns:a16="http://schemas.microsoft.com/office/drawing/2014/main" id="{AB1FAE91-5F1D-4533-B929-1F440AF2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312"/>
              <a:ext cx="85" cy="35"/>
            </a:xfrm>
            <a:custGeom>
              <a:avLst/>
              <a:gdLst>
                <a:gd name="T0" fmla="*/ 0 w 34"/>
                <a:gd name="T1" fmla="*/ 550 h 14"/>
                <a:gd name="T2" fmla="*/ 708 w 34"/>
                <a:gd name="T3" fmla="*/ 283 h 14"/>
                <a:gd name="T4" fmla="*/ 1333 w 34"/>
                <a:gd name="T5" fmla="*/ 283 h 14"/>
                <a:gd name="T6" fmla="*/ 708 w 34"/>
                <a:gd name="T7" fmla="*/ 8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4">
                  <a:moveTo>
                    <a:pt x="0" y="14"/>
                  </a:moveTo>
                  <a:cubicBezTo>
                    <a:pt x="7" y="13"/>
                    <a:pt x="12" y="11"/>
                    <a:pt x="18" y="7"/>
                  </a:cubicBezTo>
                  <a:cubicBezTo>
                    <a:pt x="24" y="3"/>
                    <a:pt x="28" y="5"/>
                    <a:pt x="34" y="7"/>
                  </a:cubicBezTo>
                  <a:cubicBezTo>
                    <a:pt x="33" y="3"/>
                    <a:pt x="21" y="0"/>
                    <a:pt x="18" y="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356">
              <a:extLst>
                <a:ext uri="{FF2B5EF4-FFF2-40B4-BE49-F238E27FC236}">
                  <a16:creationId xmlns:a16="http://schemas.microsoft.com/office/drawing/2014/main" id="{6E73FBC4-C51F-4CF9-A204-6F05F965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987"/>
              <a:ext cx="68" cy="30"/>
            </a:xfrm>
            <a:custGeom>
              <a:avLst/>
              <a:gdLst>
                <a:gd name="T0" fmla="*/ 0 w 27"/>
                <a:gd name="T1" fmla="*/ 470 h 12"/>
                <a:gd name="T2" fmla="*/ 209 w 27"/>
                <a:gd name="T3" fmla="*/ 83 h 12"/>
                <a:gd name="T4" fmla="*/ 526 w 27"/>
                <a:gd name="T5" fmla="*/ 50 h 12"/>
                <a:gd name="T6" fmla="*/ 1085 w 27"/>
                <a:gd name="T7" fmla="*/ 313 h 12"/>
                <a:gd name="T8" fmla="*/ 798 w 27"/>
                <a:gd name="T9" fmla="*/ 363 h 12"/>
                <a:gd name="T10" fmla="*/ 126 w 27"/>
                <a:gd name="T11" fmla="*/ 47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cubicBezTo>
                    <a:pt x="2" y="8"/>
                    <a:pt x="1" y="4"/>
                    <a:pt x="5" y="2"/>
                  </a:cubicBezTo>
                  <a:cubicBezTo>
                    <a:pt x="7" y="0"/>
                    <a:pt x="11" y="1"/>
                    <a:pt x="13" y="1"/>
                  </a:cubicBezTo>
                  <a:cubicBezTo>
                    <a:pt x="18" y="1"/>
                    <a:pt x="27" y="1"/>
                    <a:pt x="27" y="8"/>
                  </a:cubicBezTo>
                  <a:cubicBezTo>
                    <a:pt x="25" y="6"/>
                    <a:pt x="22" y="7"/>
                    <a:pt x="20" y="9"/>
                  </a:cubicBezTo>
                  <a:cubicBezTo>
                    <a:pt x="16" y="0"/>
                    <a:pt x="3" y="5"/>
                    <a:pt x="3" y="1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357">
              <a:extLst>
                <a:ext uri="{FF2B5EF4-FFF2-40B4-BE49-F238E27FC236}">
                  <a16:creationId xmlns:a16="http://schemas.microsoft.com/office/drawing/2014/main" id="{097EC104-E42B-4E56-804C-F199EF6D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145"/>
              <a:ext cx="33" cy="37"/>
            </a:xfrm>
            <a:custGeom>
              <a:avLst/>
              <a:gdLst>
                <a:gd name="T0" fmla="*/ 0 w 13"/>
                <a:gd name="T1" fmla="*/ 553 h 15"/>
                <a:gd name="T2" fmla="*/ 457 w 13"/>
                <a:gd name="T3" fmla="*/ 377 h 15"/>
                <a:gd name="T4" fmla="*/ 327 w 13"/>
                <a:gd name="T5" fmla="*/ 0 h 15"/>
                <a:gd name="T6" fmla="*/ 84 w 13"/>
                <a:gd name="T7" fmla="*/ 52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3" y="15"/>
                    <a:pt x="9" y="13"/>
                    <a:pt x="11" y="10"/>
                  </a:cubicBezTo>
                  <a:cubicBezTo>
                    <a:pt x="13" y="7"/>
                    <a:pt x="12" y="0"/>
                    <a:pt x="8" y="0"/>
                  </a:cubicBezTo>
                  <a:cubicBezTo>
                    <a:pt x="10" y="8"/>
                    <a:pt x="6" y="8"/>
                    <a:pt x="2" y="14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358">
              <a:extLst>
                <a:ext uri="{FF2B5EF4-FFF2-40B4-BE49-F238E27FC236}">
                  <a16:creationId xmlns:a16="http://schemas.microsoft.com/office/drawing/2014/main" id="{35BEBF4D-1C35-4AEE-927F-E4AABB80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3120"/>
              <a:ext cx="20" cy="32"/>
            </a:xfrm>
            <a:custGeom>
              <a:avLst/>
              <a:gdLst>
                <a:gd name="T0" fmla="*/ 50 w 8"/>
                <a:gd name="T1" fmla="*/ 478 h 13"/>
                <a:gd name="T2" fmla="*/ 208 w 8"/>
                <a:gd name="T3" fmla="*/ 0 h 13"/>
                <a:gd name="T4" fmla="*/ 0 w 8"/>
                <a:gd name="T5" fmla="*/ 3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1" y="13"/>
                  </a:moveTo>
                  <a:cubicBezTo>
                    <a:pt x="8" y="9"/>
                    <a:pt x="8" y="6"/>
                    <a:pt x="5" y="0"/>
                  </a:cubicBezTo>
                  <a:cubicBezTo>
                    <a:pt x="4" y="4"/>
                    <a:pt x="3" y="8"/>
                    <a:pt x="0" y="11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359">
              <a:extLst>
                <a:ext uri="{FF2B5EF4-FFF2-40B4-BE49-F238E27FC236}">
                  <a16:creationId xmlns:a16="http://schemas.microsoft.com/office/drawing/2014/main" id="{9A89C0B2-A3D4-44ED-9A45-E019E63E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952"/>
              <a:ext cx="77" cy="65"/>
            </a:xfrm>
            <a:custGeom>
              <a:avLst/>
              <a:gdLst>
                <a:gd name="T0" fmla="*/ 30 w 31"/>
                <a:gd name="T1" fmla="*/ 0 h 26"/>
                <a:gd name="T2" fmla="*/ 186 w 31"/>
                <a:gd name="T3" fmla="*/ 863 h 26"/>
                <a:gd name="T4" fmla="*/ 569 w 31"/>
                <a:gd name="T5" fmla="*/ 863 h 26"/>
                <a:gd name="T6" fmla="*/ 1177 w 31"/>
                <a:gd name="T7" fmla="*/ 938 h 26"/>
                <a:gd name="T8" fmla="*/ 611 w 31"/>
                <a:gd name="T9" fmla="*/ 750 h 26"/>
                <a:gd name="T10" fmla="*/ 75 w 31"/>
                <a:gd name="T11" fmla="*/ 20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6">
                  <a:moveTo>
                    <a:pt x="1" y="0"/>
                  </a:moveTo>
                  <a:cubicBezTo>
                    <a:pt x="3" y="6"/>
                    <a:pt x="0" y="18"/>
                    <a:pt x="5" y="22"/>
                  </a:cubicBezTo>
                  <a:cubicBezTo>
                    <a:pt x="8" y="23"/>
                    <a:pt x="12" y="22"/>
                    <a:pt x="15" y="22"/>
                  </a:cubicBezTo>
                  <a:cubicBezTo>
                    <a:pt x="20" y="23"/>
                    <a:pt x="26" y="24"/>
                    <a:pt x="31" y="24"/>
                  </a:cubicBezTo>
                  <a:cubicBezTo>
                    <a:pt x="27" y="26"/>
                    <a:pt x="20" y="21"/>
                    <a:pt x="16" y="19"/>
                  </a:cubicBezTo>
                  <a:cubicBezTo>
                    <a:pt x="9" y="16"/>
                    <a:pt x="5" y="11"/>
                    <a:pt x="2" y="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360">
              <a:extLst>
                <a:ext uri="{FF2B5EF4-FFF2-40B4-BE49-F238E27FC236}">
                  <a16:creationId xmlns:a16="http://schemas.microsoft.com/office/drawing/2014/main" id="{5D004149-5214-46F1-BC17-075BB84E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770"/>
              <a:ext cx="168" cy="55"/>
            </a:xfrm>
            <a:custGeom>
              <a:avLst/>
              <a:gdLst>
                <a:gd name="T0" fmla="*/ 0 w 67"/>
                <a:gd name="T1" fmla="*/ 783 h 22"/>
                <a:gd name="T2" fmla="*/ 1422 w 67"/>
                <a:gd name="T3" fmla="*/ 50 h 22"/>
                <a:gd name="T4" fmla="*/ 2648 w 67"/>
                <a:gd name="T5" fmla="*/ 863 h 22"/>
                <a:gd name="T6" fmla="*/ 554 w 67"/>
                <a:gd name="T7" fmla="*/ 47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2">
                  <a:moveTo>
                    <a:pt x="0" y="20"/>
                  </a:moveTo>
                  <a:cubicBezTo>
                    <a:pt x="11" y="12"/>
                    <a:pt x="22" y="1"/>
                    <a:pt x="36" y="1"/>
                  </a:cubicBezTo>
                  <a:cubicBezTo>
                    <a:pt x="52" y="0"/>
                    <a:pt x="58" y="10"/>
                    <a:pt x="67" y="22"/>
                  </a:cubicBezTo>
                  <a:cubicBezTo>
                    <a:pt x="57" y="10"/>
                    <a:pt x="28" y="2"/>
                    <a:pt x="14" y="1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361">
              <a:extLst>
                <a:ext uri="{FF2B5EF4-FFF2-40B4-BE49-F238E27FC236}">
                  <a16:creationId xmlns:a16="http://schemas.microsoft.com/office/drawing/2014/main" id="{778E067E-897E-407F-9A8E-EFFE7A9B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955"/>
              <a:ext cx="67" cy="167"/>
            </a:xfrm>
            <a:custGeom>
              <a:avLst/>
              <a:gdLst>
                <a:gd name="T0" fmla="*/ 1022 w 27"/>
                <a:gd name="T1" fmla="*/ 0 h 67"/>
                <a:gd name="T2" fmla="*/ 536 w 27"/>
                <a:gd name="T3" fmla="*/ 496 h 67"/>
                <a:gd name="T4" fmla="*/ 258 w 27"/>
                <a:gd name="T5" fmla="*/ 1112 h 67"/>
                <a:gd name="T6" fmla="*/ 74 w 27"/>
                <a:gd name="T7" fmla="*/ 1702 h 67"/>
                <a:gd name="T8" fmla="*/ 258 w 27"/>
                <a:gd name="T9" fmla="*/ 2585 h 67"/>
                <a:gd name="T10" fmla="*/ 486 w 27"/>
                <a:gd name="T11" fmla="*/ 1194 h 67"/>
                <a:gd name="T12" fmla="*/ 690 w 27"/>
                <a:gd name="T13" fmla="*/ 621 h 67"/>
                <a:gd name="T14" fmla="*/ 836 w 27"/>
                <a:gd name="T15" fmla="*/ 229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23" y="5"/>
                    <a:pt x="17" y="8"/>
                    <a:pt x="14" y="13"/>
                  </a:cubicBezTo>
                  <a:cubicBezTo>
                    <a:pt x="11" y="18"/>
                    <a:pt x="9" y="24"/>
                    <a:pt x="7" y="29"/>
                  </a:cubicBezTo>
                  <a:cubicBezTo>
                    <a:pt x="6" y="34"/>
                    <a:pt x="3" y="39"/>
                    <a:pt x="2" y="44"/>
                  </a:cubicBezTo>
                  <a:cubicBezTo>
                    <a:pt x="0" y="51"/>
                    <a:pt x="3" y="61"/>
                    <a:pt x="7" y="67"/>
                  </a:cubicBezTo>
                  <a:cubicBezTo>
                    <a:pt x="5" y="54"/>
                    <a:pt x="8" y="43"/>
                    <a:pt x="13" y="31"/>
                  </a:cubicBezTo>
                  <a:cubicBezTo>
                    <a:pt x="15" y="26"/>
                    <a:pt x="17" y="22"/>
                    <a:pt x="18" y="16"/>
                  </a:cubicBezTo>
                  <a:cubicBezTo>
                    <a:pt x="19" y="12"/>
                    <a:pt x="19" y="9"/>
                    <a:pt x="22" y="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362">
              <a:extLst>
                <a:ext uri="{FF2B5EF4-FFF2-40B4-BE49-F238E27FC236}">
                  <a16:creationId xmlns:a16="http://schemas.microsoft.com/office/drawing/2014/main" id="{C13BD5CF-3170-4F46-9768-4F6A02D8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050"/>
              <a:ext cx="35" cy="25"/>
            </a:xfrm>
            <a:custGeom>
              <a:avLst/>
              <a:gdLst>
                <a:gd name="T0" fmla="*/ 208 w 14"/>
                <a:gd name="T1" fmla="*/ 0 h 10"/>
                <a:gd name="T2" fmla="*/ 283 w 14"/>
                <a:gd name="T3" fmla="*/ 363 h 10"/>
                <a:gd name="T4" fmla="*/ 438 w 1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0">
                  <a:moveTo>
                    <a:pt x="5" y="0"/>
                  </a:moveTo>
                  <a:cubicBezTo>
                    <a:pt x="0" y="3"/>
                    <a:pt x="1" y="10"/>
                    <a:pt x="7" y="9"/>
                  </a:cubicBezTo>
                  <a:cubicBezTo>
                    <a:pt x="11" y="7"/>
                    <a:pt x="14" y="3"/>
                    <a:pt x="11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363">
              <a:extLst>
                <a:ext uri="{FF2B5EF4-FFF2-40B4-BE49-F238E27FC236}">
                  <a16:creationId xmlns:a16="http://schemas.microsoft.com/office/drawing/2014/main" id="{B3149DD4-5A85-4BCF-A4B1-0EEC286A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022"/>
              <a:ext cx="40" cy="28"/>
            </a:xfrm>
            <a:custGeom>
              <a:avLst/>
              <a:gdLst>
                <a:gd name="T0" fmla="*/ 283 w 16"/>
                <a:gd name="T1" fmla="*/ 51 h 11"/>
                <a:gd name="T2" fmla="*/ 238 w 16"/>
                <a:gd name="T3" fmla="*/ 415 h 11"/>
                <a:gd name="T4" fmla="*/ 520 w 16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7" y="1"/>
                  </a:moveTo>
                  <a:cubicBezTo>
                    <a:pt x="3" y="2"/>
                    <a:pt x="0" y="8"/>
                    <a:pt x="6" y="10"/>
                  </a:cubicBezTo>
                  <a:cubicBezTo>
                    <a:pt x="11" y="11"/>
                    <a:pt x="16" y="5"/>
                    <a:pt x="13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364">
              <a:extLst>
                <a:ext uri="{FF2B5EF4-FFF2-40B4-BE49-F238E27FC236}">
                  <a16:creationId xmlns:a16="http://schemas.microsoft.com/office/drawing/2014/main" id="{16B36DEC-8E52-48D4-8460-50F1D03B5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02"/>
              <a:ext cx="32" cy="25"/>
            </a:xfrm>
            <a:custGeom>
              <a:avLst/>
              <a:gdLst>
                <a:gd name="T0" fmla="*/ 182 w 13"/>
                <a:gd name="T1" fmla="*/ 83 h 10"/>
                <a:gd name="T2" fmla="*/ 153 w 13"/>
                <a:gd name="T3" fmla="*/ 363 h 10"/>
                <a:gd name="T4" fmla="*/ 327 w 13"/>
                <a:gd name="T5" fmla="*/ 8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">
                  <a:moveTo>
                    <a:pt x="5" y="2"/>
                  </a:moveTo>
                  <a:cubicBezTo>
                    <a:pt x="0" y="0"/>
                    <a:pt x="0" y="7"/>
                    <a:pt x="4" y="9"/>
                  </a:cubicBezTo>
                  <a:cubicBezTo>
                    <a:pt x="8" y="10"/>
                    <a:pt x="13" y="5"/>
                    <a:pt x="9" y="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365">
              <a:extLst>
                <a:ext uri="{FF2B5EF4-FFF2-40B4-BE49-F238E27FC236}">
                  <a16:creationId xmlns:a16="http://schemas.microsoft.com/office/drawing/2014/main" id="{B9D6328D-BECB-4FA8-BB95-73C5E2ED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3012"/>
              <a:ext cx="12" cy="13"/>
            </a:xfrm>
            <a:custGeom>
              <a:avLst/>
              <a:gdLst>
                <a:gd name="T0" fmla="*/ 0 w 5"/>
                <a:gd name="T1" fmla="*/ 0 h 5"/>
                <a:gd name="T2" fmla="*/ 168 w 5"/>
                <a:gd name="T3" fmla="*/ 0 h 5"/>
                <a:gd name="T4" fmla="*/ 98 w 5"/>
                <a:gd name="T5" fmla="*/ 2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4" y="4"/>
                    <a:pt x="3" y="5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366">
              <a:extLst>
                <a:ext uri="{FF2B5EF4-FFF2-40B4-BE49-F238E27FC236}">
                  <a16:creationId xmlns:a16="http://schemas.microsoft.com/office/drawing/2014/main" id="{6370ECF8-6DC1-4CCF-9554-1C9F0727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3082"/>
              <a:ext cx="27" cy="45"/>
            </a:xfrm>
            <a:custGeom>
              <a:avLst/>
              <a:gdLst>
                <a:gd name="T0" fmla="*/ 0 w 11"/>
                <a:gd name="T1" fmla="*/ 0 h 18"/>
                <a:gd name="T2" fmla="*/ 295 w 11"/>
                <a:gd name="T3" fmla="*/ 708 h 18"/>
                <a:gd name="T4" fmla="*/ 0 w 11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5" y="3"/>
                    <a:pt x="11" y="12"/>
                    <a:pt x="8" y="18"/>
                  </a:cubicBezTo>
                  <a:cubicBezTo>
                    <a:pt x="5" y="12"/>
                    <a:pt x="2" y="6"/>
                    <a:pt x="0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367">
              <a:extLst>
                <a:ext uri="{FF2B5EF4-FFF2-40B4-BE49-F238E27FC236}">
                  <a16:creationId xmlns:a16="http://schemas.microsoft.com/office/drawing/2014/main" id="{3565F4AE-19E0-49A5-A8AA-926ACEE1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3050"/>
              <a:ext cx="28" cy="52"/>
            </a:xfrm>
            <a:custGeom>
              <a:avLst/>
              <a:gdLst>
                <a:gd name="T0" fmla="*/ 0 w 11"/>
                <a:gd name="T1" fmla="*/ 0 h 21"/>
                <a:gd name="T2" fmla="*/ 461 w 11"/>
                <a:gd name="T3" fmla="*/ 790 h 21"/>
                <a:gd name="T4" fmla="*/ 331 w 11"/>
                <a:gd name="T5" fmla="*/ 565 h 21"/>
                <a:gd name="T6" fmla="*/ 51 w 11"/>
                <a:gd name="T7" fmla="*/ 15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5" y="7"/>
                    <a:pt x="10" y="11"/>
                    <a:pt x="11" y="21"/>
                  </a:cubicBezTo>
                  <a:cubicBezTo>
                    <a:pt x="10" y="19"/>
                    <a:pt x="9" y="17"/>
                    <a:pt x="8" y="15"/>
                  </a:cubicBezTo>
                  <a:cubicBezTo>
                    <a:pt x="6" y="11"/>
                    <a:pt x="3" y="8"/>
                    <a:pt x="1" y="4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368">
              <a:extLst>
                <a:ext uri="{FF2B5EF4-FFF2-40B4-BE49-F238E27FC236}">
                  <a16:creationId xmlns:a16="http://schemas.microsoft.com/office/drawing/2014/main" id="{891FEFD3-94A1-40D2-92B1-80C9543A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3042"/>
              <a:ext cx="30" cy="30"/>
            </a:xfrm>
            <a:custGeom>
              <a:avLst/>
              <a:gdLst>
                <a:gd name="T0" fmla="*/ 0 w 12"/>
                <a:gd name="T1" fmla="*/ 0 h 12"/>
                <a:gd name="T2" fmla="*/ 363 w 12"/>
                <a:gd name="T3" fmla="*/ 470 h 12"/>
                <a:gd name="T4" fmla="*/ 0 w 12"/>
                <a:gd name="T5" fmla="*/ 12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3"/>
                    <a:pt x="12" y="6"/>
                    <a:pt x="9" y="12"/>
                  </a:cubicBezTo>
                  <a:cubicBezTo>
                    <a:pt x="6" y="8"/>
                    <a:pt x="5" y="4"/>
                    <a:pt x="0" y="3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369">
              <a:extLst>
                <a:ext uri="{FF2B5EF4-FFF2-40B4-BE49-F238E27FC236}">
                  <a16:creationId xmlns:a16="http://schemas.microsoft.com/office/drawing/2014/main" id="{876ADC6A-FF7C-409E-AABA-A3DF718D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100"/>
              <a:ext cx="13" cy="37"/>
            </a:xfrm>
            <a:custGeom>
              <a:avLst/>
              <a:gdLst>
                <a:gd name="T0" fmla="*/ 55 w 5"/>
                <a:gd name="T1" fmla="*/ 153 h 15"/>
                <a:gd name="T2" fmla="*/ 88 w 5"/>
                <a:gd name="T3" fmla="*/ 553 h 15"/>
                <a:gd name="T4" fmla="*/ 143 w 5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5">
                  <a:moveTo>
                    <a:pt x="1" y="4"/>
                  </a:moveTo>
                  <a:cubicBezTo>
                    <a:pt x="1" y="8"/>
                    <a:pt x="0" y="12"/>
                    <a:pt x="2" y="15"/>
                  </a:cubicBezTo>
                  <a:cubicBezTo>
                    <a:pt x="5" y="12"/>
                    <a:pt x="4" y="4"/>
                    <a:pt x="3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370">
              <a:extLst>
                <a:ext uri="{FF2B5EF4-FFF2-40B4-BE49-F238E27FC236}">
                  <a16:creationId xmlns:a16="http://schemas.microsoft.com/office/drawing/2014/main" id="{58315E57-980A-4134-9FEF-14E6F18D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2110"/>
              <a:ext cx="133" cy="75"/>
            </a:xfrm>
            <a:custGeom>
              <a:avLst/>
              <a:gdLst>
                <a:gd name="T0" fmla="*/ 0 w 53"/>
                <a:gd name="T1" fmla="*/ 625 h 30"/>
                <a:gd name="T2" fmla="*/ 918 w 53"/>
                <a:gd name="T3" fmla="*/ 988 h 30"/>
                <a:gd name="T4" fmla="*/ 2103 w 53"/>
                <a:gd name="T5" fmla="*/ 208 h 30"/>
                <a:gd name="T6" fmla="*/ 1184 w 53"/>
                <a:gd name="T7" fmla="*/ 550 h 30"/>
                <a:gd name="T8" fmla="*/ 597 w 53"/>
                <a:gd name="T9" fmla="*/ 675 h 30"/>
                <a:gd name="T10" fmla="*/ 125 w 53"/>
                <a:gd name="T11" fmla="*/ 6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0">
                  <a:moveTo>
                    <a:pt x="0" y="16"/>
                  </a:moveTo>
                  <a:cubicBezTo>
                    <a:pt x="6" y="22"/>
                    <a:pt x="15" y="30"/>
                    <a:pt x="23" y="25"/>
                  </a:cubicBezTo>
                  <a:cubicBezTo>
                    <a:pt x="34" y="20"/>
                    <a:pt x="40" y="9"/>
                    <a:pt x="53" y="5"/>
                  </a:cubicBezTo>
                  <a:cubicBezTo>
                    <a:pt x="46" y="0"/>
                    <a:pt x="35" y="12"/>
                    <a:pt x="30" y="14"/>
                  </a:cubicBezTo>
                  <a:cubicBezTo>
                    <a:pt x="25" y="16"/>
                    <a:pt x="20" y="17"/>
                    <a:pt x="15" y="17"/>
                  </a:cubicBezTo>
                  <a:cubicBezTo>
                    <a:pt x="11" y="17"/>
                    <a:pt x="7" y="14"/>
                    <a:pt x="3" y="1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371">
              <a:extLst>
                <a:ext uri="{FF2B5EF4-FFF2-40B4-BE49-F238E27FC236}">
                  <a16:creationId xmlns:a16="http://schemas.microsoft.com/office/drawing/2014/main" id="{768B7B7E-BA84-497E-B688-E4D1FB89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2267"/>
              <a:ext cx="110" cy="23"/>
            </a:xfrm>
            <a:custGeom>
              <a:avLst/>
              <a:gdLst>
                <a:gd name="T0" fmla="*/ 0 w 44"/>
                <a:gd name="T1" fmla="*/ 386 h 9"/>
                <a:gd name="T2" fmla="*/ 1533 w 44"/>
                <a:gd name="T3" fmla="*/ 302 h 9"/>
                <a:gd name="T4" fmla="*/ 1720 w 44"/>
                <a:gd name="T5" fmla="*/ 215 h 9"/>
                <a:gd name="T6" fmla="*/ 1613 w 44"/>
                <a:gd name="T7" fmla="*/ 169 h 9"/>
                <a:gd name="T8" fmla="*/ 470 w 44"/>
                <a:gd name="T9" fmla="*/ 13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">
                  <a:moveTo>
                    <a:pt x="0" y="9"/>
                  </a:moveTo>
                  <a:cubicBezTo>
                    <a:pt x="12" y="0"/>
                    <a:pt x="25" y="8"/>
                    <a:pt x="39" y="7"/>
                  </a:cubicBezTo>
                  <a:cubicBezTo>
                    <a:pt x="40" y="7"/>
                    <a:pt x="44" y="7"/>
                    <a:pt x="44" y="5"/>
                  </a:cubicBezTo>
                  <a:cubicBezTo>
                    <a:pt x="44" y="1"/>
                    <a:pt x="41" y="4"/>
                    <a:pt x="41" y="4"/>
                  </a:cubicBezTo>
                  <a:cubicBezTo>
                    <a:pt x="32" y="2"/>
                    <a:pt x="22" y="2"/>
                    <a:pt x="12" y="3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372">
              <a:extLst>
                <a:ext uri="{FF2B5EF4-FFF2-40B4-BE49-F238E27FC236}">
                  <a16:creationId xmlns:a16="http://schemas.microsoft.com/office/drawing/2014/main" id="{AD0CE286-5946-4243-924E-0CA498AA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2210"/>
              <a:ext cx="23" cy="22"/>
            </a:xfrm>
            <a:custGeom>
              <a:avLst/>
              <a:gdLst>
                <a:gd name="T0" fmla="*/ 0 w 9"/>
                <a:gd name="T1" fmla="*/ 323 h 9"/>
                <a:gd name="T2" fmla="*/ 386 w 9"/>
                <a:gd name="T3" fmla="*/ 220 h 9"/>
                <a:gd name="T4" fmla="*/ 84 w 9"/>
                <a:gd name="T5" fmla="*/ 29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0"/>
                    <a:pt x="9" y="6"/>
                  </a:cubicBezTo>
                  <a:cubicBezTo>
                    <a:pt x="6" y="6"/>
                    <a:pt x="5" y="7"/>
                    <a:pt x="2" y="8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373">
              <a:extLst>
                <a:ext uri="{FF2B5EF4-FFF2-40B4-BE49-F238E27FC236}">
                  <a16:creationId xmlns:a16="http://schemas.microsoft.com/office/drawing/2014/main" id="{A8317EAB-7D72-494F-8589-CFA9F374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175"/>
              <a:ext cx="23" cy="40"/>
            </a:xfrm>
            <a:custGeom>
              <a:avLst/>
              <a:gdLst>
                <a:gd name="T0" fmla="*/ 84 w 9"/>
                <a:gd name="T1" fmla="*/ 0 h 16"/>
                <a:gd name="T2" fmla="*/ 386 w 9"/>
                <a:gd name="T3" fmla="*/ 625 h 16"/>
                <a:gd name="T4" fmla="*/ 0 w 9"/>
                <a:gd name="T5" fmla="*/ 208 h 16"/>
                <a:gd name="T6" fmla="*/ 84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2" y="0"/>
                  </a:moveTo>
                  <a:cubicBezTo>
                    <a:pt x="5" y="5"/>
                    <a:pt x="7" y="11"/>
                    <a:pt x="9" y="16"/>
                  </a:cubicBezTo>
                  <a:cubicBezTo>
                    <a:pt x="8" y="12"/>
                    <a:pt x="3" y="7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374">
              <a:extLst>
                <a:ext uri="{FF2B5EF4-FFF2-40B4-BE49-F238E27FC236}">
                  <a16:creationId xmlns:a16="http://schemas.microsoft.com/office/drawing/2014/main" id="{9B8D5C90-5D15-4330-AFA1-AADDAF88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2142"/>
              <a:ext cx="97" cy="88"/>
            </a:xfrm>
            <a:custGeom>
              <a:avLst/>
              <a:gdLst>
                <a:gd name="T0" fmla="*/ 229 w 39"/>
                <a:gd name="T1" fmla="*/ 284 h 35"/>
                <a:gd name="T2" fmla="*/ 465 w 39"/>
                <a:gd name="T3" fmla="*/ 1398 h 35"/>
                <a:gd name="T4" fmla="*/ 694 w 39"/>
                <a:gd name="T5" fmla="*/ 556 h 35"/>
                <a:gd name="T6" fmla="*/ 1490 w 39"/>
                <a:gd name="T7" fmla="*/ 0 h 35"/>
                <a:gd name="T8" fmla="*/ 341 w 39"/>
                <a:gd name="T9" fmla="*/ 15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5">
                  <a:moveTo>
                    <a:pt x="6" y="7"/>
                  </a:moveTo>
                  <a:cubicBezTo>
                    <a:pt x="0" y="16"/>
                    <a:pt x="6" y="27"/>
                    <a:pt x="12" y="35"/>
                  </a:cubicBezTo>
                  <a:cubicBezTo>
                    <a:pt x="11" y="26"/>
                    <a:pt x="10" y="20"/>
                    <a:pt x="18" y="14"/>
                  </a:cubicBezTo>
                  <a:cubicBezTo>
                    <a:pt x="23" y="10"/>
                    <a:pt x="39" y="8"/>
                    <a:pt x="39" y="0"/>
                  </a:cubicBezTo>
                  <a:cubicBezTo>
                    <a:pt x="29" y="1"/>
                    <a:pt x="19" y="5"/>
                    <a:pt x="9" y="4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375">
              <a:extLst>
                <a:ext uri="{FF2B5EF4-FFF2-40B4-BE49-F238E27FC236}">
                  <a16:creationId xmlns:a16="http://schemas.microsoft.com/office/drawing/2014/main" id="{3231D320-3DD0-45CC-BC28-D9ED772B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77"/>
              <a:ext cx="90" cy="65"/>
            </a:xfrm>
            <a:custGeom>
              <a:avLst/>
              <a:gdLst>
                <a:gd name="T0" fmla="*/ 238 w 36"/>
                <a:gd name="T1" fmla="*/ 313 h 26"/>
                <a:gd name="T2" fmla="*/ 550 w 36"/>
                <a:gd name="T3" fmla="*/ 1020 h 26"/>
                <a:gd name="T4" fmla="*/ 1375 w 36"/>
                <a:gd name="T5" fmla="*/ 550 h 26"/>
                <a:gd name="T6" fmla="*/ 675 w 36"/>
                <a:gd name="T7" fmla="*/ 15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6">
                  <a:moveTo>
                    <a:pt x="6" y="8"/>
                  </a:moveTo>
                  <a:cubicBezTo>
                    <a:pt x="21" y="12"/>
                    <a:pt x="0" y="26"/>
                    <a:pt x="14" y="26"/>
                  </a:cubicBezTo>
                  <a:cubicBezTo>
                    <a:pt x="20" y="26"/>
                    <a:pt x="33" y="21"/>
                    <a:pt x="35" y="14"/>
                  </a:cubicBezTo>
                  <a:cubicBezTo>
                    <a:pt x="36" y="5"/>
                    <a:pt x="25" y="0"/>
                    <a:pt x="17" y="4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376">
              <a:extLst>
                <a:ext uri="{FF2B5EF4-FFF2-40B4-BE49-F238E27FC236}">
                  <a16:creationId xmlns:a16="http://schemas.microsoft.com/office/drawing/2014/main" id="{CDFEEFA3-9BA6-4A16-9D3D-61BF858F1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2047"/>
              <a:ext cx="88" cy="53"/>
            </a:xfrm>
            <a:custGeom>
              <a:avLst/>
              <a:gdLst>
                <a:gd name="T0" fmla="*/ 158 w 35"/>
                <a:gd name="T1" fmla="*/ 853 h 21"/>
                <a:gd name="T2" fmla="*/ 0 w 35"/>
                <a:gd name="T3" fmla="*/ 644 h 21"/>
                <a:gd name="T4" fmla="*/ 241 w 35"/>
                <a:gd name="T5" fmla="*/ 611 h 21"/>
                <a:gd name="T6" fmla="*/ 126 w 35"/>
                <a:gd name="T7" fmla="*/ 401 h 21"/>
                <a:gd name="T8" fmla="*/ 317 w 35"/>
                <a:gd name="T9" fmla="*/ 368 h 21"/>
                <a:gd name="T10" fmla="*/ 475 w 35"/>
                <a:gd name="T11" fmla="*/ 209 h 21"/>
                <a:gd name="T12" fmla="*/ 475 w 35"/>
                <a:gd name="T13" fmla="*/ 83 h 21"/>
                <a:gd name="T14" fmla="*/ 1164 w 35"/>
                <a:gd name="T15" fmla="*/ 126 h 21"/>
                <a:gd name="T16" fmla="*/ 525 w 35"/>
                <a:gd name="T17" fmla="*/ 69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1">
                  <a:moveTo>
                    <a:pt x="4" y="21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2" y="17"/>
                    <a:pt x="4" y="16"/>
                    <a:pt x="6" y="15"/>
                  </a:cubicBezTo>
                  <a:cubicBezTo>
                    <a:pt x="5" y="14"/>
                    <a:pt x="4" y="12"/>
                    <a:pt x="3" y="10"/>
                  </a:cubicBezTo>
                  <a:cubicBezTo>
                    <a:pt x="5" y="10"/>
                    <a:pt x="6" y="9"/>
                    <a:pt x="8" y="9"/>
                  </a:cubicBezTo>
                  <a:cubicBezTo>
                    <a:pt x="6" y="6"/>
                    <a:pt x="9" y="4"/>
                    <a:pt x="12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6" y="2"/>
                    <a:pt x="25" y="0"/>
                    <a:pt x="29" y="3"/>
                  </a:cubicBezTo>
                  <a:cubicBezTo>
                    <a:pt x="35" y="11"/>
                    <a:pt x="14" y="10"/>
                    <a:pt x="13" y="17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377">
              <a:extLst>
                <a:ext uri="{FF2B5EF4-FFF2-40B4-BE49-F238E27FC236}">
                  <a16:creationId xmlns:a16="http://schemas.microsoft.com/office/drawing/2014/main" id="{1B7FFDF9-A8CD-4508-9D14-965CF18C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2097"/>
              <a:ext cx="63" cy="40"/>
            </a:xfrm>
            <a:custGeom>
              <a:avLst/>
              <a:gdLst>
                <a:gd name="T0" fmla="*/ 242 w 25"/>
                <a:gd name="T1" fmla="*/ 125 h 16"/>
                <a:gd name="T2" fmla="*/ 0 w 25"/>
                <a:gd name="T3" fmla="*/ 625 h 16"/>
                <a:gd name="T4" fmla="*/ 718 w 25"/>
                <a:gd name="T5" fmla="*/ 395 h 16"/>
                <a:gd name="T6" fmla="*/ 484 w 25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6">
                  <a:moveTo>
                    <a:pt x="6" y="3"/>
                  </a:moveTo>
                  <a:cubicBezTo>
                    <a:pt x="8" y="8"/>
                    <a:pt x="3" y="12"/>
                    <a:pt x="0" y="16"/>
                  </a:cubicBezTo>
                  <a:cubicBezTo>
                    <a:pt x="4" y="16"/>
                    <a:pt x="15" y="13"/>
                    <a:pt x="18" y="10"/>
                  </a:cubicBezTo>
                  <a:cubicBezTo>
                    <a:pt x="25" y="4"/>
                    <a:pt x="19" y="0"/>
                    <a:pt x="12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378">
              <a:extLst>
                <a:ext uri="{FF2B5EF4-FFF2-40B4-BE49-F238E27FC236}">
                  <a16:creationId xmlns:a16="http://schemas.microsoft.com/office/drawing/2014/main" id="{19A2D66A-A743-45CC-B391-433A50B8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2110"/>
              <a:ext cx="83" cy="40"/>
            </a:xfrm>
            <a:custGeom>
              <a:avLst/>
              <a:gdLst>
                <a:gd name="T0" fmla="*/ 1082 w 33"/>
                <a:gd name="T1" fmla="*/ 83 h 16"/>
                <a:gd name="T2" fmla="*/ 843 w 33"/>
                <a:gd name="T3" fmla="*/ 125 h 16"/>
                <a:gd name="T4" fmla="*/ 923 w 33"/>
                <a:gd name="T5" fmla="*/ 208 h 16"/>
                <a:gd name="T6" fmla="*/ 714 w 33"/>
                <a:gd name="T7" fmla="*/ 313 h 16"/>
                <a:gd name="T8" fmla="*/ 367 w 33"/>
                <a:gd name="T9" fmla="*/ 363 h 16"/>
                <a:gd name="T10" fmla="*/ 241 w 33"/>
                <a:gd name="T11" fmla="*/ 438 h 16"/>
                <a:gd name="T12" fmla="*/ 0 w 33"/>
                <a:gd name="T13" fmla="*/ 438 h 16"/>
                <a:gd name="T14" fmla="*/ 765 w 33"/>
                <a:gd name="T15" fmla="*/ 470 h 16"/>
                <a:gd name="T16" fmla="*/ 1323 w 3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6">
                  <a:moveTo>
                    <a:pt x="27" y="2"/>
                  </a:moveTo>
                  <a:cubicBezTo>
                    <a:pt x="25" y="4"/>
                    <a:pt x="23" y="4"/>
                    <a:pt x="21" y="3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23" y="7"/>
                    <a:pt x="20" y="8"/>
                    <a:pt x="18" y="8"/>
                  </a:cubicBezTo>
                  <a:cubicBezTo>
                    <a:pt x="17" y="11"/>
                    <a:pt x="12" y="9"/>
                    <a:pt x="9" y="9"/>
                  </a:cubicBezTo>
                  <a:cubicBezTo>
                    <a:pt x="9" y="9"/>
                    <a:pt x="7" y="11"/>
                    <a:pt x="6" y="11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2" y="16"/>
                    <a:pt x="14" y="13"/>
                    <a:pt x="19" y="12"/>
                  </a:cubicBezTo>
                  <a:cubicBezTo>
                    <a:pt x="26" y="11"/>
                    <a:pt x="30" y="7"/>
                    <a:pt x="33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379">
              <a:extLst>
                <a:ext uri="{FF2B5EF4-FFF2-40B4-BE49-F238E27FC236}">
                  <a16:creationId xmlns:a16="http://schemas.microsoft.com/office/drawing/2014/main" id="{36570935-1A0B-4263-8982-9F8413CE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237"/>
              <a:ext cx="68" cy="118"/>
            </a:xfrm>
            <a:custGeom>
              <a:avLst/>
              <a:gdLst>
                <a:gd name="T0" fmla="*/ 126 w 27"/>
                <a:gd name="T1" fmla="*/ 0 h 47"/>
                <a:gd name="T2" fmla="*/ 0 w 27"/>
                <a:gd name="T3" fmla="*/ 316 h 47"/>
                <a:gd name="T4" fmla="*/ 159 w 27"/>
                <a:gd name="T5" fmla="*/ 522 h 47"/>
                <a:gd name="T6" fmla="*/ 285 w 27"/>
                <a:gd name="T7" fmla="*/ 713 h 47"/>
                <a:gd name="T8" fmla="*/ 400 w 27"/>
                <a:gd name="T9" fmla="*/ 997 h 47"/>
                <a:gd name="T10" fmla="*/ 609 w 27"/>
                <a:gd name="T11" fmla="*/ 1311 h 47"/>
                <a:gd name="T12" fmla="*/ 768 w 27"/>
                <a:gd name="T13" fmla="*/ 1707 h 47"/>
                <a:gd name="T14" fmla="*/ 844 w 27"/>
                <a:gd name="T15" fmla="*/ 1185 h 47"/>
                <a:gd name="T16" fmla="*/ 317 w 27"/>
                <a:gd name="T17" fmla="*/ 5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47">
                  <a:moveTo>
                    <a:pt x="3" y="0"/>
                  </a:moveTo>
                  <a:cubicBezTo>
                    <a:pt x="3" y="3"/>
                    <a:pt x="2" y="6"/>
                    <a:pt x="0" y="8"/>
                  </a:cubicBezTo>
                  <a:cubicBezTo>
                    <a:pt x="4" y="5"/>
                    <a:pt x="6" y="10"/>
                    <a:pt x="4" y="13"/>
                  </a:cubicBezTo>
                  <a:cubicBezTo>
                    <a:pt x="7" y="13"/>
                    <a:pt x="8" y="15"/>
                    <a:pt x="7" y="18"/>
                  </a:cubicBezTo>
                  <a:cubicBezTo>
                    <a:pt x="10" y="19"/>
                    <a:pt x="11" y="22"/>
                    <a:pt x="10" y="25"/>
                  </a:cubicBezTo>
                  <a:cubicBezTo>
                    <a:pt x="14" y="25"/>
                    <a:pt x="15" y="29"/>
                    <a:pt x="15" y="33"/>
                  </a:cubicBezTo>
                  <a:cubicBezTo>
                    <a:pt x="20" y="34"/>
                    <a:pt x="20" y="39"/>
                    <a:pt x="19" y="43"/>
                  </a:cubicBezTo>
                  <a:cubicBezTo>
                    <a:pt x="27" y="47"/>
                    <a:pt x="22" y="33"/>
                    <a:pt x="21" y="30"/>
                  </a:cubicBezTo>
                  <a:cubicBezTo>
                    <a:pt x="17" y="20"/>
                    <a:pt x="9" y="11"/>
                    <a:pt x="8" y="1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380">
              <a:extLst>
                <a:ext uri="{FF2B5EF4-FFF2-40B4-BE49-F238E27FC236}">
                  <a16:creationId xmlns:a16="http://schemas.microsoft.com/office/drawing/2014/main" id="{F7681DC7-D7F6-4534-BD84-DF9F3A7E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180"/>
              <a:ext cx="28" cy="57"/>
            </a:xfrm>
            <a:custGeom>
              <a:avLst/>
              <a:gdLst>
                <a:gd name="T0" fmla="*/ 130 w 11"/>
                <a:gd name="T1" fmla="*/ 0 h 23"/>
                <a:gd name="T2" fmla="*/ 0 w 11"/>
                <a:gd name="T3" fmla="*/ 307 h 23"/>
                <a:gd name="T4" fmla="*/ 461 w 11"/>
                <a:gd name="T5" fmla="*/ 76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3"/>
                    <a:pt x="2" y="6"/>
                    <a:pt x="0" y="8"/>
                  </a:cubicBezTo>
                  <a:cubicBezTo>
                    <a:pt x="4" y="10"/>
                    <a:pt x="6" y="23"/>
                    <a:pt x="11" y="2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381">
              <a:extLst>
                <a:ext uri="{FF2B5EF4-FFF2-40B4-BE49-F238E27FC236}">
                  <a16:creationId xmlns:a16="http://schemas.microsoft.com/office/drawing/2014/main" id="{2865F2DF-5E43-4DE0-A46B-86CEF0E66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2125"/>
              <a:ext cx="35" cy="50"/>
            </a:xfrm>
            <a:custGeom>
              <a:avLst/>
              <a:gdLst>
                <a:gd name="T0" fmla="*/ 158 w 14"/>
                <a:gd name="T1" fmla="*/ 625 h 20"/>
                <a:gd name="T2" fmla="*/ 0 w 14"/>
                <a:gd name="T3" fmla="*/ 0 h 20"/>
                <a:gd name="T4" fmla="*/ 550 w 14"/>
                <a:gd name="T5" fmla="*/ 238 h 20"/>
                <a:gd name="T6" fmla="*/ 283 w 14"/>
                <a:gd name="T7" fmla="*/ 78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0">
                  <a:moveTo>
                    <a:pt x="4" y="16"/>
                  </a:moveTo>
                  <a:cubicBezTo>
                    <a:pt x="2" y="11"/>
                    <a:pt x="2" y="5"/>
                    <a:pt x="0" y="0"/>
                  </a:cubicBezTo>
                  <a:cubicBezTo>
                    <a:pt x="2" y="5"/>
                    <a:pt x="9" y="9"/>
                    <a:pt x="14" y="6"/>
                  </a:cubicBezTo>
                  <a:cubicBezTo>
                    <a:pt x="12" y="10"/>
                    <a:pt x="1" y="14"/>
                    <a:pt x="7" y="2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382">
              <a:extLst>
                <a:ext uri="{FF2B5EF4-FFF2-40B4-BE49-F238E27FC236}">
                  <a16:creationId xmlns:a16="http://schemas.microsoft.com/office/drawing/2014/main" id="{4244AF64-F83F-4C65-ACF8-FA3A1C68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997"/>
              <a:ext cx="22" cy="30"/>
            </a:xfrm>
            <a:custGeom>
              <a:avLst/>
              <a:gdLst>
                <a:gd name="T0" fmla="*/ 103 w 9"/>
                <a:gd name="T1" fmla="*/ 0 h 12"/>
                <a:gd name="T2" fmla="*/ 0 w 9"/>
                <a:gd name="T3" fmla="*/ 158 h 12"/>
                <a:gd name="T4" fmla="*/ 174 w 9"/>
                <a:gd name="T5" fmla="*/ 208 h 12"/>
                <a:gd name="T6" fmla="*/ 29 w 9"/>
                <a:gd name="T7" fmla="*/ 238 h 12"/>
                <a:gd name="T8" fmla="*/ 103 w 9"/>
                <a:gd name="T9" fmla="*/ 283 h 12"/>
                <a:gd name="T10" fmla="*/ 0 w 9"/>
                <a:gd name="T11" fmla="*/ 438 h 12"/>
                <a:gd name="T12" fmla="*/ 323 w 9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cubicBezTo>
                    <a:pt x="2" y="2"/>
                    <a:pt x="2" y="3"/>
                    <a:pt x="0" y="4"/>
                  </a:cubicBezTo>
                  <a:cubicBezTo>
                    <a:pt x="2" y="3"/>
                    <a:pt x="4" y="3"/>
                    <a:pt x="5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3" y="12"/>
                    <a:pt x="6" y="11"/>
                    <a:pt x="9" y="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383">
              <a:extLst>
                <a:ext uri="{FF2B5EF4-FFF2-40B4-BE49-F238E27FC236}">
                  <a16:creationId xmlns:a16="http://schemas.microsoft.com/office/drawing/2014/main" id="{488C1C5B-90ED-4BEB-899A-5BD85695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2345"/>
              <a:ext cx="27" cy="42"/>
            </a:xfrm>
            <a:custGeom>
              <a:avLst/>
              <a:gdLst>
                <a:gd name="T0" fmla="*/ 150 w 11"/>
                <a:gd name="T1" fmla="*/ 153 h 17"/>
                <a:gd name="T2" fmla="*/ 0 w 11"/>
                <a:gd name="T3" fmla="*/ 329 h 17"/>
                <a:gd name="T4" fmla="*/ 150 w 11"/>
                <a:gd name="T5" fmla="*/ 410 h 17"/>
                <a:gd name="T6" fmla="*/ 103 w 11"/>
                <a:gd name="T7" fmla="*/ 482 h 17"/>
                <a:gd name="T8" fmla="*/ 295 w 11"/>
                <a:gd name="T9" fmla="*/ 635 h 17"/>
                <a:gd name="T10" fmla="*/ 398 w 11"/>
                <a:gd name="T11" fmla="*/ 556 h 17"/>
                <a:gd name="T12" fmla="*/ 150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4" y="4"/>
                  </a:moveTo>
                  <a:cubicBezTo>
                    <a:pt x="3" y="6"/>
                    <a:pt x="1" y="9"/>
                    <a:pt x="0" y="9"/>
                  </a:cubicBezTo>
                  <a:cubicBezTo>
                    <a:pt x="2" y="9"/>
                    <a:pt x="3" y="10"/>
                    <a:pt x="4" y="11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6" y="12"/>
                    <a:pt x="8" y="14"/>
                    <a:pt x="8" y="17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9" y="11"/>
                    <a:pt x="7" y="2"/>
                    <a:pt x="4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384">
              <a:extLst>
                <a:ext uri="{FF2B5EF4-FFF2-40B4-BE49-F238E27FC236}">
                  <a16:creationId xmlns:a16="http://schemas.microsoft.com/office/drawing/2014/main" id="{8FDDB0A8-8E3B-497F-812D-73BD0242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1980"/>
              <a:ext cx="137" cy="137"/>
            </a:xfrm>
            <a:custGeom>
              <a:avLst/>
              <a:gdLst>
                <a:gd name="T0" fmla="*/ 0 w 55"/>
                <a:gd name="T1" fmla="*/ 2115 h 55"/>
                <a:gd name="T2" fmla="*/ 653 w 55"/>
                <a:gd name="T3" fmla="*/ 2010 h 55"/>
                <a:gd name="T4" fmla="*/ 849 w 55"/>
                <a:gd name="T5" fmla="*/ 1470 h 55"/>
                <a:gd name="T6" fmla="*/ 1390 w 55"/>
                <a:gd name="T7" fmla="*/ 882 h 55"/>
                <a:gd name="T8" fmla="*/ 2115 w 55"/>
                <a:gd name="T9" fmla="*/ 620 h 55"/>
                <a:gd name="T10" fmla="*/ 1348 w 55"/>
                <a:gd name="T11" fmla="*/ 0 h 55"/>
                <a:gd name="T12" fmla="*/ 1235 w 55"/>
                <a:gd name="T13" fmla="*/ 416 h 55"/>
                <a:gd name="T14" fmla="*/ 775 w 55"/>
                <a:gd name="T15" fmla="*/ 775 h 55"/>
                <a:gd name="T16" fmla="*/ 653 w 55"/>
                <a:gd name="T17" fmla="*/ 1191 h 55"/>
                <a:gd name="T18" fmla="*/ 541 w 55"/>
                <a:gd name="T19" fmla="*/ 170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55">
                  <a:moveTo>
                    <a:pt x="0" y="55"/>
                  </a:moveTo>
                  <a:cubicBezTo>
                    <a:pt x="5" y="53"/>
                    <a:pt x="13" y="55"/>
                    <a:pt x="17" y="52"/>
                  </a:cubicBezTo>
                  <a:cubicBezTo>
                    <a:pt x="21" y="50"/>
                    <a:pt x="20" y="43"/>
                    <a:pt x="22" y="38"/>
                  </a:cubicBezTo>
                  <a:cubicBezTo>
                    <a:pt x="25" y="30"/>
                    <a:pt x="27" y="25"/>
                    <a:pt x="36" y="23"/>
                  </a:cubicBezTo>
                  <a:cubicBezTo>
                    <a:pt x="43" y="22"/>
                    <a:pt x="49" y="20"/>
                    <a:pt x="55" y="16"/>
                  </a:cubicBezTo>
                  <a:cubicBezTo>
                    <a:pt x="46" y="16"/>
                    <a:pt x="38" y="7"/>
                    <a:pt x="35" y="0"/>
                  </a:cubicBezTo>
                  <a:cubicBezTo>
                    <a:pt x="37" y="3"/>
                    <a:pt x="39" y="19"/>
                    <a:pt x="32" y="11"/>
                  </a:cubicBezTo>
                  <a:cubicBezTo>
                    <a:pt x="36" y="19"/>
                    <a:pt x="26" y="21"/>
                    <a:pt x="20" y="20"/>
                  </a:cubicBezTo>
                  <a:cubicBezTo>
                    <a:pt x="24" y="26"/>
                    <a:pt x="18" y="26"/>
                    <a:pt x="17" y="31"/>
                  </a:cubicBezTo>
                  <a:cubicBezTo>
                    <a:pt x="16" y="35"/>
                    <a:pt x="20" y="41"/>
                    <a:pt x="14" y="44"/>
                  </a:cubicBezTo>
                </a:path>
              </a:pathLst>
            </a:custGeom>
            <a:solidFill>
              <a:srgbClr val="4B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385">
              <a:extLst>
                <a:ext uri="{FF2B5EF4-FFF2-40B4-BE49-F238E27FC236}">
                  <a16:creationId xmlns:a16="http://schemas.microsoft.com/office/drawing/2014/main" id="{2B7FF817-4864-4DB7-A663-A4429CDD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1952"/>
              <a:ext cx="110" cy="163"/>
            </a:xfrm>
            <a:custGeom>
              <a:avLst/>
              <a:gdLst>
                <a:gd name="T0" fmla="*/ 1458 w 44"/>
                <a:gd name="T1" fmla="*/ 208 h 65"/>
                <a:gd name="T2" fmla="*/ 470 w 44"/>
                <a:gd name="T3" fmla="*/ 1234 h 65"/>
                <a:gd name="T4" fmla="*/ 0 w 44"/>
                <a:gd name="T5" fmla="*/ 2445 h 65"/>
                <a:gd name="T6" fmla="*/ 750 w 44"/>
                <a:gd name="T7" fmla="*/ 1936 h 65"/>
                <a:gd name="T8" fmla="*/ 708 w 44"/>
                <a:gd name="T9" fmla="*/ 2207 h 65"/>
                <a:gd name="T10" fmla="*/ 863 w 44"/>
                <a:gd name="T11" fmla="*/ 2132 h 65"/>
                <a:gd name="T12" fmla="*/ 938 w 44"/>
                <a:gd name="T13" fmla="*/ 2415 h 65"/>
                <a:gd name="T14" fmla="*/ 1220 w 44"/>
                <a:gd name="T15" fmla="*/ 2332 h 65"/>
                <a:gd name="T16" fmla="*/ 1220 w 44"/>
                <a:gd name="T17" fmla="*/ 2445 h 65"/>
                <a:gd name="T18" fmla="*/ 1408 w 44"/>
                <a:gd name="T19" fmla="*/ 2445 h 65"/>
                <a:gd name="T20" fmla="*/ 1458 w 44"/>
                <a:gd name="T21" fmla="*/ 2573 h 65"/>
                <a:gd name="T22" fmla="*/ 1533 w 44"/>
                <a:gd name="T23" fmla="*/ 1893 h 65"/>
                <a:gd name="T24" fmla="*/ 833 w 44"/>
                <a:gd name="T25" fmla="*/ 1655 h 65"/>
                <a:gd name="T26" fmla="*/ 1020 w 44"/>
                <a:gd name="T27" fmla="*/ 1106 h 65"/>
                <a:gd name="T28" fmla="*/ 1175 w 44"/>
                <a:gd name="T29" fmla="*/ 597 h 65"/>
                <a:gd name="T30" fmla="*/ 1720 w 44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65">
                  <a:moveTo>
                    <a:pt x="37" y="5"/>
                  </a:moveTo>
                  <a:cubicBezTo>
                    <a:pt x="27" y="12"/>
                    <a:pt x="20" y="22"/>
                    <a:pt x="12" y="31"/>
                  </a:cubicBezTo>
                  <a:cubicBezTo>
                    <a:pt x="5" y="41"/>
                    <a:pt x="4" y="51"/>
                    <a:pt x="0" y="62"/>
                  </a:cubicBezTo>
                  <a:cubicBezTo>
                    <a:pt x="1" y="54"/>
                    <a:pt x="12" y="49"/>
                    <a:pt x="19" y="49"/>
                  </a:cubicBezTo>
                  <a:cubicBezTo>
                    <a:pt x="17" y="51"/>
                    <a:pt x="16" y="53"/>
                    <a:pt x="18" y="56"/>
                  </a:cubicBezTo>
                  <a:cubicBezTo>
                    <a:pt x="19" y="55"/>
                    <a:pt x="21" y="54"/>
                    <a:pt x="22" y="54"/>
                  </a:cubicBezTo>
                  <a:cubicBezTo>
                    <a:pt x="23" y="56"/>
                    <a:pt x="23" y="58"/>
                    <a:pt x="24" y="61"/>
                  </a:cubicBezTo>
                  <a:cubicBezTo>
                    <a:pt x="26" y="60"/>
                    <a:pt x="29" y="58"/>
                    <a:pt x="31" y="59"/>
                  </a:cubicBezTo>
                  <a:cubicBezTo>
                    <a:pt x="31" y="59"/>
                    <a:pt x="31" y="61"/>
                    <a:pt x="31" y="62"/>
                  </a:cubicBezTo>
                  <a:cubicBezTo>
                    <a:pt x="32" y="62"/>
                    <a:pt x="34" y="63"/>
                    <a:pt x="36" y="62"/>
                  </a:cubicBezTo>
                  <a:cubicBezTo>
                    <a:pt x="36" y="63"/>
                    <a:pt x="37" y="65"/>
                    <a:pt x="37" y="65"/>
                  </a:cubicBezTo>
                  <a:cubicBezTo>
                    <a:pt x="34" y="59"/>
                    <a:pt x="32" y="53"/>
                    <a:pt x="39" y="48"/>
                  </a:cubicBezTo>
                  <a:cubicBezTo>
                    <a:pt x="33" y="51"/>
                    <a:pt x="24" y="48"/>
                    <a:pt x="21" y="42"/>
                  </a:cubicBezTo>
                  <a:cubicBezTo>
                    <a:pt x="18" y="36"/>
                    <a:pt x="22" y="33"/>
                    <a:pt x="26" y="28"/>
                  </a:cubicBezTo>
                  <a:cubicBezTo>
                    <a:pt x="21" y="27"/>
                    <a:pt x="28" y="18"/>
                    <a:pt x="30" y="15"/>
                  </a:cubicBezTo>
                  <a:cubicBezTo>
                    <a:pt x="34" y="9"/>
                    <a:pt x="38" y="4"/>
                    <a:pt x="44" y="0"/>
                  </a:cubicBezTo>
                </a:path>
              </a:pathLst>
            </a:custGeom>
            <a:solidFill>
              <a:srgbClr val="9A9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386">
              <a:extLst>
                <a:ext uri="{FF2B5EF4-FFF2-40B4-BE49-F238E27FC236}">
                  <a16:creationId xmlns:a16="http://schemas.microsoft.com/office/drawing/2014/main" id="{BF83DAE6-400D-450F-9D3C-874553D8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1942"/>
              <a:ext cx="38" cy="33"/>
            </a:xfrm>
            <a:custGeom>
              <a:avLst/>
              <a:gdLst>
                <a:gd name="T0" fmla="*/ 51 w 15"/>
                <a:gd name="T1" fmla="*/ 490 h 13"/>
                <a:gd name="T2" fmla="*/ 489 w 15"/>
                <a:gd name="T3" fmla="*/ 244 h 13"/>
                <a:gd name="T4" fmla="*/ 51 w 15"/>
                <a:gd name="T5" fmla="*/ 40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3">
                  <a:moveTo>
                    <a:pt x="1" y="12"/>
                  </a:moveTo>
                  <a:cubicBezTo>
                    <a:pt x="5" y="13"/>
                    <a:pt x="15" y="12"/>
                    <a:pt x="12" y="6"/>
                  </a:cubicBezTo>
                  <a:cubicBezTo>
                    <a:pt x="9" y="0"/>
                    <a:pt x="0" y="5"/>
                    <a:pt x="1" y="10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387">
              <a:extLst>
                <a:ext uri="{FF2B5EF4-FFF2-40B4-BE49-F238E27FC236}">
                  <a16:creationId xmlns:a16="http://schemas.microsoft.com/office/drawing/2014/main" id="{CF67A2EC-9991-4CEC-B5D9-2C9C0BF2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170"/>
              <a:ext cx="38" cy="95"/>
            </a:xfrm>
            <a:custGeom>
              <a:avLst/>
              <a:gdLst>
                <a:gd name="T0" fmla="*/ 213 w 15"/>
                <a:gd name="T1" fmla="*/ 0 h 38"/>
                <a:gd name="T2" fmla="*/ 160 w 15"/>
                <a:gd name="T3" fmla="*/ 750 h 38"/>
                <a:gd name="T4" fmla="*/ 129 w 15"/>
                <a:gd name="T5" fmla="*/ 863 h 38"/>
                <a:gd name="T6" fmla="*/ 243 w 15"/>
                <a:gd name="T7" fmla="*/ 988 h 38"/>
                <a:gd name="T8" fmla="*/ 160 w 15"/>
                <a:gd name="T9" fmla="*/ 1063 h 38"/>
                <a:gd name="T10" fmla="*/ 616 w 15"/>
                <a:gd name="T11" fmla="*/ 1408 h 38"/>
                <a:gd name="T12" fmla="*/ 405 w 15"/>
                <a:gd name="T13" fmla="*/ 1063 h 38"/>
                <a:gd name="T14" fmla="*/ 296 w 15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8">
                  <a:moveTo>
                    <a:pt x="5" y="0"/>
                  </a:moveTo>
                  <a:cubicBezTo>
                    <a:pt x="2" y="4"/>
                    <a:pt x="0" y="18"/>
                    <a:pt x="4" y="19"/>
                  </a:cubicBezTo>
                  <a:cubicBezTo>
                    <a:pt x="4" y="20"/>
                    <a:pt x="4" y="21"/>
                    <a:pt x="3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8" y="28"/>
                    <a:pt x="8" y="38"/>
                    <a:pt x="15" y="36"/>
                  </a:cubicBezTo>
                  <a:cubicBezTo>
                    <a:pt x="13" y="34"/>
                    <a:pt x="8" y="30"/>
                    <a:pt x="10" y="27"/>
                  </a:cubicBezTo>
                  <a:cubicBezTo>
                    <a:pt x="8" y="24"/>
                    <a:pt x="2" y="1"/>
                    <a:pt x="7" y="0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388">
              <a:extLst>
                <a:ext uri="{FF2B5EF4-FFF2-40B4-BE49-F238E27FC236}">
                  <a16:creationId xmlns:a16="http://schemas.microsoft.com/office/drawing/2014/main" id="{2963E2B2-E3F5-47F3-8148-27920677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325"/>
              <a:ext cx="30" cy="70"/>
            </a:xfrm>
            <a:custGeom>
              <a:avLst/>
              <a:gdLst>
                <a:gd name="T0" fmla="*/ 83 w 12"/>
                <a:gd name="T1" fmla="*/ 0 h 28"/>
                <a:gd name="T2" fmla="*/ 0 w 12"/>
                <a:gd name="T3" fmla="*/ 208 h 28"/>
                <a:gd name="T4" fmla="*/ 50 w 12"/>
                <a:gd name="T5" fmla="*/ 238 h 28"/>
                <a:gd name="T6" fmla="*/ 470 w 12"/>
                <a:gd name="T7" fmla="*/ 750 h 28"/>
                <a:gd name="T8" fmla="*/ 238 w 12"/>
                <a:gd name="T9" fmla="*/ 550 h 28"/>
                <a:gd name="T10" fmla="*/ 83 w 12"/>
                <a:gd name="T11" fmla="*/ 12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0" y="10"/>
                    <a:pt x="6" y="28"/>
                    <a:pt x="12" y="19"/>
                  </a:cubicBezTo>
                  <a:cubicBezTo>
                    <a:pt x="7" y="19"/>
                    <a:pt x="7" y="17"/>
                    <a:pt x="6" y="14"/>
                  </a:cubicBezTo>
                  <a:cubicBezTo>
                    <a:pt x="5" y="11"/>
                    <a:pt x="2" y="5"/>
                    <a:pt x="2" y="3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389">
              <a:extLst>
                <a:ext uri="{FF2B5EF4-FFF2-40B4-BE49-F238E27FC236}">
                  <a16:creationId xmlns:a16="http://schemas.microsoft.com/office/drawing/2014/main" id="{F9FD0452-1A17-41AC-8061-814A4A686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622"/>
              <a:ext cx="687" cy="160"/>
            </a:xfrm>
            <a:custGeom>
              <a:avLst/>
              <a:gdLst>
                <a:gd name="T0" fmla="*/ 417 w 275"/>
                <a:gd name="T1" fmla="*/ 708 h 64"/>
                <a:gd name="T2" fmla="*/ 1404 w 275"/>
                <a:gd name="T3" fmla="*/ 1925 h 64"/>
                <a:gd name="T4" fmla="*/ 2291 w 275"/>
                <a:gd name="T5" fmla="*/ 2158 h 64"/>
                <a:gd name="T6" fmla="*/ 4132 w 275"/>
                <a:gd name="T7" fmla="*/ 2470 h 64"/>
                <a:gd name="T8" fmla="*/ 6235 w 275"/>
                <a:gd name="T9" fmla="*/ 2270 h 64"/>
                <a:gd name="T10" fmla="*/ 8294 w 275"/>
                <a:gd name="T11" fmla="*/ 2158 h 64"/>
                <a:gd name="T12" fmla="*/ 10710 w 275"/>
                <a:gd name="T13" fmla="*/ 1770 h 64"/>
                <a:gd name="T14" fmla="*/ 6940 w 275"/>
                <a:gd name="T15" fmla="*/ 1688 h 64"/>
                <a:gd name="T16" fmla="*/ 4986 w 275"/>
                <a:gd name="T17" fmla="*/ 1563 h 64"/>
                <a:gd name="T18" fmla="*/ 4007 w 275"/>
                <a:gd name="T19" fmla="*/ 1800 h 64"/>
                <a:gd name="T20" fmla="*/ 2915 w 275"/>
                <a:gd name="T21" fmla="*/ 1770 h 64"/>
                <a:gd name="T22" fmla="*/ 155 w 275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5" h="64">
                  <a:moveTo>
                    <a:pt x="11" y="18"/>
                  </a:moveTo>
                  <a:cubicBezTo>
                    <a:pt x="19" y="32"/>
                    <a:pt x="19" y="45"/>
                    <a:pt x="36" y="49"/>
                  </a:cubicBezTo>
                  <a:cubicBezTo>
                    <a:pt x="43" y="52"/>
                    <a:pt x="51" y="53"/>
                    <a:pt x="59" y="55"/>
                  </a:cubicBezTo>
                  <a:cubicBezTo>
                    <a:pt x="74" y="58"/>
                    <a:pt x="90" y="64"/>
                    <a:pt x="106" y="63"/>
                  </a:cubicBezTo>
                  <a:cubicBezTo>
                    <a:pt x="123" y="63"/>
                    <a:pt x="142" y="59"/>
                    <a:pt x="160" y="58"/>
                  </a:cubicBezTo>
                  <a:cubicBezTo>
                    <a:pt x="177" y="56"/>
                    <a:pt x="196" y="57"/>
                    <a:pt x="213" y="55"/>
                  </a:cubicBezTo>
                  <a:cubicBezTo>
                    <a:pt x="234" y="53"/>
                    <a:pt x="253" y="44"/>
                    <a:pt x="275" y="45"/>
                  </a:cubicBezTo>
                  <a:cubicBezTo>
                    <a:pt x="243" y="41"/>
                    <a:pt x="210" y="47"/>
                    <a:pt x="178" y="43"/>
                  </a:cubicBezTo>
                  <a:cubicBezTo>
                    <a:pt x="163" y="42"/>
                    <a:pt x="143" y="38"/>
                    <a:pt x="128" y="40"/>
                  </a:cubicBezTo>
                  <a:cubicBezTo>
                    <a:pt x="119" y="42"/>
                    <a:pt x="112" y="46"/>
                    <a:pt x="103" y="46"/>
                  </a:cubicBezTo>
                  <a:cubicBezTo>
                    <a:pt x="94" y="47"/>
                    <a:pt x="83" y="46"/>
                    <a:pt x="75" y="45"/>
                  </a:cubicBezTo>
                  <a:cubicBezTo>
                    <a:pt x="54" y="40"/>
                    <a:pt x="0" y="32"/>
                    <a:pt x="4" y="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390">
              <a:extLst>
                <a:ext uri="{FF2B5EF4-FFF2-40B4-BE49-F238E27FC236}">
                  <a16:creationId xmlns:a16="http://schemas.microsoft.com/office/drawing/2014/main" id="{80E6B8B3-37DF-4D1A-905E-13A4949F1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1767"/>
              <a:ext cx="702" cy="418"/>
            </a:xfrm>
            <a:custGeom>
              <a:avLst/>
              <a:gdLst>
                <a:gd name="T0" fmla="*/ 417 w 281"/>
                <a:gd name="T1" fmla="*/ 1805 h 167"/>
                <a:gd name="T2" fmla="*/ 937 w 281"/>
                <a:gd name="T3" fmla="*/ 5614 h 167"/>
                <a:gd name="T4" fmla="*/ 2496 w 281"/>
                <a:gd name="T5" fmla="*/ 6240 h 167"/>
                <a:gd name="T6" fmla="*/ 4599 w 281"/>
                <a:gd name="T7" fmla="*/ 6323 h 167"/>
                <a:gd name="T8" fmla="*/ 7982 w 281"/>
                <a:gd name="T9" fmla="*/ 6323 h 167"/>
                <a:gd name="T10" fmla="*/ 9543 w 281"/>
                <a:gd name="T11" fmla="*/ 5769 h 167"/>
                <a:gd name="T12" fmla="*/ 10947 w 281"/>
                <a:gd name="T13" fmla="*/ 4986 h 167"/>
                <a:gd name="T14" fmla="*/ 10010 w 281"/>
                <a:gd name="T15" fmla="*/ 4986 h 167"/>
                <a:gd name="T16" fmla="*/ 9044 w 281"/>
                <a:gd name="T17" fmla="*/ 4986 h 167"/>
                <a:gd name="T18" fmla="*/ 6735 w 281"/>
                <a:gd name="T19" fmla="*/ 5489 h 167"/>
                <a:gd name="T20" fmla="*/ 1591 w 281"/>
                <a:gd name="T21" fmla="*/ 2243 h 167"/>
                <a:gd name="T22" fmla="*/ 937 w 281"/>
                <a:gd name="T23" fmla="*/ 909 h 167"/>
                <a:gd name="T24" fmla="*/ 0 w 281"/>
                <a:gd name="T25" fmla="*/ 0 h 167"/>
                <a:gd name="T26" fmla="*/ 417 w 281"/>
                <a:gd name="T27" fmla="*/ 1805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167">
                  <a:moveTo>
                    <a:pt x="11" y="46"/>
                  </a:moveTo>
                  <a:cubicBezTo>
                    <a:pt x="18" y="78"/>
                    <a:pt x="18" y="112"/>
                    <a:pt x="24" y="143"/>
                  </a:cubicBezTo>
                  <a:cubicBezTo>
                    <a:pt x="28" y="161"/>
                    <a:pt x="49" y="157"/>
                    <a:pt x="64" y="159"/>
                  </a:cubicBezTo>
                  <a:cubicBezTo>
                    <a:pt x="82" y="160"/>
                    <a:pt x="100" y="160"/>
                    <a:pt x="118" y="161"/>
                  </a:cubicBezTo>
                  <a:cubicBezTo>
                    <a:pt x="147" y="164"/>
                    <a:pt x="177" y="167"/>
                    <a:pt x="205" y="161"/>
                  </a:cubicBezTo>
                  <a:cubicBezTo>
                    <a:pt x="219" y="158"/>
                    <a:pt x="232" y="154"/>
                    <a:pt x="245" y="147"/>
                  </a:cubicBezTo>
                  <a:cubicBezTo>
                    <a:pt x="256" y="142"/>
                    <a:pt x="274" y="137"/>
                    <a:pt x="281" y="127"/>
                  </a:cubicBezTo>
                  <a:cubicBezTo>
                    <a:pt x="276" y="124"/>
                    <a:pt x="264" y="127"/>
                    <a:pt x="257" y="127"/>
                  </a:cubicBezTo>
                  <a:cubicBezTo>
                    <a:pt x="248" y="126"/>
                    <a:pt x="241" y="126"/>
                    <a:pt x="232" y="127"/>
                  </a:cubicBezTo>
                  <a:cubicBezTo>
                    <a:pt x="212" y="130"/>
                    <a:pt x="194" y="140"/>
                    <a:pt x="173" y="140"/>
                  </a:cubicBezTo>
                  <a:cubicBezTo>
                    <a:pt x="118" y="141"/>
                    <a:pt x="67" y="105"/>
                    <a:pt x="41" y="57"/>
                  </a:cubicBezTo>
                  <a:cubicBezTo>
                    <a:pt x="35" y="46"/>
                    <a:pt x="29" y="35"/>
                    <a:pt x="24" y="23"/>
                  </a:cubicBezTo>
                  <a:cubicBezTo>
                    <a:pt x="18" y="13"/>
                    <a:pt x="8" y="7"/>
                    <a:pt x="0" y="0"/>
                  </a:cubicBezTo>
                  <a:cubicBezTo>
                    <a:pt x="0" y="19"/>
                    <a:pt x="5" y="30"/>
                    <a:pt x="11" y="46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391">
              <a:extLst>
                <a:ext uri="{FF2B5EF4-FFF2-40B4-BE49-F238E27FC236}">
                  <a16:creationId xmlns:a16="http://schemas.microsoft.com/office/drawing/2014/main" id="{A87CDCA2-C46B-4B27-B33F-7E4073CA3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035"/>
              <a:ext cx="662" cy="147"/>
            </a:xfrm>
            <a:custGeom>
              <a:avLst/>
              <a:gdLst>
                <a:gd name="T0" fmla="*/ 3507 w 265"/>
                <a:gd name="T1" fmla="*/ 1961 h 59"/>
                <a:gd name="T2" fmla="*/ 5536 w 265"/>
                <a:gd name="T3" fmla="*/ 2168 h 59"/>
                <a:gd name="T4" fmla="*/ 7327 w 265"/>
                <a:gd name="T5" fmla="*/ 2168 h 59"/>
                <a:gd name="T6" fmla="*/ 10322 w 265"/>
                <a:gd name="T7" fmla="*/ 1081 h 59"/>
                <a:gd name="T8" fmla="*/ 8369 w 265"/>
                <a:gd name="T9" fmla="*/ 1627 h 59"/>
                <a:gd name="T10" fmla="*/ 6265 w 265"/>
                <a:gd name="T11" fmla="*/ 1732 h 59"/>
                <a:gd name="T12" fmla="*/ 3662 w 265"/>
                <a:gd name="T13" fmla="*/ 1470 h 59"/>
                <a:gd name="T14" fmla="*/ 1591 w 265"/>
                <a:gd name="T15" fmla="*/ 1236 h 59"/>
                <a:gd name="T16" fmla="*/ 30 w 265"/>
                <a:gd name="T17" fmla="*/ 0 h 59"/>
                <a:gd name="T18" fmla="*/ 155 w 265"/>
                <a:gd name="T19" fmla="*/ 1657 h 59"/>
                <a:gd name="T20" fmla="*/ 1871 w 265"/>
                <a:gd name="T21" fmla="*/ 1931 h 59"/>
                <a:gd name="T22" fmla="*/ 2683 w 265"/>
                <a:gd name="T23" fmla="*/ 2011 h 59"/>
                <a:gd name="T24" fmla="*/ 3537 w 265"/>
                <a:gd name="T25" fmla="*/ 2043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5" h="59">
                  <a:moveTo>
                    <a:pt x="90" y="51"/>
                  </a:moveTo>
                  <a:cubicBezTo>
                    <a:pt x="105" y="57"/>
                    <a:pt x="126" y="55"/>
                    <a:pt x="142" y="56"/>
                  </a:cubicBezTo>
                  <a:cubicBezTo>
                    <a:pt x="157" y="58"/>
                    <a:pt x="174" y="59"/>
                    <a:pt x="188" y="56"/>
                  </a:cubicBezTo>
                  <a:cubicBezTo>
                    <a:pt x="215" y="52"/>
                    <a:pt x="242" y="41"/>
                    <a:pt x="265" y="28"/>
                  </a:cubicBezTo>
                  <a:cubicBezTo>
                    <a:pt x="248" y="32"/>
                    <a:pt x="232" y="38"/>
                    <a:pt x="215" y="42"/>
                  </a:cubicBezTo>
                  <a:cubicBezTo>
                    <a:pt x="197" y="47"/>
                    <a:pt x="179" y="44"/>
                    <a:pt x="161" y="45"/>
                  </a:cubicBezTo>
                  <a:cubicBezTo>
                    <a:pt x="138" y="46"/>
                    <a:pt x="117" y="39"/>
                    <a:pt x="94" y="38"/>
                  </a:cubicBezTo>
                  <a:cubicBezTo>
                    <a:pt x="76" y="37"/>
                    <a:pt x="59" y="35"/>
                    <a:pt x="41" y="32"/>
                  </a:cubicBezTo>
                  <a:cubicBezTo>
                    <a:pt x="20" y="30"/>
                    <a:pt x="6" y="22"/>
                    <a:pt x="1" y="0"/>
                  </a:cubicBezTo>
                  <a:cubicBezTo>
                    <a:pt x="3" y="14"/>
                    <a:pt x="0" y="30"/>
                    <a:pt x="4" y="43"/>
                  </a:cubicBezTo>
                  <a:cubicBezTo>
                    <a:pt x="19" y="49"/>
                    <a:pt x="33" y="49"/>
                    <a:pt x="48" y="50"/>
                  </a:cubicBezTo>
                  <a:cubicBezTo>
                    <a:pt x="55" y="51"/>
                    <a:pt x="62" y="52"/>
                    <a:pt x="69" y="52"/>
                  </a:cubicBezTo>
                  <a:cubicBezTo>
                    <a:pt x="77" y="53"/>
                    <a:pt x="85" y="51"/>
                    <a:pt x="91" y="53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392">
              <a:extLst>
                <a:ext uri="{FF2B5EF4-FFF2-40B4-BE49-F238E27FC236}">
                  <a16:creationId xmlns:a16="http://schemas.microsoft.com/office/drawing/2014/main" id="{2450CF10-9E72-42EF-B40F-4FD5FC43F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640"/>
              <a:ext cx="340" cy="140"/>
            </a:xfrm>
            <a:custGeom>
              <a:avLst/>
              <a:gdLst>
                <a:gd name="T0" fmla="*/ 0 w 136"/>
                <a:gd name="T1" fmla="*/ 0 h 56"/>
                <a:gd name="T2" fmla="*/ 708 w 136"/>
                <a:gd name="T3" fmla="*/ 1375 h 56"/>
                <a:gd name="T4" fmla="*/ 1563 w 136"/>
                <a:gd name="T5" fmla="*/ 1958 h 56"/>
                <a:gd name="T6" fmla="*/ 3333 w 136"/>
                <a:gd name="T7" fmla="*/ 2158 h 56"/>
                <a:gd name="T8" fmla="*/ 5313 w 136"/>
                <a:gd name="T9" fmla="*/ 1958 h 56"/>
                <a:gd name="T10" fmla="*/ 2738 w 136"/>
                <a:gd name="T11" fmla="*/ 1645 h 56"/>
                <a:gd name="T12" fmla="*/ 675 w 136"/>
                <a:gd name="T13" fmla="*/ 75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6">
                  <a:moveTo>
                    <a:pt x="0" y="0"/>
                  </a:moveTo>
                  <a:cubicBezTo>
                    <a:pt x="5" y="12"/>
                    <a:pt x="9" y="25"/>
                    <a:pt x="18" y="35"/>
                  </a:cubicBezTo>
                  <a:cubicBezTo>
                    <a:pt x="26" y="45"/>
                    <a:pt x="28" y="47"/>
                    <a:pt x="40" y="50"/>
                  </a:cubicBezTo>
                  <a:cubicBezTo>
                    <a:pt x="52" y="54"/>
                    <a:pt x="71" y="56"/>
                    <a:pt x="85" y="55"/>
                  </a:cubicBezTo>
                  <a:cubicBezTo>
                    <a:pt x="102" y="55"/>
                    <a:pt x="119" y="50"/>
                    <a:pt x="136" y="50"/>
                  </a:cubicBezTo>
                  <a:cubicBezTo>
                    <a:pt x="114" y="46"/>
                    <a:pt x="91" y="48"/>
                    <a:pt x="70" y="42"/>
                  </a:cubicBezTo>
                  <a:cubicBezTo>
                    <a:pt x="56" y="39"/>
                    <a:pt x="19" y="39"/>
                    <a:pt x="17" y="19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393">
              <a:extLst>
                <a:ext uri="{FF2B5EF4-FFF2-40B4-BE49-F238E27FC236}">
                  <a16:creationId xmlns:a16="http://schemas.microsoft.com/office/drawing/2014/main" id="{CDE0B580-E47F-44C5-8F4E-A84D1F01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430"/>
              <a:ext cx="150" cy="270"/>
            </a:xfrm>
            <a:custGeom>
              <a:avLst/>
              <a:gdLst>
                <a:gd name="T0" fmla="*/ 750 w 60"/>
                <a:gd name="T1" fmla="*/ 1408 h 108"/>
                <a:gd name="T2" fmla="*/ 833 w 60"/>
                <a:gd name="T3" fmla="*/ 2345 h 108"/>
                <a:gd name="T4" fmla="*/ 863 w 60"/>
                <a:gd name="T5" fmla="*/ 3250 h 108"/>
                <a:gd name="T6" fmla="*/ 2345 w 60"/>
                <a:gd name="T7" fmla="*/ 4220 h 108"/>
                <a:gd name="T8" fmla="*/ 1688 w 60"/>
                <a:gd name="T9" fmla="*/ 3250 h 108"/>
                <a:gd name="T10" fmla="*/ 1875 w 60"/>
                <a:gd name="T11" fmla="*/ 2238 h 108"/>
                <a:gd name="T12" fmla="*/ 2158 w 60"/>
                <a:gd name="T13" fmla="*/ 1145 h 108"/>
                <a:gd name="T14" fmla="*/ 1408 w 60"/>
                <a:gd name="T15" fmla="*/ 708 h 108"/>
                <a:gd name="T16" fmla="*/ 1250 w 60"/>
                <a:gd name="T17" fmla="*/ 1958 h 108"/>
                <a:gd name="T18" fmla="*/ 595 w 60"/>
                <a:gd name="T19" fmla="*/ 0 h 108"/>
                <a:gd name="T20" fmla="*/ 208 w 60"/>
                <a:gd name="T21" fmla="*/ 238 h 108"/>
                <a:gd name="T22" fmla="*/ 363 w 60"/>
                <a:gd name="T23" fmla="*/ 595 h 108"/>
                <a:gd name="T24" fmla="*/ 750 w 60"/>
                <a:gd name="T25" fmla="*/ 140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108">
                  <a:moveTo>
                    <a:pt x="19" y="36"/>
                  </a:moveTo>
                  <a:cubicBezTo>
                    <a:pt x="19" y="44"/>
                    <a:pt x="21" y="52"/>
                    <a:pt x="21" y="60"/>
                  </a:cubicBezTo>
                  <a:cubicBezTo>
                    <a:pt x="21" y="67"/>
                    <a:pt x="18" y="77"/>
                    <a:pt x="22" y="83"/>
                  </a:cubicBezTo>
                  <a:cubicBezTo>
                    <a:pt x="31" y="95"/>
                    <a:pt x="49" y="100"/>
                    <a:pt x="60" y="108"/>
                  </a:cubicBezTo>
                  <a:cubicBezTo>
                    <a:pt x="54" y="101"/>
                    <a:pt x="47" y="92"/>
                    <a:pt x="43" y="83"/>
                  </a:cubicBezTo>
                  <a:cubicBezTo>
                    <a:pt x="39" y="73"/>
                    <a:pt x="43" y="66"/>
                    <a:pt x="48" y="57"/>
                  </a:cubicBezTo>
                  <a:cubicBezTo>
                    <a:pt x="52" y="48"/>
                    <a:pt x="58" y="39"/>
                    <a:pt x="55" y="29"/>
                  </a:cubicBezTo>
                  <a:cubicBezTo>
                    <a:pt x="53" y="21"/>
                    <a:pt x="43" y="12"/>
                    <a:pt x="36" y="18"/>
                  </a:cubicBezTo>
                  <a:cubicBezTo>
                    <a:pt x="46" y="24"/>
                    <a:pt x="49" y="60"/>
                    <a:pt x="32" y="50"/>
                  </a:cubicBezTo>
                  <a:cubicBezTo>
                    <a:pt x="22" y="43"/>
                    <a:pt x="9" y="11"/>
                    <a:pt x="15" y="0"/>
                  </a:cubicBezTo>
                  <a:cubicBezTo>
                    <a:pt x="13" y="1"/>
                    <a:pt x="6" y="5"/>
                    <a:pt x="5" y="6"/>
                  </a:cubicBezTo>
                  <a:cubicBezTo>
                    <a:pt x="0" y="10"/>
                    <a:pt x="8" y="10"/>
                    <a:pt x="9" y="15"/>
                  </a:cubicBezTo>
                  <a:cubicBezTo>
                    <a:pt x="12" y="21"/>
                    <a:pt x="20" y="28"/>
                    <a:pt x="19" y="36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394">
              <a:extLst>
                <a:ext uri="{FF2B5EF4-FFF2-40B4-BE49-F238E27FC236}">
                  <a16:creationId xmlns:a16="http://schemas.microsoft.com/office/drawing/2014/main" id="{6E87AF6E-C828-4993-8B49-9C9D1620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592"/>
              <a:ext cx="137" cy="290"/>
            </a:xfrm>
            <a:custGeom>
              <a:avLst/>
              <a:gdLst>
                <a:gd name="T0" fmla="*/ 0 w 55"/>
                <a:gd name="T1" fmla="*/ 2970 h 116"/>
                <a:gd name="T2" fmla="*/ 849 w 55"/>
                <a:gd name="T3" fmla="*/ 4063 h 116"/>
                <a:gd name="T4" fmla="*/ 1577 w 55"/>
                <a:gd name="T5" fmla="*/ 4345 h 116"/>
                <a:gd name="T6" fmla="*/ 1886 w 55"/>
                <a:gd name="T7" fmla="*/ 3750 h 116"/>
                <a:gd name="T8" fmla="*/ 1315 w 55"/>
                <a:gd name="T9" fmla="*/ 625 h 116"/>
                <a:gd name="T10" fmla="*/ 653 w 55"/>
                <a:gd name="T11" fmla="*/ 0 h 116"/>
                <a:gd name="T12" fmla="*/ 1731 w 55"/>
                <a:gd name="T13" fmla="*/ 2625 h 116"/>
                <a:gd name="T14" fmla="*/ 1315 w 55"/>
                <a:gd name="T15" fmla="*/ 3595 h 116"/>
                <a:gd name="T16" fmla="*/ 725 w 55"/>
                <a:gd name="T17" fmla="*/ 3333 h 116"/>
                <a:gd name="T18" fmla="*/ 496 w 55"/>
                <a:gd name="T19" fmla="*/ 3125 h 116"/>
                <a:gd name="T20" fmla="*/ 229 w 55"/>
                <a:gd name="T21" fmla="*/ 302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16">
                  <a:moveTo>
                    <a:pt x="0" y="76"/>
                  </a:moveTo>
                  <a:cubicBezTo>
                    <a:pt x="5" y="86"/>
                    <a:pt x="15" y="96"/>
                    <a:pt x="22" y="104"/>
                  </a:cubicBezTo>
                  <a:cubicBezTo>
                    <a:pt x="27" y="109"/>
                    <a:pt x="33" y="116"/>
                    <a:pt x="41" y="111"/>
                  </a:cubicBezTo>
                  <a:cubicBezTo>
                    <a:pt x="45" y="108"/>
                    <a:pt x="48" y="100"/>
                    <a:pt x="49" y="96"/>
                  </a:cubicBezTo>
                  <a:cubicBezTo>
                    <a:pt x="55" y="70"/>
                    <a:pt x="50" y="37"/>
                    <a:pt x="34" y="16"/>
                  </a:cubicBezTo>
                  <a:cubicBezTo>
                    <a:pt x="30" y="10"/>
                    <a:pt x="24" y="3"/>
                    <a:pt x="17" y="0"/>
                  </a:cubicBezTo>
                  <a:cubicBezTo>
                    <a:pt x="31" y="21"/>
                    <a:pt x="42" y="42"/>
                    <a:pt x="45" y="67"/>
                  </a:cubicBezTo>
                  <a:cubicBezTo>
                    <a:pt x="46" y="76"/>
                    <a:pt x="47" y="90"/>
                    <a:pt x="34" y="92"/>
                  </a:cubicBezTo>
                  <a:cubicBezTo>
                    <a:pt x="28" y="93"/>
                    <a:pt x="24" y="88"/>
                    <a:pt x="19" y="85"/>
                  </a:cubicBezTo>
                  <a:cubicBezTo>
                    <a:pt x="17" y="83"/>
                    <a:pt x="16" y="81"/>
                    <a:pt x="13" y="80"/>
                  </a:cubicBezTo>
                  <a:cubicBezTo>
                    <a:pt x="10" y="78"/>
                    <a:pt x="8" y="80"/>
                    <a:pt x="6" y="7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395">
              <a:extLst>
                <a:ext uri="{FF2B5EF4-FFF2-40B4-BE49-F238E27FC236}">
                  <a16:creationId xmlns:a16="http://schemas.microsoft.com/office/drawing/2014/main" id="{C2EBC2EF-1606-4755-926B-DF616D8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87"/>
              <a:ext cx="110" cy="120"/>
            </a:xfrm>
            <a:custGeom>
              <a:avLst/>
              <a:gdLst>
                <a:gd name="T0" fmla="*/ 125 w 44"/>
                <a:gd name="T1" fmla="*/ 0 h 48"/>
                <a:gd name="T2" fmla="*/ 158 w 44"/>
                <a:gd name="T3" fmla="*/ 863 h 48"/>
                <a:gd name="T4" fmla="*/ 625 w 44"/>
                <a:gd name="T5" fmla="*/ 1220 h 48"/>
                <a:gd name="T6" fmla="*/ 1720 w 44"/>
                <a:gd name="T7" fmla="*/ 1875 h 48"/>
                <a:gd name="T8" fmla="*/ 863 w 44"/>
                <a:gd name="T9" fmla="*/ 1095 h 48"/>
                <a:gd name="T10" fmla="*/ 208 w 44"/>
                <a:gd name="T11" fmla="*/ 20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8">
                  <a:moveTo>
                    <a:pt x="3" y="0"/>
                  </a:moveTo>
                  <a:cubicBezTo>
                    <a:pt x="6" y="7"/>
                    <a:pt x="0" y="15"/>
                    <a:pt x="4" y="22"/>
                  </a:cubicBezTo>
                  <a:cubicBezTo>
                    <a:pt x="6" y="27"/>
                    <a:pt x="11" y="29"/>
                    <a:pt x="16" y="31"/>
                  </a:cubicBezTo>
                  <a:cubicBezTo>
                    <a:pt x="26" y="37"/>
                    <a:pt x="37" y="39"/>
                    <a:pt x="44" y="48"/>
                  </a:cubicBezTo>
                  <a:cubicBezTo>
                    <a:pt x="37" y="38"/>
                    <a:pt x="33" y="32"/>
                    <a:pt x="22" y="28"/>
                  </a:cubicBezTo>
                  <a:cubicBezTo>
                    <a:pt x="12" y="24"/>
                    <a:pt x="7" y="16"/>
                    <a:pt x="5" y="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396">
              <a:extLst>
                <a:ext uri="{FF2B5EF4-FFF2-40B4-BE49-F238E27FC236}">
                  <a16:creationId xmlns:a16="http://schemas.microsoft.com/office/drawing/2014/main" id="{0900E26B-00B9-40B3-8250-27EE63A1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385"/>
              <a:ext cx="112" cy="115"/>
            </a:xfrm>
            <a:custGeom>
              <a:avLst/>
              <a:gdLst>
                <a:gd name="T0" fmla="*/ 0 w 45"/>
                <a:gd name="T1" fmla="*/ 625 h 46"/>
                <a:gd name="T2" fmla="*/ 1727 w 45"/>
                <a:gd name="T3" fmla="*/ 1800 h 46"/>
                <a:gd name="T4" fmla="*/ 0 w 45"/>
                <a:gd name="T5" fmla="*/ 625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6">
                  <a:moveTo>
                    <a:pt x="0" y="16"/>
                  </a:moveTo>
                  <a:cubicBezTo>
                    <a:pt x="23" y="0"/>
                    <a:pt x="38" y="24"/>
                    <a:pt x="45" y="46"/>
                  </a:cubicBezTo>
                  <a:cubicBezTo>
                    <a:pt x="35" y="33"/>
                    <a:pt x="20" y="4"/>
                    <a:pt x="0" y="1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397">
              <a:extLst>
                <a:ext uri="{FF2B5EF4-FFF2-40B4-BE49-F238E27FC236}">
                  <a16:creationId xmlns:a16="http://schemas.microsoft.com/office/drawing/2014/main" id="{104E4FF6-62D4-44C3-8F76-F5ADBDE7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2497"/>
              <a:ext cx="28" cy="45"/>
            </a:xfrm>
            <a:custGeom>
              <a:avLst/>
              <a:gdLst>
                <a:gd name="T0" fmla="*/ 247 w 11"/>
                <a:gd name="T1" fmla="*/ 0 h 18"/>
                <a:gd name="T2" fmla="*/ 247 w 11"/>
                <a:gd name="T3" fmla="*/ 595 h 18"/>
                <a:gd name="T4" fmla="*/ 214 w 11"/>
                <a:gd name="T5" fmla="*/ 8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cubicBezTo>
                    <a:pt x="7" y="3"/>
                    <a:pt x="11" y="13"/>
                    <a:pt x="6" y="15"/>
                  </a:cubicBezTo>
                  <a:cubicBezTo>
                    <a:pt x="0" y="18"/>
                    <a:pt x="1" y="5"/>
                    <a:pt x="5" y="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398">
              <a:extLst>
                <a:ext uri="{FF2B5EF4-FFF2-40B4-BE49-F238E27FC236}">
                  <a16:creationId xmlns:a16="http://schemas.microsoft.com/office/drawing/2014/main" id="{5F6A5A72-A5DA-4F0F-818B-69C9EC70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5"/>
              <a:ext cx="117" cy="25"/>
            </a:xfrm>
            <a:custGeom>
              <a:avLst/>
              <a:gdLst>
                <a:gd name="T0" fmla="*/ 0 w 47"/>
                <a:gd name="T1" fmla="*/ 395 h 10"/>
                <a:gd name="T2" fmla="*/ 1648 w 47"/>
                <a:gd name="T3" fmla="*/ 313 h 10"/>
                <a:gd name="T4" fmla="*/ 1802 w 47"/>
                <a:gd name="T5" fmla="*/ 83 h 10"/>
                <a:gd name="T6" fmla="*/ 154 w 47"/>
                <a:gd name="T7" fmla="*/ 125 h 10"/>
                <a:gd name="T8" fmla="*/ 0 w 47"/>
                <a:gd name="T9" fmla="*/ 39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cubicBezTo>
                    <a:pt x="15" y="10"/>
                    <a:pt x="37" y="7"/>
                    <a:pt x="43" y="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1" y="0"/>
                    <a:pt x="19" y="3"/>
                    <a:pt x="4" y="3"/>
                  </a:cubicBezTo>
                  <a:cubicBezTo>
                    <a:pt x="2" y="5"/>
                    <a:pt x="0" y="10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399">
              <a:extLst>
                <a:ext uri="{FF2B5EF4-FFF2-40B4-BE49-F238E27FC236}">
                  <a16:creationId xmlns:a16="http://schemas.microsoft.com/office/drawing/2014/main" id="{962D1080-EE28-4FE0-9959-B5C86AA7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782"/>
              <a:ext cx="1553" cy="413"/>
            </a:xfrm>
            <a:custGeom>
              <a:avLst/>
              <a:gdLst>
                <a:gd name="T0" fmla="*/ 10606 w 621"/>
                <a:gd name="T1" fmla="*/ 438 h 165"/>
                <a:gd name="T2" fmla="*/ 13889 w 621"/>
                <a:gd name="T3" fmla="*/ 158 h 165"/>
                <a:gd name="T4" fmla="*/ 20539 w 621"/>
                <a:gd name="T5" fmla="*/ 313 h 165"/>
                <a:gd name="T6" fmla="*/ 22290 w 621"/>
                <a:gd name="T7" fmla="*/ 0 h 165"/>
                <a:gd name="T8" fmla="*/ 23665 w 621"/>
                <a:gd name="T9" fmla="*/ 626 h 165"/>
                <a:gd name="T10" fmla="*/ 24085 w 621"/>
                <a:gd name="T11" fmla="*/ 3922 h 165"/>
                <a:gd name="T12" fmla="*/ 22490 w 621"/>
                <a:gd name="T13" fmla="*/ 3997 h 165"/>
                <a:gd name="T14" fmla="*/ 20727 w 621"/>
                <a:gd name="T15" fmla="*/ 4205 h 165"/>
                <a:gd name="T16" fmla="*/ 17673 w 621"/>
                <a:gd name="T17" fmla="*/ 4706 h 165"/>
                <a:gd name="T18" fmla="*/ 14747 w 621"/>
                <a:gd name="T19" fmla="*/ 4906 h 165"/>
                <a:gd name="T20" fmla="*/ 12276 w 621"/>
                <a:gd name="T21" fmla="*/ 5019 h 165"/>
                <a:gd name="T22" fmla="*/ 10013 w 621"/>
                <a:gd name="T23" fmla="*/ 5539 h 165"/>
                <a:gd name="T24" fmla="*/ 7347 w 621"/>
                <a:gd name="T25" fmla="*/ 6398 h 165"/>
                <a:gd name="T26" fmla="*/ 6960 w 621"/>
                <a:gd name="T27" fmla="*/ 6478 h 165"/>
                <a:gd name="T28" fmla="*/ 0 w 621"/>
                <a:gd name="T29" fmla="*/ 6040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1" h="165">
                  <a:moveTo>
                    <a:pt x="271" y="11"/>
                  </a:moveTo>
                  <a:cubicBezTo>
                    <a:pt x="284" y="9"/>
                    <a:pt x="313" y="7"/>
                    <a:pt x="355" y="4"/>
                  </a:cubicBezTo>
                  <a:cubicBezTo>
                    <a:pt x="397" y="0"/>
                    <a:pt x="486" y="9"/>
                    <a:pt x="525" y="8"/>
                  </a:cubicBezTo>
                  <a:cubicBezTo>
                    <a:pt x="563" y="7"/>
                    <a:pt x="570" y="0"/>
                    <a:pt x="570" y="0"/>
                  </a:cubicBezTo>
                  <a:cubicBezTo>
                    <a:pt x="570" y="0"/>
                    <a:pt x="593" y="10"/>
                    <a:pt x="605" y="16"/>
                  </a:cubicBezTo>
                  <a:cubicBezTo>
                    <a:pt x="617" y="22"/>
                    <a:pt x="621" y="84"/>
                    <a:pt x="616" y="100"/>
                  </a:cubicBezTo>
                  <a:cubicBezTo>
                    <a:pt x="607" y="102"/>
                    <a:pt x="583" y="100"/>
                    <a:pt x="575" y="102"/>
                  </a:cubicBezTo>
                  <a:cubicBezTo>
                    <a:pt x="567" y="104"/>
                    <a:pt x="555" y="109"/>
                    <a:pt x="530" y="107"/>
                  </a:cubicBezTo>
                  <a:cubicBezTo>
                    <a:pt x="514" y="109"/>
                    <a:pt x="478" y="115"/>
                    <a:pt x="452" y="120"/>
                  </a:cubicBezTo>
                  <a:cubicBezTo>
                    <a:pt x="426" y="124"/>
                    <a:pt x="406" y="123"/>
                    <a:pt x="377" y="125"/>
                  </a:cubicBezTo>
                  <a:cubicBezTo>
                    <a:pt x="348" y="127"/>
                    <a:pt x="332" y="124"/>
                    <a:pt x="314" y="128"/>
                  </a:cubicBezTo>
                  <a:cubicBezTo>
                    <a:pt x="296" y="131"/>
                    <a:pt x="279" y="130"/>
                    <a:pt x="256" y="141"/>
                  </a:cubicBezTo>
                  <a:cubicBezTo>
                    <a:pt x="233" y="151"/>
                    <a:pt x="222" y="159"/>
                    <a:pt x="188" y="163"/>
                  </a:cubicBezTo>
                  <a:cubicBezTo>
                    <a:pt x="185" y="164"/>
                    <a:pt x="182" y="164"/>
                    <a:pt x="178" y="165"/>
                  </a:cubicBezTo>
                  <a:cubicBezTo>
                    <a:pt x="141" y="165"/>
                    <a:pt x="31" y="156"/>
                    <a:pt x="0" y="1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400">
              <a:extLst>
                <a:ext uri="{FF2B5EF4-FFF2-40B4-BE49-F238E27FC236}">
                  <a16:creationId xmlns:a16="http://schemas.microsoft.com/office/drawing/2014/main" id="{CA0220DE-7431-44BA-92DE-534C7D9C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750"/>
              <a:ext cx="550" cy="450"/>
            </a:xfrm>
            <a:custGeom>
              <a:avLst/>
              <a:gdLst>
                <a:gd name="T0" fmla="*/ 395 w 220"/>
                <a:gd name="T1" fmla="*/ 4188 h 180"/>
                <a:gd name="T2" fmla="*/ 3438 w 220"/>
                <a:gd name="T3" fmla="*/ 5050 h 180"/>
                <a:gd name="T4" fmla="*/ 6720 w 220"/>
                <a:gd name="T5" fmla="*/ 6408 h 180"/>
                <a:gd name="T6" fmla="*/ 8208 w 220"/>
                <a:gd name="T7" fmla="*/ 6845 h 180"/>
                <a:gd name="T8" fmla="*/ 7270 w 220"/>
                <a:gd name="T9" fmla="*/ 4583 h 180"/>
                <a:gd name="T10" fmla="*/ 6175 w 220"/>
                <a:gd name="T11" fmla="*/ 3720 h 180"/>
                <a:gd name="T12" fmla="*/ 4658 w 220"/>
                <a:gd name="T13" fmla="*/ 2083 h 180"/>
                <a:gd name="T14" fmla="*/ 3333 w 220"/>
                <a:gd name="T15" fmla="*/ 208 h 180"/>
                <a:gd name="T16" fmla="*/ 1488 w 220"/>
                <a:gd name="T17" fmla="*/ 783 h 180"/>
                <a:gd name="T18" fmla="*/ 0 w 220"/>
                <a:gd name="T19" fmla="*/ 122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180">
                  <a:moveTo>
                    <a:pt x="10" y="107"/>
                  </a:moveTo>
                  <a:cubicBezTo>
                    <a:pt x="46" y="110"/>
                    <a:pt x="51" y="117"/>
                    <a:pt x="88" y="129"/>
                  </a:cubicBezTo>
                  <a:cubicBezTo>
                    <a:pt x="124" y="142"/>
                    <a:pt x="148" y="147"/>
                    <a:pt x="172" y="164"/>
                  </a:cubicBezTo>
                  <a:cubicBezTo>
                    <a:pt x="196" y="180"/>
                    <a:pt x="203" y="180"/>
                    <a:pt x="210" y="175"/>
                  </a:cubicBezTo>
                  <a:cubicBezTo>
                    <a:pt x="220" y="170"/>
                    <a:pt x="197" y="133"/>
                    <a:pt x="186" y="117"/>
                  </a:cubicBezTo>
                  <a:cubicBezTo>
                    <a:pt x="176" y="102"/>
                    <a:pt x="171" y="106"/>
                    <a:pt x="158" y="95"/>
                  </a:cubicBezTo>
                  <a:cubicBezTo>
                    <a:pt x="145" y="85"/>
                    <a:pt x="124" y="73"/>
                    <a:pt x="119" y="53"/>
                  </a:cubicBezTo>
                  <a:cubicBezTo>
                    <a:pt x="114" y="33"/>
                    <a:pt x="101" y="9"/>
                    <a:pt x="85" y="5"/>
                  </a:cubicBezTo>
                  <a:cubicBezTo>
                    <a:pt x="68" y="0"/>
                    <a:pt x="53" y="9"/>
                    <a:pt x="38" y="20"/>
                  </a:cubicBezTo>
                  <a:cubicBezTo>
                    <a:pt x="24" y="31"/>
                    <a:pt x="17" y="30"/>
                    <a:pt x="0" y="3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401">
              <a:extLst>
                <a:ext uri="{FF2B5EF4-FFF2-40B4-BE49-F238E27FC236}">
                  <a16:creationId xmlns:a16="http://schemas.microsoft.com/office/drawing/2014/main" id="{272E744C-B3E7-4F48-860B-2C8B6DA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865"/>
              <a:ext cx="28" cy="45"/>
            </a:xfrm>
            <a:custGeom>
              <a:avLst/>
              <a:gdLst>
                <a:gd name="T0" fmla="*/ 0 w 11"/>
                <a:gd name="T1" fmla="*/ 0 h 18"/>
                <a:gd name="T2" fmla="*/ 298 w 11"/>
                <a:gd name="T3" fmla="*/ 70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10" y="4"/>
                    <a:pt x="11" y="15"/>
                    <a:pt x="7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402">
              <a:extLst>
                <a:ext uri="{FF2B5EF4-FFF2-40B4-BE49-F238E27FC236}">
                  <a16:creationId xmlns:a16="http://schemas.microsoft.com/office/drawing/2014/main" id="{3F0EF1E5-15DD-49EF-87E8-3CFA2B95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487"/>
              <a:ext cx="37" cy="55"/>
            </a:xfrm>
            <a:custGeom>
              <a:avLst/>
              <a:gdLst>
                <a:gd name="T0" fmla="*/ 0 w 15"/>
                <a:gd name="T1" fmla="*/ 0 h 22"/>
                <a:gd name="T2" fmla="*/ 257 w 15"/>
                <a:gd name="T3" fmla="*/ 863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15" y="4"/>
                    <a:pt x="11" y="18"/>
                    <a:pt x="7" y="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403">
              <a:extLst>
                <a:ext uri="{FF2B5EF4-FFF2-40B4-BE49-F238E27FC236}">
                  <a16:creationId xmlns:a16="http://schemas.microsoft.com/office/drawing/2014/main" id="{E89A7FFE-B9EE-4ACB-A8E0-6B3A38382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462"/>
              <a:ext cx="85" cy="155"/>
            </a:xfrm>
            <a:custGeom>
              <a:avLst/>
              <a:gdLst>
                <a:gd name="T0" fmla="*/ 0 w 34"/>
                <a:gd name="T1" fmla="*/ 1800 h 62"/>
                <a:gd name="T2" fmla="*/ 1095 w 34"/>
                <a:gd name="T3" fmla="*/ 313 h 62"/>
                <a:gd name="T4" fmla="*/ 363 w 34"/>
                <a:gd name="T5" fmla="*/ 242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2">
                  <a:moveTo>
                    <a:pt x="0" y="46"/>
                  </a:moveTo>
                  <a:cubicBezTo>
                    <a:pt x="3" y="39"/>
                    <a:pt x="15" y="0"/>
                    <a:pt x="28" y="8"/>
                  </a:cubicBezTo>
                  <a:cubicBezTo>
                    <a:pt x="34" y="12"/>
                    <a:pt x="10" y="53"/>
                    <a:pt x="9" y="6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404">
              <a:extLst>
                <a:ext uri="{FF2B5EF4-FFF2-40B4-BE49-F238E27FC236}">
                  <a16:creationId xmlns:a16="http://schemas.microsoft.com/office/drawing/2014/main" id="{93C88180-C772-4B45-8DEC-41E231B8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530"/>
              <a:ext cx="37" cy="60"/>
            </a:xfrm>
            <a:custGeom>
              <a:avLst/>
              <a:gdLst>
                <a:gd name="T0" fmla="*/ 104 w 15"/>
                <a:gd name="T1" fmla="*/ 0 h 24"/>
                <a:gd name="T2" fmla="*/ 183 w 15"/>
                <a:gd name="T3" fmla="*/ 783 h 24"/>
                <a:gd name="T4" fmla="*/ 553 w 15"/>
                <a:gd name="T5" fmla="*/ 52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3" y="0"/>
                  </a:moveTo>
                  <a:cubicBezTo>
                    <a:pt x="2" y="4"/>
                    <a:pt x="0" y="17"/>
                    <a:pt x="5" y="20"/>
                  </a:cubicBezTo>
                  <a:cubicBezTo>
                    <a:pt x="9" y="24"/>
                    <a:pt x="13" y="16"/>
                    <a:pt x="15" y="1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405">
              <a:extLst>
                <a:ext uri="{FF2B5EF4-FFF2-40B4-BE49-F238E27FC236}">
                  <a16:creationId xmlns:a16="http://schemas.microsoft.com/office/drawing/2014/main" id="{EC30AD1C-241E-4E8A-99F5-FBBCF0C9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627"/>
              <a:ext cx="35" cy="120"/>
            </a:xfrm>
            <a:custGeom>
              <a:avLst/>
              <a:gdLst>
                <a:gd name="T0" fmla="*/ 520 w 14"/>
                <a:gd name="T1" fmla="*/ 0 h 48"/>
                <a:gd name="T2" fmla="*/ 438 w 14"/>
                <a:gd name="T3" fmla="*/ 908 h 48"/>
                <a:gd name="T4" fmla="*/ 0 w 14"/>
                <a:gd name="T5" fmla="*/ 1875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8">
                  <a:moveTo>
                    <a:pt x="13" y="0"/>
                  </a:moveTo>
                  <a:cubicBezTo>
                    <a:pt x="12" y="8"/>
                    <a:pt x="14" y="15"/>
                    <a:pt x="11" y="23"/>
                  </a:cubicBezTo>
                  <a:cubicBezTo>
                    <a:pt x="9" y="31"/>
                    <a:pt x="3" y="39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406">
              <a:extLst>
                <a:ext uri="{FF2B5EF4-FFF2-40B4-BE49-F238E27FC236}">
                  <a16:creationId xmlns:a16="http://schemas.microsoft.com/office/drawing/2014/main" id="{6AFEBD57-5FE6-4BD1-B4BC-F8D8E9E6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437"/>
              <a:ext cx="358" cy="273"/>
            </a:xfrm>
            <a:custGeom>
              <a:avLst/>
              <a:gdLst>
                <a:gd name="T0" fmla="*/ 5615 w 143"/>
                <a:gd name="T1" fmla="*/ 3927 h 109"/>
                <a:gd name="T2" fmla="*/ 5615 w 143"/>
                <a:gd name="T3" fmla="*/ 3927 h 109"/>
                <a:gd name="T4" fmla="*/ 5145 w 143"/>
                <a:gd name="T5" fmla="*/ 2798 h 109"/>
                <a:gd name="T6" fmla="*/ 1722 w 143"/>
                <a:gd name="T7" fmla="*/ 0 h 109"/>
                <a:gd name="T8" fmla="*/ 0 w 143"/>
                <a:gd name="T9" fmla="*/ 754 h 109"/>
                <a:gd name="T10" fmla="*/ 1567 w 143"/>
                <a:gd name="T11" fmla="*/ 1856 h 109"/>
                <a:gd name="T12" fmla="*/ 2276 w 143"/>
                <a:gd name="T13" fmla="*/ 2485 h 109"/>
                <a:gd name="T14" fmla="*/ 3214 w 143"/>
                <a:gd name="T15" fmla="*/ 3927 h 109"/>
                <a:gd name="T16" fmla="*/ 5145 w 143"/>
                <a:gd name="T17" fmla="*/ 4240 h 109"/>
                <a:gd name="T18" fmla="*/ 5615 w 143"/>
                <a:gd name="T19" fmla="*/ 392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9"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39" y="89"/>
                    <a:pt x="135" y="79"/>
                    <a:pt x="131" y="71"/>
                  </a:cubicBezTo>
                  <a:cubicBezTo>
                    <a:pt x="115" y="39"/>
                    <a:pt x="73" y="11"/>
                    <a:pt x="44" y="0"/>
                  </a:cubicBezTo>
                  <a:cubicBezTo>
                    <a:pt x="29" y="1"/>
                    <a:pt x="1" y="15"/>
                    <a:pt x="0" y="19"/>
                  </a:cubicBezTo>
                  <a:cubicBezTo>
                    <a:pt x="15" y="24"/>
                    <a:pt x="30" y="35"/>
                    <a:pt x="40" y="47"/>
                  </a:cubicBezTo>
                  <a:cubicBezTo>
                    <a:pt x="50" y="58"/>
                    <a:pt x="54" y="51"/>
                    <a:pt x="58" y="63"/>
                  </a:cubicBezTo>
                  <a:cubicBezTo>
                    <a:pt x="61" y="74"/>
                    <a:pt x="72" y="98"/>
                    <a:pt x="82" y="100"/>
                  </a:cubicBezTo>
                  <a:cubicBezTo>
                    <a:pt x="92" y="101"/>
                    <a:pt x="124" y="107"/>
                    <a:pt x="131" y="108"/>
                  </a:cubicBezTo>
                  <a:cubicBezTo>
                    <a:pt x="138" y="109"/>
                    <a:pt x="138" y="101"/>
                    <a:pt x="143" y="10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407">
              <a:extLst>
                <a:ext uri="{FF2B5EF4-FFF2-40B4-BE49-F238E27FC236}">
                  <a16:creationId xmlns:a16="http://schemas.microsoft.com/office/drawing/2014/main" id="{419AA888-9FDF-42DA-90EE-123142A3D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592"/>
              <a:ext cx="108" cy="183"/>
            </a:xfrm>
            <a:custGeom>
              <a:avLst/>
              <a:gdLst>
                <a:gd name="T0" fmla="*/ 1710 w 43"/>
                <a:gd name="T1" fmla="*/ 0 h 73"/>
                <a:gd name="T2" fmla="*/ 0 w 43"/>
                <a:gd name="T3" fmla="*/ 2885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cubicBezTo>
                    <a:pt x="28" y="16"/>
                    <a:pt x="5" y="55"/>
                    <a:pt x="0" y="7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408">
              <a:extLst>
                <a:ext uri="{FF2B5EF4-FFF2-40B4-BE49-F238E27FC236}">
                  <a16:creationId xmlns:a16="http://schemas.microsoft.com/office/drawing/2014/main" id="{39657B3B-9E1C-456F-958C-FD45B54D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950"/>
              <a:ext cx="147" cy="207"/>
            </a:xfrm>
            <a:custGeom>
              <a:avLst/>
              <a:gdLst>
                <a:gd name="T0" fmla="*/ 0 w 59"/>
                <a:gd name="T1" fmla="*/ 0 h 83"/>
                <a:gd name="T2" fmla="*/ 1316 w 59"/>
                <a:gd name="T3" fmla="*/ 1319 h 83"/>
                <a:gd name="T4" fmla="*/ 2272 w 59"/>
                <a:gd name="T5" fmla="*/ 3210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83">
                  <a:moveTo>
                    <a:pt x="0" y="0"/>
                  </a:moveTo>
                  <a:cubicBezTo>
                    <a:pt x="19" y="8"/>
                    <a:pt x="28" y="25"/>
                    <a:pt x="34" y="34"/>
                  </a:cubicBezTo>
                  <a:cubicBezTo>
                    <a:pt x="41" y="43"/>
                    <a:pt x="53" y="65"/>
                    <a:pt x="59" y="8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409">
              <a:extLst>
                <a:ext uri="{FF2B5EF4-FFF2-40B4-BE49-F238E27FC236}">
                  <a16:creationId xmlns:a16="http://schemas.microsoft.com/office/drawing/2014/main" id="{2BF9478A-02A7-4251-A54F-4E075819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720"/>
              <a:ext cx="670" cy="775"/>
            </a:xfrm>
            <a:custGeom>
              <a:avLst/>
              <a:gdLst>
                <a:gd name="T0" fmla="*/ 863 w 268"/>
                <a:gd name="T1" fmla="*/ 3800 h 310"/>
                <a:gd name="T2" fmla="*/ 1533 w 268"/>
                <a:gd name="T3" fmla="*/ 4375 h 310"/>
                <a:gd name="T4" fmla="*/ 2113 w 268"/>
                <a:gd name="T5" fmla="*/ 5125 h 310"/>
                <a:gd name="T6" fmla="*/ 3208 w 268"/>
                <a:gd name="T7" fmla="*/ 5625 h 310"/>
                <a:gd name="T8" fmla="*/ 3363 w 268"/>
                <a:gd name="T9" fmla="*/ 6175 h 310"/>
                <a:gd name="T10" fmla="*/ 4113 w 268"/>
                <a:gd name="T11" fmla="*/ 6720 h 310"/>
                <a:gd name="T12" fmla="*/ 4500 w 268"/>
                <a:gd name="T13" fmla="*/ 7238 h 310"/>
                <a:gd name="T14" fmla="*/ 5158 w 268"/>
                <a:gd name="T15" fmla="*/ 7583 h 310"/>
                <a:gd name="T16" fmla="*/ 4770 w 268"/>
                <a:gd name="T17" fmla="*/ 8020 h 310"/>
                <a:gd name="T18" fmla="*/ 4188 w 268"/>
                <a:gd name="T19" fmla="*/ 8095 h 310"/>
                <a:gd name="T20" fmla="*/ 2895 w 268"/>
                <a:gd name="T21" fmla="*/ 8720 h 310"/>
                <a:gd name="T22" fmla="*/ 1770 w 268"/>
                <a:gd name="T23" fmla="*/ 9033 h 310"/>
                <a:gd name="T24" fmla="*/ 1175 w 268"/>
                <a:gd name="T25" fmla="*/ 9375 h 310"/>
                <a:gd name="T26" fmla="*/ 313 w 268"/>
                <a:gd name="T27" fmla="*/ 9458 h 310"/>
                <a:gd name="T28" fmla="*/ 283 w 268"/>
                <a:gd name="T29" fmla="*/ 11458 h 310"/>
                <a:gd name="T30" fmla="*/ 708 w 268"/>
                <a:gd name="T31" fmla="*/ 11770 h 310"/>
                <a:gd name="T32" fmla="*/ 988 w 268"/>
                <a:gd name="T33" fmla="*/ 11645 h 310"/>
                <a:gd name="T34" fmla="*/ 1250 w 268"/>
                <a:gd name="T35" fmla="*/ 11925 h 310"/>
                <a:gd name="T36" fmla="*/ 1720 w 268"/>
                <a:gd name="T37" fmla="*/ 11645 h 310"/>
                <a:gd name="T38" fmla="*/ 2895 w 268"/>
                <a:gd name="T39" fmla="*/ 12033 h 310"/>
                <a:gd name="T40" fmla="*/ 3675 w 268"/>
                <a:gd name="T41" fmla="*/ 11800 h 310"/>
                <a:gd name="T42" fmla="*/ 4688 w 268"/>
                <a:gd name="T43" fmla="*/ 11770 h 310"/>
                <a:gd name="T44" fmla="*/ 5833 w 268"/>
                <a:gd name="T45" fmla="*/ 11533 h 310"/>
                <a:gd name="T46" fmla="*/ 7113 w 268"/>
                <a:gd name="T47" fmla="*/ 11333 h 310"/>
                <a:gd name="T48" fmla="*/ 8208 w 268"/>
                <a:gd name="T49" fmla="*/ 10833 h 310"/>
                <a:gd name="T50" fmla="*/ 9375 w 268"/>
                <a:gd name="T51" fmla="*/ 10125 h 310"/>
                <a:gd name="T52" fmla="*/ 10208 w 268"/>
                <a:gd name="T53" fmla="*/ 9770 h 310"/>
                <a:gd name="T54" fmla="*/ 10395 w 268"/>
                <a:gd name="T55" fmla="*/ 8988 h 310"/>
                <a:gd name="T56" fmla="*/ 10158 w 268"/>
                <a:gd name="T57" fmla="*/ 7583 h 310"/>
                <a:gd name="T58" fmla="*/ 9375 w 268"/>
                <a:gd name="T59" fmla="*/ 6145 h 310"/>
                <a:gd name="T60" fmla="*/ 7470 w 268"/>
                <a:gd name="T61" fmla="*/ 3800 h 310"/>
                <a:gd name="T62" fmla="*/ 5625 w 268"/>
                <a:gd name="T63" fmla="*/ 1688 h 310"/>
                <a:gd name="T64" fmla="*/ 5050 w 268"/>
                <a:gd name="T65" fmla="*/ 0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10">
                  <a:moveTo>
                    <a:pt x="22" y="97"/>
                  </a:moveTo>
                  <a:cubicBezTo>
                    <a:pt x="25" y="105"/>
                    <a:pt x="32" y="108"/>
                    <a:pt x="39" y="112"/>
                  </a:cubicBezTo>
                  <a:cubicBezTo>
                    <a:pt x="48" y="118"/>
                    <a:pt x="49" y="123"/>
                    <a:pt x="54" y="131"/>
                  </a:cubicBezTo>
                  <a:cubicBezTo>
                    <a:pt x="62" y="141"/>
                    <a:pt x="74" y="137"/>
                    <a:pt x="82" y="144"/>
                  </a:cubicBezTo>
                  <a:cubicBezTo>
                    <a:pt x="88" y="149"/>
                    <a:pt x="83" y="152"/>
                    <a:pt x="86" y="158"/>
                  </a:cubicBezTo>
                  <a:cubicBezTo>
                    <a:pt x="90" y="165"/>
                    <a:pt x="99" y="167"/>
                    <a:pt x="105" y="172"/>
                  </a:cubicBezTo>
                  <a:cubicBezTo>
                    <a:pt x="110" y="176"/>
                    <a:pt x="111" y="181"/>
                    <a:pt x="115" y="185"/>
                  </a:cubicBezTo>
                  <a:cubicBezTo>
                    <a:pt x="120" y="189"/>
                    <a:pt x="127" y="190"/>
                    <a:pt x="132" y="194"/>
                  </a:cubicBezTo>
                  <a:cubicBezTo>
                    <a:pt x="136" y="198"/>
                    <a:pt x="129" y="204"/>
                    <a:pt x="122" y="205"/>
                  </a:cubicBezTo>
                  <a:cubicBezTo>
                    <a:pt x="116" y="205"/>
                    <a:pt x="111" y="206"/>
                    <a:pt x="107" y="207"/>
                  </a:cubicBezTo>
                  <a:cubicBezTo>
                    <a:pt x="94" y="210"/>
                    <a:pt x="86" y="217"/>
                    <a:pt x="74" y="223"/>
                  </a:cubicBezTo>
                  <a:cubicBezTo>
                    <a:pt x="67" y="227"/>
                    <a:pt x="51" y="227"/>
                    <a:pt x="45" y="231"/>
                  </a:cubicBezTo>
                  <a:cubicBezTo>
                    <a:pt x="40" y="235"/>
                    <a:pt x="38" y="239"/>
                    <a:pt x="30" y="240"/>
                  </a:cubicBezTo>
                  <a:cubicBezTo>
                    <a:pt x="23" y="241"/>
                    <a:pt x="14" y="235"/>
                    <a:pt x="8" y="242"/>
                  </a:cubicBezTo>
                  <a:cubicBezTo>
                    <a:pt x="6" y="258"/>
                    <a:pt x="0" y="277"/>
                    <a:pt x="7" y="293"/>
                  </a:cubicBezTo>
                  <a:cubicBezTo>
                    <a:pt x="11" y="300"/>
                    <a:pt x="11" y="300"/>
                    <a:pt x="18" y="301"/>
                  </a:cubicBezTo>
                  <a:cubicBezTo>
                    <a:pt x="21" y="301"/>
                    <a:pt x="23" y="298"/>
                    <a:pt x="25" y="298"/>
                  </a:cubicBezTo>
                  <a:cubicBezTo>
                    <a:pt x="28" y="299"/>
                    <a:pt x="29" y="305"/>
                    <a:pt x="32" y="305"/>
                  </a:cubicBezTo>
                  <a:cubicBezTo>
                    <a:pt x="39" y="305"/>
                    <a:pt x="39" y="298"/>
                    <a:pt x="44" y="298"/>
                  </a:cubicBezTo>
                  <a:cubicBezTo>
                    <a:pt x="54" y="298"/>
                    <a:pt x="62" y="310"/>
                    <a:pt x="74" y="308"/>
                  </a:cubicBezTo>
                  <a:cubicBezTo>
                    <a:pt x="81" y="307"/>
                    <a:pt x="86" y="302"/>
                    <a:pt x="94" y="302"/>
                  </a:cubicBezTo>
                  <a:cubicBezTo>
                    <a:pt x="103" y="302"/>
                    <a:pt x="111" y="303"/>
                    <a:pt x="120" y="301"/>
                  </a:cubicBezTo>
                  <a:cubicBezTo>
                    <a:pt x="131" y="300"/>
                    <a:pt x="138" y="298"/>
                    <a:pt x="149" y="295"/>
                  </a:cubicBezTo>
                  <a:cubicBezTo>
                    <a:pt x="159" y="292"/>
                    <a:pt x="172" y="294"/>
                    <a:pt x="182" y="290"/>
                  </a:cubicBezTo>
                  <a:cubicBezTo>
                    <a:pt x="192" y="287"/>
                    <a:pt x="200" y="281"/>
                    <a:pt x="210" y="277"/>
                  </a:cubicBezTo>
                  <a:cubicBezTo>
                    <a:pt x="221" y="273"/>
                    <a:pt x="230" y="265"/>
                    <a:pt x="240" y="259"/>
                  </a:cubicBezTo>
                  <a:cubicBezTo>
                    <a:pt x="245" y="256"/>
                    <a:pt x="256" y="254"/>
                    <a:pt x="261" y="250"/>
                  </a:cubicBezTo>
                  <a:cubicBezTo>
                    <a:pt x="267" y="245"/>
                    <a:pt x="266" y="237"/>
                    <a:pt x="266" y="230"/>
                  </a:cubicBezTo>
                  <a:cubicBezTo>
                    <a:pt x="268" y="214"/>
                    <a:pt x="266" y="208"/>
                    <a:pt x="260" y="194"/>
                  </a:cubicBezTo>
                  <a:cubicBezTo>
                    <a:pt x="254" y="181"/>
                    <a:pt x="250" y="169"/>
                    <a:pt x="240" y="157"/>
                  </a:cubicBezTo>
                  <a:cubicBezTo>
                    <a:pt x="224" y="137"/>
                    <a:pt x="207" y="118"/>
                    <a:pt x="191" y="97"/>
                  </a:cubicBezTo>
                  <a:cubicBezTo>
                    <a:pt x="176" y="79"/>
                    <a:pt x="161" y="60"/>
                    <a:pt x="144" y="43"/>
                  </a:cubicBezTo>
                  <a:cubicBezTo>
                    <a:pt x="129" y="28"/>
                    <a:pt x="138" y="19"/>
                    <a:pt x="12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410">
              <a:extLst>
                <a:ext uri="{FF2B5EF4-FFF2-40B4-BE49-F238E27FC236}">
                  <a16:creationId xmlns:a16="http://schemas.microsoft.com/office/drawing/2014/main" id="{70E7E10B-394F-41BB-A02B-963C35C3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937"/>
              <a:ext cx="37" cy="25"/>
            </a:xfrm>
            <a:custGeom>
              <a:avLst/>
              <a:gdLst>
                <a:gd name="T0" fmla="*/ 0 w 15"/>
                <a:gd name="T1" fmla="*/ 395 h 10"/>
                <a:gd name="T2" fmla="*/ 553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7" y="3"/>
                    <a:pt x="15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411">
              <a:extLst>
                <a:ext uri="{FF2B5EF4-FFF2-40B4-BE49-F238E27FC236}">
                  <a16:creationId xmlns:a16="http://schemas.microsoft.com/office/drawing/2014/main" id="{5D82696F-DC91-45E5-A780-194D4021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902"/>
              <a:ext cx="50" cy="10"/>
            </a:xfrm>
            <a:custGeom>
              <a:avLst/>
              <a:gdLst>
                <a:gd name="T0" fmla="*/ 0 w 20"/>
                <a:gd name="T1" fmla="*/ 125 h 4"/>
                <a:gd name="T2" fmla="*/ 783 w 20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8" y="0"/>
                    <a:pt x="17" y="1"/>
                    <a:pt x="2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412">
              <a:extLst>
                <a:ext uri="{FF2B5EF4-FFF2-40B4-BE49-F238E27FC236}">
                  <a16:creationId xmlns:a16="http://schemas.microsoft.com/office/drawing/2014/main" id="{29CBB3D0-CA00-4D03-A24E-418B772F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992"/>
              <a:ext cx="140" cy="163"/>
            </a:xfrm>
            <a:custGeom>
              <a:avLst/>
              <a:gdLst>
                <a:gd name="T0" fmla="*/ 2188 w 56"/>
                <a:gd name="T1" fmla="*/ 785 h 65"/>
                <a:gd name="T2" fmla="*/ 2033 w 56"/>
                <a:gd name="T3" fmla="*/ 785 h 65"/>
                <a:gd name="T4" fmla="*/ 1770 w 56"/>
                <a:gd name="T5" fmla="*/ 629 h 65"/>
                <a:gd name="T6" fmla="*/ 1300 w 56"/>
                <a:gd name="T7" fmla="*/ 364 h 65"/>
                <a:gd name="T8" fmla="*/ 708 w 56"/>
                <a:gd name="T9" fmla="*/ 283 h 65"/>
                <a:gd name="T10" fmla="*/ 158 w 56"/>
                <a:gd name="T11" fmla="*/ 158 h 65"/>
                <a:gd name="T12" fmla="*/ 158 w 56"/>
                <a:gd name="T13" fmla="*/ 710 h 65"/>
                <a:gd name="T14" fmla="*/ 675 w 56"/>
                <a:gd name="T15" fmla="*/ 1464 h 65"/>
                <a:gd name="T16" fmla="*/ 938 w 56"/>
                <a:gd name="T17" fmla="*/ 1893 h 65"/>
                <a:gd name="T18" fmla="*/ 1250 w 56"/>
                <a:gd name="T19" fmla="*/ 2573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65">
                  <a:moveTo>
                    <a:pt x="56" y="20"/>
                  </a:moveTo>
                  <a:cubicBezTo>
                    <a:pt x="56" y="20"/>
                    <a:pt x="54" y="22"/>
                    <a:pt x="52" y="20"/>
                  </a:cubicBezTo>
                  <a:cubicBezTo>
                    <a:pt x="50" y="19"/>
                    <a:pt x="48" y="18"/>
                    <a:pt x="45" y="16"/>
                  </a:cubicBezTo>
                  <a:cubicBezTo>
                    <a:pt x="41" y="13"/>
                    <a:pt x="37" y="11"/>
                    <a:pt x="33" y="9"/>
                  </a:cubicBezTo>
                  <a:cubicBezTo>
                    <a:pt x="28" y="7"/>
                    <a:pt x="22" y="5"/>
                    <a:pt x="18" y="7"/>
                  </a:cubicBezTo>
                  <a:cubicBezTo>
                    <a:pt x="17" y="4"/>
                    <a:pt x="10" y="0"/>
                    <a:pt x="4" y="4"/>
                  </a:cubicBezTo>
                  <a:cubicBezTo>
                    <a:pt x="1" y="7"/>
                    <a:pt x="0" y="12"/>
                    <a:pt x="4" y="18"/>
                  </a:cubicBezTo>
                  <a:cubicBezTo>
                    <a:pt x="9" y="25"/>
                    <a:pt x="15" y="33"/>
                    <a:pt x="17" y="37"/>
                  </a:cubicBezTo>
                  <a:cubicBezTo>
                    <a:pt x="19" y="40"/>
                    <a:pt x="24" y="48"/>
                    <a:pt x="24" y="48"/>
                  </a:cubicBezTo>
                  <a:cubicBezTo>
                    <a:pt x="27" y="53"/>
                    <a:pt x="31" y="60"/>
                    <a:pt x="32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413">
              <a:extLst>
                <a:ext uri="{FF2B5EF4-FFF2-40B4-BE49-F238E27FC236}">
                  <a16:creationId xmlns:a16="http://schemas.microsoft.com/office/drawing/2014/main" id="{C84967BE-09FC-489C-B65D-2A838854C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042"/>
              <a:ext cx="88" cy="135"/>
            </a:xfrm>
            <a:custGeom>
              <a:avLst/>
              <a:gdLst>
                <a:gd name="T0" fmla="*/ 209 w 35"/>
                <a:gd name="T1" fmla="*/ 1645 h 54"/>
                <a:gd name="T2" fmla="*/ 158 w 35"/>
                <a:gd name="T3" fmla="*/ 1375 h 54"/>
                <a:gd name="T4" fmla="*/ 50 w 35"/>
                <a:gd name="T5" fmla="*/ 550 h 54"/>
                <a:gd name="T6" fmla="*/ 284 w 35"/>
                <a:gd name="T7" fmla="*/ 50 h 54"/>
                <a:gd name="T8" fmla="*/ 714 w 35"/>
                <a:gd name="T9" fmla="*/ 438 h 54"/>
                <a:gd name="T10" fmla="*/ 955 w 35"/>
                <a:gd name="T11" fmla="*/ 1145 h 54"/>
                <a:gd name="T12" fmla="*/ 1240 w 35"/>
                <a:gd name="T13" fmla="*/ 1688 h 54"/>
                <a:gd name="T14" fmla="*/ 1398 w 35"/>
                <a:gd name="T15" fmla="*/ 2113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54">
                  <a:moveTo>
                    <a:pt x="5" y="42"/>
                  </a:moveTo>
                  <a:cubicBezTo>
                    <a:pt x="5" y="42"/>
                    <a:pt x="5" y="40"/>
                    <a:pt x="4" y="35"/>
                  </a:cubicBezTo>
                  <a:cubicBezTo>
                    <a:pt x="3" y="30"/>
                    <a:pt x="2" y="21"/>
                    <a:pt x="1" y="14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2" y="0"/>
                    <a:pt x="16" y="5"/>
                    <a:pt x="18" y="11"/>
                  </a:cubicBezTo>
                  <a:cubicBezTo>
                    <a:pt x="20" y="17"/>
                    <a:pt x="22" y="25"/>
                    <a:pt x="24" y="29"/>
                  </a:cubicBezTo>
                  <a:cubicBezTo>
                    <a:pt x="26" y="33"/>
                    <a:pt x="30" y="40"/>
                    <a:pt x="31" y="43"/>
                  </a:cubicBezTo>
                  <a:cubicBezTo>
                    <a:pt x="32" y="46"/>
                    <a:pt x="35" y="54"/>
                    <a:pt x="35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414">
              <a:extLst>
                <a:ext uri="{FF2B5EF4-FFF2-40B4-BE49-F238E27FC236}">
                  <a16:creationId xmlns:a16="http://schemas.microsoft.com/office/drawing/2014/main" id="{8A8279F3-1C6D-44D0-B02A-701D75A7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142"/>
              <a:ext cx="23" cy="3"/>
            </a:xfrm>
            <a:custGeom>
              <a:avLst/>
              <a:gdLst>
                <a:gd name="T0" fmla="*/ 0 w 9"/>
                <a:gd name="T1" fmla="*/ 81 h 1"/>
                <a:gd name="T2" fmla="*/ 386 w 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3" y="0"/>
                    <a:pt x="5" y="0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415">
              <a:extLst>
                <a:ext uri="{FF2B5EF4-FFF2-40B4-BE49-F238E27FC236}">
                  <a16:creationId xmlns:a16="http://schemas.microsoft.com/office/drawing/2014/main" id="{956937A4-6B6C-475C-A7A5-167BDF469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060"/>
              <a:ext cx="25" cy="15"/>
            </a:xfrm>
            <a:custGeom>
              <a:avLst/>
              <a:gdLst>
                <a:gd name="T0" fmla="*/ 0 w 10"/>
                <a:gd name="T1" fmla="*/ 125 h 6"/>
                <a:gd name="T2" fmla="*/ 283 w 10"/>
                <a:gd name="T3" fmla="*/ 158 h 6"/>
                <a:gd name="T4" fmla="*/ 395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3" y="6"/>
                    <a:pt x="4" y="6"/>
                    <a:pt x="7" y="4"/>
                  </a:cubicBezTo>
                  <a:cubicBezTo>
                    <a:pt x="10" y="3"/>
                    <a:pt x="10" y="3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416">
              <a:extLst>
                <a:ext uri="{FF2B5EF4-FFF2-40B4-BE49-F238E27FC236}">
                  <a16:creationId xmlns:a16="http://schemas.microsoft.com/office/drawing/2014/main" id="{D47FFD8C-4067-476B-A081-3A9A2461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3095"/>
              <a:ext cx="15" cy="5"/>
            </a:xfrm>
            <a:custGeom>
              <a:avLst/>
              <a:gdLst>
                <a:gd name="T0" fmla="*/ 0 w 6"/>
                <a:gd name="T1" fmla="*/ 83 h 2"/>
                <a:gd name="T2" fmla="*/ 238 w 6"/>
                <a:gd name="T3" fmla="*/ 5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417">
              <a:extLst>
                <a:ext uri="{FF2B5EF4-FFF2-40B4-BE49-F238E27FC236}">
                  <a16:creationId xmlns:a16="http://schemas.microsoft.com/office/drawing/2014/main" id="{63D8C0CE-7BEB-4726-9433-46C464023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007"/>
              <a:ext cx="43" cy="40"/>
            </a:xfrm>
            <a:custGeom>
              <a:avLst/>
              <a:gdLst>
                <a:gd name="T0" fmla="*/ 129 w 17"/>
                <a:gd name="T1" fmla="*/ 625 h 16"/>
                <a:gd name="T2" fmla="*/ 698 w 17"/>
                <a:gd name="T3" fmla="*/ 363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6">
                  <a:moveTo>
                    <a:pt x="3" y="16"/>
                  </a:moveTo>
                  <a:cubicBezTo>
                    <a:pt x="0" y="8"/>
                    <a:pt x="11" y="0"/>
                    <a:pt x="17" y="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418">
              <a:extLst>
                <a:ext uri="{FF2B5EF4-FFF2-40B4-BE49-F238E27FC236}">
                  <a16:creationId xmlns:a16="http://schemas.microsoft.com/office/drawing/2014/main" id="{FDF909EA-7FB5-4774-B431-E90B5F745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3032"/>
              <a:ext cx="30" cy="20"/>
            </a:xfrm>
            <a:custGeom>
              <a:avLst/>
              <a:gdLst>
                <a:gd name="T0" fmla="*/ 0 w 12"/>
                <a:gd name="T1" fmla="*/ 208 h 8"/>
                <a:gd name="T2" fmla="*/ 363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5"/>
                  </a:moveTo>
                  <a:cubicBezTo>
                    <a:pt x="3" y="8"/>
                    <a:pt x="12" y="7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419">
              <a:extLst>
                <a:ext uri="{FF2B5EF4-FFF2-40B4-BE49-F238E27FC236}">
                  <a16:creationId xmlns:a16="http://schemas.microsoft.com/office/drawing/2014/main" id="{9437404F-8EAA-4D25-BB89-06BC25E4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042"/>
              <a:ext cx="20" cy="20"/>
            </a:xfrm>
            <a:custGeom>
              <a:avLst/>
              <a:gdLst>
                <a:gd name="T0" fmla="*/ 0 w 8"/>
                <a:gd name="T1" fmla="*/ 0 h 8"/>
                <a:gd name="T2" fmla="*/ 313 w 8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4" y="4"/>
                    <a:pt x="6" y="7"/>
                    <a:pt x="8" y="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420">
              <a:extLst>
                <a:ext uri="{FF2B5EF4-FFF2-40B4-BE49-F238E27FC236}">
                  <a16:creationId xmlns:a16="http://schemas.microsoft.com/office/drawing/2014/main" id="{84D54D15-B09D-4356-A1DF-1D676ABA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010"/>
              <a:ext cx="80" cy="122"/>
            </a:xfrm>
            <a:custGeom>
              <a:avLst/>
              <a:gdLst>
                <a:gd name="T0" fmla="*/ 0 w 32"/>
                <a:gd name="T1" fmla="*/ 0 h 49"/>
                <a:gd name="T2" fmla="*/ 470 w 32"/>
                <a:gd name="T3" fmla="*/ 540 h 49"/>
                <a:gd name="T4" fmla="*/ 988 w 32"/>
                <a:gd name="T5" fmla="*/ 1160 h 49"/>
                <a:gd name="T6" fmla="*/ 1250 w 32"/>
                <a:gd name="T7" fmla="*/ 1885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cubicBezTo>
                    <a:pt x="4" y="6"/>
                    <a:pt x="9" y="10"/>
                    <a:pt x="12" y="14"/>
                  </a:cubicBezTo>
                  <a:cubicBezTo>
                    <a:pt x="15" y="19"/>
                    <a:pt x="23" y="27"/>
                    <a:pt x="25" y="30"/>
                  </a:cubicBezTo>
                  <a:cubicBezTo>
                    <a:pt x="27" y="33"/>
                    <a:pt x="32" y="46"/>
                    <a:pt x="32" y="4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421">
              <a:extLst>
                <a:ext uri="{FF2B5EF4-FFF2-40B4-BE49-F238E27FC236}">
                  <a16:creationId xmlns:a16="http://schemas.microsoft.com/office/drawing/2014/main" id="{5255F3F5-F814-4094-BEFF-7DF2E1F3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120"/>
              <a:ext cx="23" cy="12"/>
            </a:xfrm>
            <a:custGeom>
              <a:avLst/>
              <a:gdLst>
                <a:gd name="T0" fmla="*/ 0 w 9"/>
                <a:gd name="T1" fmla="*/ 168 h 5"/>
                <a:gd name="T2" fmla="*/ 386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1" y="2"/>
                    <a:pt x="6" y="0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422">
              <a:extLst>
                <a:ext uri="{FF2B5EF4-FFF2-40B4-BE49-F238E27FC236}">
                  <a16:creationId xmlns:a16="http://schemas.microsoft.com/office/drawing/2014/main" id="{9E19093A-F161-4A33-A0A8-AA371E0D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142"/>
              <a:ext cx="17" cy="5"/>
            </a:xfrm>
            <a:custGeom>
              <a:avLst/>
              <a:gdLst>
                <a:gd name="T0" fmla="*/ 0 w 7"/>
                <a:gd name="T1" fmla="*/ 50 h 2"/>
                <a:gd name="T2" fmla="*/ 243 w 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2"/>
                    <a:pt x="5" y="1"/>
                    <a:pt x="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423">
              <a:extLst>
                <a:ext uri="{FF2B5EF4-FFF2-40B4-BE49-F238E27FC236}">
                  <a16:creationId xmlns:a16="http://schemas.microsoft.com/office/drawing/2014/main" id="{CA613A99-A94F-4E99-8767-07571508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102"/>
              <a:ext cx="20" cy="5"/>
            </a:xfrm>
            <a:custGeom>
              <a:avLst/>
              <a:gdLst>
                <a:gd name="T0" fmla="*/ 0 w 8"/>
                <a:gd name="T1" fmla="*/ 83 h 2"/>
                <a:gd name="T2" fmla="*/ 313 w 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424">
              <a:extLst>
                <a:ext uri="{FF2B5EF4-FFF2-40B4-BE49-F238E27FC236}">
                  <a16:creationId xmlns:a16="http://schemas.microsoft.com/office/drawing/2014/main" id="{970EE678-D721-4D37-A9C8-B72EB714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3120"/>
              <a:ext cx="17" cy="7"/>
            </a:xfrm>
            <a:custGeom>
              <a:avLst/>
              <a:gdLst>
                <a:gd name="T0" fmla="*/ 0 w 7"/>
                <a:gd name="T1" fmla="*/ 86 h 3"/>
                <a:gd name="T2" fmla="*/ 243 w 7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5" y="2"/>
                    <a:pt x="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425">
              <a:extLst>
                <a:ext uri="{FF2B5EF4-FFF2-40B4-BE49-F238E27FC236}">
                  <a16:creationId xmlns:a16="http://schemas.microsoft.com/office/drawing/2014/main" id="{B9C75712-1AAB-4289-8A41-5AAB8494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055"/>
              <a:ext cx="12" cy="17"/>
            </a:xfrm>
            <a:custGeom>
              <a:avLst/>
              <a:gdLst>
                <a:gd name="T0" fmla="*/ 139 w 5"/>
                <a:gd name="T1" fmla="*/ 0 h 7"/>
                <a:gd name="T2" fmla="*/ 0 w 5"/>
                <a:gd name="T3" fmla="*/ 24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5" y="3"/>
                    <a:pt x="2" y="6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426">
              <a:extLst>
                <a:ext uri="{FF2B5EF4-FFF2-40B4-BE49-F238E27FC236}">
                  <a16:creationId xmlns:a16="http://schemas.microsoft.com/office/drawing/2014/main" id="{4A54FC1C-4BF1-44D8-9EE1-53D4C263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030"/>
              <a:ext cx="7" cy="7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427">
              <a:extLst>
                <a:ext uri="{FF2B5EF4-FFF2-40B4-BE49-F238E27FC236}">
                  <a16:creationId xmlns:a16="http://schemas.microsoft.com/office/drawing/2014/main" id="{E82DC1E2-AADA-4790-B6E4-D13F0AF9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15"/>
              <a:ext cx="8" cy="10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428">
              <a:extLst>
                <a:ext uri="{FF2B5EF4-FFF2-40B4-BE49-F238E27FC236}">
                  <a16:creationId xmlns:a16="http://schemas.microsoft.com/office/drawing/2014/main" id="{8D4F5C63-6072-4CAC-AC2F-F8A85A53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010"/>
              <a:ext cx="28" cy="22"/>
            </a:xfrm>
            <a:custGeom>
              <a:avLst/>
              <a:gdLst>
                <a:gd name="T0" fmla="*/ 0 w 11"/>
                <a:gd name="T1" fmla="*/ 220 h 9"/>
                <a:gd name="T2" fmla="*/ 415 w 11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9">
                  <a:moveTo>
                    <a:pt x="0" y="6"/>
                  </a:moveTo>
                  <a:cubicBezTo>
                    <a:pt x="5" y="9"/>
                    <a:pt x="11" y="6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429">
              <a:extLst>
                <a:ext uri="{FF2B5EF4-FFF2-40B4-BE49-F238E27FC236}">
                  <a16:creationId xmlns:a16="http://schemas.microsoft.com/office/drawing/2014/main" id="{A97A7006-5269-4D9C-AB93-C21AE437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040"/>
              <a:ext cx="10" cy="5"/>
            </a:xfrm>
            <a:custGeom>
              <a:avLst/>
              <a:gdLst>
                <a:gd name="T0" fmla="*/ 0 w 4"/>
                <a:gd name="T1" fmla="*/ 83 h 2"/>
                <a:gd name="T2" fmla="*/ 158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430">
              <a:extLst>
                <a:ext uri="{FF2B5EF4-FFF2-40B4-BE49-F238E27FC236}">
                  <a16:creationId xmlns:a16="http://schemas.microsoft.com/office/drawing/2014/main" id="{E88B5864-E30D-49C9-8819-5674F345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070"/>
              <a:ext cx="15" cy="5"/>
            </a:xfrm>
            <a:custGeom>
              <a:avLst/>
              <a:gdLst>
                <a:gd name="T0" fmla="*/ 0 w 6"/>
                <a:gd name="T1" fmla="*/ 83 h 2"/>
                <a:gd name="T2" fmla="*/ 238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3" y="0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431">
              <a:extLst>
                <a:ext uri="{FF2B5EF4-FFF2-40B4-BE49-F238E27FC236}">
                  <a16:creationId xmlns:a16="http://schemas.microsoft.com/office/drawing/2014/main" id="{CB35A3F6-3328-450F-942B-94D2DAF0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3140"/>
              <a:ext cx="35" cy="65"/>
            </a:xfrm>
            <a:custGeom>
              <a:avLst/>
              <a:gdLst>
                <a:gd name="T0" fmla="*/ 0 w 14"/>
                <a:gd name="T1" fmla="*/ 0 h 26"/>
                <a:gd name="T2" fmla="*/ 470 w 14"/>
                <a:gd name="T3" fmla="*/ 102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3" y="3"/>
                    <a:pt x="14" y="12"/>
                    <a:pt x="12" y="26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432">
              <a:extLst>
                <a:ext uri="{FF2B5EF4-FFF2-40B4-BE49-F238E27FC236}">
                  <a16:creationId xmlns:a16="http://schemas.microsoft.com/office/drawing/2014/main" id="{3707EF0B-CE1A-4266-A064-6DEF1763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3150"/>
              <a:ext cx="5" cy="17"/>
            </a:xfrm>
            <a:custGeom>
              <a:avLst/>
              <a:gdLst>
                <a:gd name="T0" fmla="*/ 0 w 2"/>
                <a:gd name="T1" fmla="*/ 243 h 7"/>
                <a:gd name="T2" fmla="*/ 83 w 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2"/>
                    <a:pt x="2" y="0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433">
              <a:extLst>
                <a:ext uri="{FF2B5EF4-FFF2-40B4-BE49-F238E27FC236}">
                  <a16:creationId xmlns:a16="http://schemas.microsoft.com/office/drawing/2014/main" id="{1C9B78B5-C7DF-4F78-B1A4-7182AA2D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097"/>
              <a:ext cx="8" cy="50"/>
            </a:xfrm>
            <a:custGeom>
              <a:avLst/>
              <a:gdLst>
                <a:gd name="T0" fmla="*/ 93 w 3"/>
                <a:gd name="T1" fmla="*/ 0 h 20"/>
                <a:gd name="T2" fmla="*/ 0 w 3"/>
                <a:gd name="T3" fmla="*/ 238 h 20"/>
                <a:gd name="T4" fmla="*/ 93 w 3"/>
                <a:gd name="T5" fmla="*/ 550 h 20"/>
                <a:gd name="T6" fmla="*/ 149 w 3"/>
                <a:gd name="T7" fmla="*/ 675 h 20"/>
                <a:gd name="T8" fmla="*/ 149 w 3"/>
                <a:gd name="T9" fmla="*/ 70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0">
                  <a:moveTo>
                    <a:pt x="2" y="0"/>
                  </a:moveTo>
                  <a:cubicBezTo>
                    <a:pt x="2" y="2"/>
                    <a:pt x="1" y="5"/>
                    <a:pt x="0" y="6"/>
                  </a:cubicBezTo>
                  <a:cubicBezTo>
                    <a:pt x="1" y="9"/>
                    <a:pt x="2" y="11"/>
                    <a:pt x="2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3" y="18"/>
                    <a:pt x="3" y="20"/>
                    <a:pt x="3" y="1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434">
              <a:extLst>
                <a:ext uri="{FF2B5EF4-FFF2-40B4-BE49-F238E27FC236}">
                  <a16:creationId xmlns:a16="http://schemas.microsoft.com/office/drawing/2014/main" id="{52C3400F-AC65-4ABD-A835-38C6051F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105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168 w 5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5" y="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435">
              <a:extLst>
                <a:ext uri="{FF2B5EF4-FFF2-40B4-BE49-F238E27FC236}">
                  <a16:creationId xmlns:a16="http://schemas.microsoft.com/office/drawing/2014/main" id="{9C67567A-3AB1-4AE0-A4AA-C0242C2F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2410"/>
              <a:ext cx="60" cy="7"/>
            </a:xfrm>
            <a:custGeom>
              <a:avLst/>
              <a:gdLst>
                <a:gd name="T0" fmla="*/ 0 w 24"/>
                <a:gd name="T1" fmla="*/ 28 h 3"/>
                <a:gd name="T2" fmla="*/ 938 w 2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">
                  <a:moveTo>
                    <a:pt x="0" y="1"/>
                  </a:moveTo>
                  <a:cubicBezTo>
                    <a:pt x="6" y="3"/>
                    <a:pt x="19" y="1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436">
              <a:extLst>
                <a:ext uri="{FF2B5EF4-FFF2-40B4-BE49-F238E27FC236}">
                  <a16:creationId xmlns:a16="http://schemas.microsoft.com/office/drawing/2014/main" id="{082A88FB-CCFE-4329-9F6F-DA61DE45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445"/>
              <a:ext cx="48" cy="17"/>
            </a:xfrm>
            <a:custGeom>
              <a:avLst/>
              <a:gdLst>
                <a:gd name="T0" fmla="*/ 0 w 19"/>
                <a:gd name="T1" fmla="*/ 29 h 7"/>
                <a:gd name="T2" fmla="*/ 371 w 19"/>
                <a:gd name="T3" fmla="*/ 100 h 7"/>
                <a:gd name="T4" fmla="*/ 773 w 19"/>
                <a:gd name="T5" fmla="*/ 17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1"/>
                  </a:moveTo>
                  <a:cubicBezTo>
                    <a:pt x="3" y="3"/>
                    <a:pt x="5" y="0"/>
                    <a:pt x="9" y="3"/>
                  </a:cubicBezTo>
                  <a:cubicBezTo>
                    <a:pt x="13" y="7"/>
                    <a:pt x="17" y="5"/>
                    <a:pt x="19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437">
              <a:extLst>
                <a:ext uri="{FF2B5EF4-FFF2-40B4-BE49-F238E27FC236}">
                  <a16:creationId xmlns:a16="http://schemas.microsoft.com/office/drawing/2014/main" id="{CFD73DF3-BCD7-4AAF-BB7E-5B4EA17D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410"/>
              <a:ext cx="33" cy="7"/>
            </a:xfrm>
            <a:custGeom>
              <a:avLst/>
              <a:gdLst>
                <a:gd name="T0" fmla="*/ 0 w 13"/>
                <a:gd name="T1" fmla="*/ 28 h 3"/>
                <a:gd name="T2" fmla="*/ 541 w 1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0" y="1"/>
                  </a:moveTo>
                  <a:cubicBezTo>
                    <a:pt x="3" y="3"/>
                    <a:pt x="10" y="1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438">
              <a:extLst>
                <a:ext uri="{FF2B5EF4-FFF2-40B4-BE49-F238E27FC236}">
                  <a16:creationId xmlns:a16="http://schemas.microsoft.com/office/drawing/2014/main" id="{A50C378F-5201-4468-B101-AEB0D38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2205"/>
              <a:ext cx="28" cy="35"/>
            </a:xfrm>
            <a:custGeom>
              <a:avLst/>
              <a:gdLst>
                <a:gd name="T0" fmla="*/ 0 w 11"/>
                <a:gd name="T1" fmla="*/ 0 h 14"/>
                <a:gd name="T2" fmla="*/ 461 w 11"/>
                <a:gd name="T3" fmla="*/ 55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cubicBezTo>
                    <a:pt x="8" y="9"/>
                    <a:pt x="11" y="9"/>
                    <a:pt x="11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439">
              <a:extLst>
                <a:ext uri="{FF2B5EF4-FFF2-40B4-BE49-F238E27FC236}">
                  <a16:creationId xmlns:a16="http://schemas.microsoft.com/office/drawing/2014/main" id="{35C804B9-4CE2-40F6-96AF-07DFE744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1922"/>
              <a:ext cx="58" cy="50"/>
            </a:xfrm>
            <a:custGeom>
              <a:avLst/>
              <a:gdLst>
                <a:gd name="T0" fmla="*/ 242 w 23"/>
                <a:gd name="T1" fmla="*/ 783 h 20"/>
                <a:gd name="T2" fmla="*/ 50 w 23"/>
                <a:gd name="T3" fmla="*/ 363 h 20"/>
                <a:gd name="T4" fmla="*/ 928 w 23"/>
                <a:gd name="T5" fmla="*/ 5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0">
                  <a:moveTo>
                    <a:pt x="6" y="20"/>
                  </a:moveTo>
                  <a:cubicBezTo>
                    <a:pt x="1" y="20"/>
                    <a:pt x="0" y="13"/>
                    <a:pt x="1" y="9"/>
                  </a:cubicBezTo>
                  <a:cubicBezTo>
                    <a:pt x="3" y="0"/>
                    <a:pt x="15" y="0"/>
                    <a:pt x="23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440">
              <a:extLst>
                <a:ext uri="{FF2B5EF4-FFF2-40B4-BE49-F238E27FC236}">
                  <a16:creationId xmlns:a16="http://schemas.microsoft.com/office/drawing/2014/main" id="{AD25AC1E-BD26-405D-9DF9-15AE363C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945"/>
              <a:ext cx="52" cy="37"/>
            </a:xfrm>
            <a:custGeom>
              <a:avLst/>
              <a:gdLst>
                <a:gd name="T0" fmla="*/ 0 w 21"/>
                <a:gd name="T1" fmla="*/ 553 h 15"/>
                <a:gd name="T2" fmla="*/ 154 w 21"/>
                <a:gd name="T3" fmla="*/ 523 h 15"/>
                <a:gd name="T4" fmla="*/ 258 w 21"/>
                <a:gd name="T5" fmla="*/ 407 h 15"/>
                <a:gd name="T6" fmla="*/ 453 w 21"/>
                <a:gd name="T7" fmla="*/ 377 h 15"/>
                <a:gd name="T8" fmla="*/ 760 w 21"/>
                <a:gd name="T9" fmla="*/ 328 h 15"/>
                <a:gd name="T10" fmla="*/ 711 w 2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1" y="15"/>
                    <a:pt x="3" y="15"/>
                    <a:pt x="4" y="14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9" y="10"/>
                    <a:pt x="10" y="10"/>
                    <a:pt x="12" y="10"/>
                  </a:cubicBezTo>
                  <a:cubicBezTo>
                    <a:pt x="14" y="11"/>
                    <a:pt x="20" y="12"/>
                    <a:pt x="20" y="9"/>
                  </a:cubicBezTo>
                  <a:cubicBezTo>
                    <a:pt x="21" y="6"/>
                    <a:pt x="14" y="3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441">
              <a:extLst>
                <a:ext uri="{FF2B5EF4-FFF2-40B4-BE49-F238E27FC236}">
                  <a16:creationId xmlns:a16="http://schemas.microsoft.com/office/drawing/2014/main" id="{847E55CA-68F1-4A45-89BD-4E651009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942"/>
              <a:ext cx="46" cy="18"/>
            </a:xfrm>
            <a:custGeom>
              <a:avLst/>
              <a:gdLst>
                <a:gd name="T0" fmla="*/ 84 w 18"/>
                <a:gd name="T1" fmla="*/ 303 h 7"/>
                <a:gd name="T2" fmla="*/ 772 w 18"/>
                <a:gd name="T3" fmla="*/ 13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0" y="0"/>
                    <a:pt x="16" y="2"/>
                    <a:pt x="18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442">
              <a:extLst>
                <a:ext uri="{FF2B5EF4-FFF2-40B4-BE49-F238E27FC236}">
                  <a16:creationId xmlns:a16="http://schemas.microsoft.com/office/drawing/2014/main" id="{11C485E6-F31F-4A47-AFD4-86D48FE7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155"/>
              <a:ext cx="18" cy="82"/>
            </a:xfrm>
            <a:custGeom>
              <a:avLst/>
              <a:gdLst>
                <a:gd name="T0" fmla="*/ 0 w 7"/>
                <a:gd name="T1" fmla="*/ 0 h 33"/>
                <a:gd name="T2" fmla="*/ 303 w 7"/>
                <a:gd name="T3" fmla="*/ 611 h 33"/>
                <a:gd name="T4" fmla="*/ 219 w 7"/>
                <a:gd name="T5" fmla="*/ 126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3">
                  <a:moveTo>
                    <a:pt x="0" y="0"/>
                  </a:moveTo>
                  <a:cubicBezTo>
                    <a:pt x="1" y="4"/>
                    <a:pt x="6" y="10"/>
                    <a:pt x="7" y="16"/>
                  </a:cubicBezTo>
                  <a:cubicBezTo>
                    <a:pt x="7" y="23"/>
                    <a:pt x="4" y="31"/>
                    <a:pt x="5" y="3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443">
              <a:extLst>
                <a:ext uri="{FF2B5EF4-FFF2-40B4-BE49-F238E27FC236}">
                  <a16:creationId xmlns:a16="http://schemas.microsoft.com/office/drawing/2014/main" id="{581F8E3D-28D6-44E5-B99C-72123DB0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5"/>
              <a:ext cx="25" cy="47"/>
            </a:xfrm>
            <a:custGeom>
              <a:avLst/>
              <a:gdLst>
                <a:gd name="T0" fmla="*/ 0 w 10"/>
                <a:gd name="T1" fmla="*/ 0 h 19"/>
                <a:gd name="T2" fmla="*/ 283 w 10"/>
                <a:gd name="T3" fmla="*/ 411 h 19"/>
                <a:gd name="T4" fmla="*/ 363 w 10"/>
                <a:gd name="T5" fmla="*/ 71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" y="5"/>
                    <a:pt x="4" y="4"/>
                    <a:pt x="7" y="11"/>
                  </a:cubicBezTo>
                  <a:cubicBezTo>
                    <a:pt x="10" y="18"/>
                    <a:pt x="9" y="19"/>
                    <a:pt x="9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444">
              <a:extLst>
                <a:ext uri="{FF2B5EF4-FFF2-40B4-BE49-F238E27FC236}">
                  <a16:creationId xmlns:a16="http://schemas.microsoft.com/office/drawing/2014/main" id="{D20847A4-C43A-4D2C-8AF3-37A5C19DF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2272"/>
              <a:ext cx="142" cy="43"/>
            </a:xfrm>
            <a:custGeom>
              <a:avLst/>
              <a:gdLst>
                <a:gd name="T0" fmla="*/ 0 w 57"/>
                <a:gd name="T1" fmla="*/ 698 h 17"/>
                <a:gd name="T2" fmla="*/ 957 w 57"/>
                <a:gd name="T3" fmla="*/ 326 h 17"/>
                <a:gd name="T4" fmla="*/ 1886 w 57"/>
                <a:gd name="T5" fmla="*/ 455 h 17"/>
                <a:gd name="T6" fmla="*/ 2197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7">
                  <a:moveTo>
                    <a:pt x="0" y="17"/>
                  </a:moveTo>
                  <a:cubicBezTo>
                    <a:pt x="4" y="6"/>
                    <a:pt x="14" y="8"/>
                    <a:pt x="25" y="8"/>
                  </a:cubicBezTo>
                  <a:cubicBezTo>
                    <a:pt x="35" y="9"/>
                    <a:pt x="44" y="12"/>
                    <a:pt x="49" y="11"/>
                  </a:cubicBezTo>
                  <a:cubicBezTo>
                    <a:pt x="54" y="10"/>
                    <a:pt x="57" y="7"/>
                    <a:pt x="5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445">
              <a:extLst>
                <a:ext uri="{FF2B5EF4-FFF2-40B4-BE49-F238E27FC236}">
                  <a16:creationId xmlns:a16="http://schemas.microsoft.com/office/drawing/2014/main" id="{4FC6377C-60DA-44F2-9A92-64FAC5C2E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202"/>
              <a:ext cx="30" cy="20"/>
            </a:xfrm>
            <a:custGeom>
              <a:avLst/>
              <a:gdLst>
                <a:gd name="T0" fmla="*/ 0 w 12"/>
                <a:gd name="T1" fmla="*/ 313 h 8"/>
                <a:gd name="T2" fmla="*/ 470 w 12"/>
                <a:gd name="T3" fmla="*/ 20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5" y="0"/>
                    <a:pt x="10" y="2"/>
                    <a:pt x="12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446">
              <a:extLst>
                <a:ext uri="{FF2B5EF4-FFF2-40B4-BE49-F238E27FC236}">
                  <a16:creationId xmlns:a16="http://schemas.microsoft.com/office/drawing/2014/main" id="{2F980317-2B7D-4B28-BF83-6F2BB6F3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2137"/>
              <a:ext cx="118" cy="73"/>
            </a:xfrm>
            <a:custGeom>
              <a:avLst/>
              <a:gdLst>
                <a:gd name="T0" fmla="*/ 0 w 47"/>
                <a:gd name="T1" fmla="*/ 1082 h 29"/>
                <a:gd name="T2" fmla="*/ 921 w 47"/>
                <a:gd name="T3" fmla="*/ 609 h 29"/>
                <a:gd name="T4" fmla="*/ 1865 w 47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29">
                  <a:moveTo>
                    <a:pt x="0" y="27"/>
                  </a:moveTo>
                  <a:cubicBezTo>
                    <a:pt x="8" y="29"/>
                    <a:pt x="15" y="23"/>
                    <a:pt x="23" y="15"/>
                  </a:cubicBezTo>
                  <a:cubicBezTo>
                    <a:pt x="31" y="6"/>
                    <a:pt x="40" y="0"/>
                    <a:pt x="4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447">
              <a:extLst>
                <a:ext uri="{FF2B5EF4-FFF2-40B4-BE49-F238E27FC236}">
                  <a16:creationId xmlns:a16="http://schemas.microsoft.com/office/drawing/2014/main" id="{9549DFB8-62AD-43C7-A501-D1A57CFF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2170"/>
              <a:ext cx="25" cy="80"/>
            </a:xfrm>
            <a:custGeom>
              <a:avLst/>
              <a:gdLst>
                <a:gd name="T0" fmla="*/ 0 w 10"/>
                <a:gd name="T1" fmla="*/ 0 h 32"/>
                <a:gd name="T2" fmla="*/ 283 w 10"/>
                <a:gd name="T3" fmla="*/ 708 h 32"/>
                <a:gd name="T4" fmla="*/ 395 w 10"/>
                <a:gd name="T5" fmla="*/ 125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cubicBezTo>
                    <a:pt x="5" y="7"/>
                    <a:pt x="7" y="13"/>
                    <a:pt x="7" y="18"/>
                  </a:cubicBezTo>
                  <a:cubicBezTo>
                    <a:pt x="7" y="23"/>
                    <a:pt x="10" y="32"/>
                    <a:pt x="10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448">
              <a:extLst>
                <a:ext uri="{FF2B5EF4-FFF2-40B4-BE49-F238E27FC236}">
                  <a16:creationId xmlns:a16="http://schemas.microsoft.com/office/drawing/2014/main" id="{D26BB38C-F1D0-4DB5-89D9-4836479B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180"/>
              <a:ext cx="5" cy="45"/>
            </a:xfrm>
            <a:custGeom>
              <a:avLst/>
              <a:gdLst>
                <a:gd name="T0" fmla="*/ 50 w 2"/>
                <a:gd name="T1" fmla="*/ 0 h 18"/>
                <a:gd name="T2" fmla="*/ 83 w 2"/>
                <a:gd name="T3" fmla="*/ 70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9"/>
                    <a:pt x="1" y="16"/>
                    <a:pt x="2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Freeform 449">
              <a:extLst>
                <a:ext uri="{FF2B5EF4-FFF2-40B4-BE49-F238E27FC236}">
                  <a16:creationId xmlns:a16="http://schemas.microsoft.com/office/drawing/2014/main" id="{6F1D85CA-4CC7-45A0-9600-455099B08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187"/>
              <a:ext cx="17" cy="50"/>
            </a:xfrm>
            <a:custGeom>
              <a:avLst/>
              <a:gdLst>
                <a:gd name="T0" fmla="*/ 0 w 7"/>
                <a:gd name="T1" fmla="*/ 0 h 20"/>
                <a:gd name="T2" fmla="*/ 141 w 7"/>
                <a:gd name="T3" fmla="*/ 283 h 20"/>
                <a:gd name="T4" fmla="*/ 243 w 7"/>
                <a:gd name="T5" fmla="*/ 78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cubicBezTo>
                    <a:pt x="2" y="3"/>
                    <a:pt x="3" y="3"/>
                    <a:pt x="4" y="7"/>
                  </a:cubicBezTo>
                  <a:cubicBezTo>
                    <a:pt x="5" y="12"/>
                    <a:pt x="4" y="16"/>
                    <a:pt x="7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450">
              <a:extLst>
                <a:ext uri="{FF2B5EF4-FFF2-40B4-BE49-F238E27FC236}">
                  <a16:creationId xmlns:a16="http://schemas.microsoft.com/office/drawing/2014/main" id="{12C3FF61-8933-46E5-AAFA-D62534C50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2230"/>
              <a:ext cx="10" cy="27"/>
            </a:xfrm>
            <a:custGeom>
              <a:avLst/>
              <a:gdLst>
                <a:gd name="T0" fmla="*/ 83 w 4"/>
                <a:gd name="T1" fmla="*/ 0 h 11"/>
                <a:gd name="T2" fmla="*/ 0 w 4"/>
                <a:gd name="T3" fmla="*/ 0 h 11"/>
                <a:gd name="T4" fmla="*/ 158 w 4"/>
                <a:gd name="T5" fmla="*/ 39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1" y="9"/>
                    <a:pt x="4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451">
              <a:extLst>
                <a:ext uri="{FF2B5EF4-FFF2-40B4-BE49-F238E27FC236}">
                  <a16:creationId xmlns:a16="http://schemas.microsoft.com/office/drawing/2014/main" id="{E7A8D1AC-D97B-42B5-9681-5FF3988C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475"/>
              <a:ext cx="120" cy="350"/>
            </a:xfrm>
            <a:custGeom>
              <a:avLst/>
              <a:gdLst>
                <a:gd name="T0" fmla="*/ 0 w 48"/>
                <a:gd name="T1" fmla="*/ 2395 h 140"/>
                <a:gd name="T2" fmla="*/ 908 w 48"/>
                <a:gd name="T3" fmla="*/ 5470 h 140"/>
                <a:gd name="T4" fmla="*/ 1875 w 48"/>
                <a:gd name="T5" fmla="*/ 0 h 140"/>
                <a:gd name="T6" fmla="*/ 750 w 48"/>
                <a:gd name="T7" fmla="*/ 83 h 140"/>
                <a:gd name="T8" fmla="*/ 0 w 48"/>
                <a:gd name="T9" fmla="*/ 239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40">
                  <a:moveTo>
                    <a:pt x="0" y="61"/>
                  </a:moveTo>
                  <a:cubicBezTo>
                    <a:pt x="4" y="89"/>
                    <a:pt x="16" y="117"/>
                    <a:pt x="23" y="140"/>
                  </a:cubicBezTo>
                  <a:cubicBezTo>
                    <a:pt x="21" y="56"/>
                    <a:pt x="42" y="11"/>
                    <a:pt x="48" y="0"/>
                  </a:cubicBezTo>
                  <a:cubicBezTo>
                    <a:pt x="40" y="0"/>
                    <a:pt x="28" y="2"/>
                    <a:pt x="19" y="2"/>
                  </a:cubicBezTo>
                  <a:cubicBezTo>
                    <a:pt x="12" y="12"/>
                    <a:pt x="3" y="33"/>
                    <a:pt x="0" y="6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Freeform 452">
              <a:extLst>
                <a:ext uri="{FF2B5EF4-FFF2-40B4-BE49-F238E27FC236}">
                  <a16:creationId xmlns:a16="http://schemas.microsoft.com/office/drawing/2014/main" id="{D4C0DEED-BC5D-4C2E-89B3-069C3A07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397"/>
              <a:ext cx="1473" cy="1403"/>
            </a:xfrm>
            <a:custGeom>
              <a:avLst/>
              <a:gdLst>
                <a:gd name="T0" fmla="*/ 6222 w 589"/>
                <a:gd name="T1" fmla="*/ 19394 h 561"/>
                <a:gd name="T2" fmla="*/ 6930 w 589"/>
                <a:gd name="T3" fmla="*/ 21007 h 561"/>
                <a:gd name="T4" fmla="*/ 9743 w 589"/>
                <a:gd name="T5" fmla="*/ 21790 h 561"/>
                <a:gd name="T6" fmla="*/ 19477 w 589"/>
                <a:gd name="T7" fmla="*/ 21040 h 561"/>
                <a:gd name="T8" fmla="*/ 22365 w 589"/>
                <a:gd name="T9" fmla="*/ 21085 h 561"/>
                <a:gd name="T10" fmla="*/ 22885 w 589"/>
                <a:gd name="T11" fmla="*/ 17914 h 561"/>
                <a:gd name="T12" fmla="*/ 21895 w 589"/>
                <a:gd name="T13" fmla="*/ 16186 h 561"/>
                <a:gd name="T14" fmla="*/ 19602 w 589"/>
                <a:gd name="T15" fmla="*/ 16156 h 561"/>
                <a:gd name="T16" fmla="*/ 17281 w 589"/>
                <a:gd name="T17" fmla="*/ 16156 h 561"/>
                <a:gd name="T18" fmla="*/ 13577 w 589"/>
                <a:gd name="T19" fmla="*/ 16268 h 561"/>
                <a:gd name="T20" fmla="*/ 11421 w 589"/>
                <a:gd name="T21" fmla="*/ 16156 h 561"/>
                <a:gd name="T22" fmla="*/ 11076 w 589"/>
                <a:gd name="T23" fmla="*/ 13422 h 561"/>
                <a:gd name="T24" fmla="*/ 10681 w 589"/>
                <a:gd name="T25" fmla="*/ 8681 h 561"/>
                <a:gd name="T26" fmla="*/ 9276 w 589"/>
                <a:gd name="T27" fmla="*/ 3409 h 561"/>
                <a:gd name="T28" fmla="*/ 5709 w 589"/>
                <a:gd name="T29" fmla="*/ 595 h 561"/>
                <a:gd name="T30" fmla="*/ 4146 w 589"/>
                <a:gd name="T31" fmla="*/ 283 h 561"/>
                <a:gd name="T32" fmla="*/ 2083 w 589"/>
                <a:gd name="T33" fmla="*/ 0 h 561"/>
                <a:gd name="T34" fmla="*/ 1488 w 589"/>
                <a:gd name="T35" fmla="*/ 313 h 561"/>
                <a:gd name="T36" fmla="*/ 1488 w 589"/>
                <a:gd name="T37" fmla="*/ 313 h 561"/>
                <a:gd name="T38" fmla="*/ 1458 w 589"/>
                <a:gd name="T39" fmla="*/ 363 h 561"/>
                <a:gd name="T40" fmla="*/ 1220 w 589"/>
                <a:gd name="T41" fmla="*/ 595 h 561"/>
                <a:gd name="T42" fmla="*/ 520 w 589"/>
                <a:gd name="T43" fmla="*/ 1613 h 561"/>
                <a:gd name="T44" fmla="*/ 238 w 589"/>
                <a:gd name="T45" fmla="*/ 2271 h 561"/>
                <a:gd name="T46" fmla="*/ 1175 w 589"/>
                <a:gd name="T47" fmla="*/ 6722 h 561"/>
                <a:gd name="T48" fmla="*/ 2113 w 589"/>
                <a:gd name="T49" fmla="*/ 10214 h 561"/>
                <a:gd name="T50" fmla="*/ 2396 w 589"/>
                <a:gd name="T51" fmla="*/ 11702 h 561"/>
                <a:gd name="T52" fmla="*/ 4221 w 589"/>
                <a:gd name="T53" fmla="*/ 11964 h 561"/>
                <a:gd name="T54" fmla="*/ 6222 w 589"/>
                <a:gd name="T55" fmla="*/ 19394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9" h="561">
                  <a:moveTo>
                    <a:pt x="159" y="496"/>
                  </a:moveTo>
                  <a:cubicBezTo>
                    <a:pt x="168" y="518"/>
                    <a:pt x="172" y="531"/>
                    <a:pt x="177" y="537"/>
                  </a:cubicBezTo>
                  <a:cubicBezTo>
                    <a:pt x="199" y="557"/>
                    <a:pt x="214" y="554"/>
                    <a:pt x="249" y="557"/>
                  </a:cubicBezTo>
                  <a:cubicBezTo>
                    <a:pt x="283" y="561"/>
                    <a:pt x="472" y="538"/>
                    <a:pt x="498" y="538"/>
                  </a:cubicBezTo>
                  <a:cubicBezTo>
                    <a:pt x="524" y="538"/>
                    <a:pt x="564" y="543"/>
                    <a:pt x="572" y="539"/>
                  </a:cubicBezTo>
                  <a:cubicBezTo>
                    <a:pt x="583" y="523"/>
                    <a:pt x="589" y="496"/>
                    <a:pt x="585" y="458"/>
                  </a:cubicBezTo>
                  <a:cubicBezTo>
                    <a:pt x="580" y="420"/>
                    <a:pt x="560" y="414"/>
                    <a:pt x="560" y="414"/>
                  </a:cubicBezTo>
                  <a:cubicBezTo>
                    <a:pt x="560" y="414"/>
                    <a:pt x="521" y="408"/>
                    <a:pt x="501" y="413"/>
                  </a:cubicBezTo>
                  <a:cubicBezTo>
                    <a:pt x="481" y="417"/>
                    <a:pt x="468" y="414"/>
                    <a:pt x="442" y="413"/>
                  </a:cubicBezTo>
                  <a:cubicBezTo>
                    <a:pt x="415" y="411"/>
                    <a:pt x="370" y="411"/>
                    <a:pt x="347" y="416"/>
                  </a:cubicBezTo>
                  <a:cubicBezTo>
                    <a:pt x="313" y="416"/>
                    <a:pt x="307" y="418"/>
                    <a:pt x="292" y="413"/>
                  </a:cubicBezTo>
                  <a:cubicBezTo>
                    <a:pt x="278" y="407"/>
                    <a:pt x="292" y="391"/>
                    <a:pt x="283" y="343"/>
                  </a:cubicBezTo>
                  <a:cubicBezTo>
                    <a:pt x="283" y="343"/>
                    <a:pt x="277" y="273"/>
                    <a:pt x="273" y="222"/>
                  </a:cubicBezTo>
                  <a:cubicBezTo>
                    <a:pt x="270" y="170"/>
                    <a:pt x="252" y="120"/>
                    <a:pt x="237" y="87"/>
                  </a:cubicBezTo>
                  <a:cubicBezTo>
                    <a:pt x="221" y="54"/>
                    <a:pt x="175" y="25"/>
                    <a:pt x="146" y="15"/>
                  </a:cubicBezTo>
                  <a:cubicBezTo>
                    <a:pt x="136" y="11"/>
                    <a:pt x="117" y="10"/>
                    <a:pt x="106" y="7"/>
                  </a:cubicBezTo>
                  <a:cubicBezTo>
                    <a:pt x="86" y="3"/>
                    <a:pt x="74" y="0"/>
                    <a:pt x="53" y="0"/>
                  </a:cubicBezTo>
                  <a:cubicBezTo>
                    <a:pt x="47" y="2"/>
                    <a:pt x="42" y="5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5" y="11"/>
                    <a:pt x="33" y="13"/>
                    <a:pt x="31" y="15"/>
                  </a:cubicBezTo>
                  <a:cubicBezTo>
                    <a:pt x="25" y="21"/>
                    <a:pt x="18" y="31"/>
                    <a:pt x="13" y="41"/>
                  </a:cubicBezTo>
                  <a:cubicBezTo>
                    <a:pt x="11" y="47"/>
                    <a:pt x="8" y="52"/>
                    <a:pt x="6" y="58"/>
                  </a:cubicBezTo>
                  <a:cubicBezTo>
                    <a:pt x="0" y="98"/>
                    <a:pt x="20" y="140"/>
                    <a:pt x="30" y="172"/>
                  </a:cubicBezTo>
                  <a:cubicBezTo>
                    <a:pt x="40" y="206"/>
                    <a:pt x="45" y="232"/>
                    <a:pt x="54" y="261"/>
                  </a:cubicBezTo>
                  <a:cubicBezTo>
                    <a:pt x="60" y="280"/>
                    <a:pt x="61" y="292"/>
                    <a:pt x="61" y="299"/>
                  </a:cubicBezTo>
                  <a:cubicBezTo>
                    <a:pt x="73" y="298"/>
                    <a:pt x="107" y="296"/>
                    <a:pt x="108" y="306"/>
                  </a:cubicBezTo>
                  <a:cubicBezTo>
                    <a:pt x="109" y="315"/>
                    <a:pt x="135" y="433"/>
                    <a:pt x="159" y="49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Freeform 453">
              <a:extLst>
                <a:ext uri="{FF2B5EF4-FFF2-40B4-BE49-F238E27FC236}">
                  <a16:creationId xmlns:a16="http://schemas.microsoft.com/office/drawing/2014/main" id="{4D2719F0-0317-4A08-96C5-6DB070E3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857"/>
              <a:ext cx="90" cy="135"/>
            </a:xfrm>
            <a:custGeom>
              <a:avLst/>
              <a:gdLst>
                <a:gd name="T0" fmla="*/ 0 w 36"/>
                <a:gd name="T1" fmla="*/ 0 h 54"/>
                <a:gd name="T2" fmla="*/ 313 w 36"/>
                <a:gd name="T3" fmla="*/ 1175 h 54"/>
                <a:gd name="T4" fmla="*/ 1408 w 36"/>
                <a:gd name="T5" fmla="*/ 211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cubicBezTo>
                    <a:pt x="1" y="9"/>
                    <a:pt x="3" y="22"/>
                    <a:pt x="8" y="30"/>
                  </a:cubicBezTo>
                  <a:cubicBezTo>
                    <a:pt x="15" y="41"/>
                    <a:pt x="31" y="43"/>
                    <a:pt x="36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Freeform 454">
              <a:extLst>
                <a:ext uri="{FF2B5EF4-FFF2-40B4-BE49-F238E27FC236}">
                  <a16:creationId xmlns:a16="http://schemas.microsoft.com/office/drawing/2014/main" id="{EBBB2D4C-4864-4C22-8953-48691E9B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17"/>
              <a:ext cx="1348" cy="903"/>
            </a:xfrm>
            <a:custGeom>
              <a:avLst/>
              <a:gdLst>
                <a:gd name="T0" fmla="*/ 2426 w 539"/>
                <a:gd name="T1" fmla="*/ 14135 h 361"/>
                <a:gd name="T2" fmla="*/ 2188 w 539"/>
                <a:gd name="T3" fmla="*/ 13698 h 361"/>
                <a:gd name="T4" fmla="*/ 2188 w 539"/>
                <a:gd name="T5" fmla="*/ 13615 h 361"/>
                <a:gd name="T6" fmla="*/ 2626 w 539"/>
                <a:gd name="T7" fmla="*/ 13195 h 361"/>
                <a:gd name="T8" fmla="*/ 3596 w 539"/>
                <a:gd name="T9" fmla="*/ 12132 h 361"/>
                <a:gd name="T10" fmla="*/ 2471 w 539"/>
                <a:gd name="T11" fmla="*/ 9936 h 361"/>
                <a:gd name="T12" fmla="*/ 2471 w 539"/>
                <a:gd name="T13" fmla="*/ 9936 h 361"/>
                <a:gd name="T14" fmla="*/ 550 w 539"/>
                <a:gd name="T15" fmla="*/ 8497 h 361"/>
                <a:gd name="T16" fmla="*/ 125 w 539"/>
                <a:gd name="T17" fmla="*/ 7872 h 361"/>
                <a:gd name="T18" fmla="*/ 470 w 539"/>
                <a:gd name="T19" fmla="*/ 7559 h 361"/>
                <a:gd name="T20" fmla="*/ 988 w 539"/>
                <a:gd name="T21" fmla="*/ 7171 h 361"/>
                <a:gd name="T22" fmla="*/ 1175 w 539"/>
                <a:gd name="T23" fmla="*/ 6076 h 361"/>
                <a:gd name="T24" fmla="*/ 1688 w 539"/>
                <a:gd name="T25" fmla="*/ 3522 h 361"/>
                <a:gd name="T26" fmla="*/ 6410 w 539"/>
                <a:gd name="T27" fmla="*/ 1488 h 361"/>
                <a:gd name="T28" fmla="*/ 13265 w 539"/>
                <a:gd name="T29" fmla="*/ 1458 h 361"/>
                <a:gd name="T30" fmla="*/ 16424 w 539"/>
                <a:gd name="T31" fmla="*/ 1021 h 361"/>
                <a:gd name="T32" fmla="*/ 20102 w 539"/>
                <a:gd name="T33" fmla="*/ 0 h 361"/>
                <a:gd name="T34" fmla="*/ 18895 w 539"/>
                <a:gd name="T35" fmla="*/ 1876 h 361"/>
                <a:gd name="T36" fmla="*/ 19790 w 539"/>
                <a:gd name="T37" fmla="*/ 6419 h 361"/>
                <a:gd name="T38" fmla="*/ 20728 w 539"/>
                <a:gd name="T39" fmla="*/ 9905 h 361"/>
                <a:gd name="T40" fmla="*/ 20928 w 539"/>
                <a:gd name="T41" fmla="*/ 11706 h 361"/>
                <a:gd name="T42" fmla="*/ 16624 w 539"/>
                <a:gd name="T43" fmla="*/ 12177 h 361"/>
                <a:gd name="T44" fmla="*/ 13810 w 539"/>
                <a:gd name="T45" fmla="*/ 12489 h 361"/>
                <a:gd name="T46" fmla="*/ 12640 w 539"/>
                <a:gd name="T47" fmla="*/ 1267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361">
                  <a:moveTo>
                    <a:pt x="62" y="361"/>
                  </a:moveTo>
                  <a:cubicBezTo>
                    <a:pt x="59" y="359"/>
                    <a:pt x="56" y="350"/>
                    <a:pt x="56" y="350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61" y="343"/>
                    <a:pt x="65" y="339"/>
                    <a:pt x="67" y="337"/>
                  </a:cubicBezTo>
                  <a:cubicBezTo>
                    <a:pt x="74" y="332"/>
                    <a:pt x="88" y="328"/>
                    <a:pt x="92" y="310"/>
                  </a:cubicBezTo>
                  <a:cubicBezTo>
                    <a:pt x="95" y="293"/>
                    <a:pt x="86" y="265"/>
                    <a:pt x="63" y="254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47" y="245"/>
                    <a:pt x="27" y="231"/>
                    <a:pt x="14" y="217"/>
                  </a:cubicBezTo>
                  <a:cubicBezTo>
                    <a:pt x="4" y="207"/>
                    <a:pt x="4" y="202"/>
                    <a:pt x="3" y="201"/>
                  </a:cubicBezTo>
                  <a:cubicBezTo>
                    <a:pt x="0" y="193"/>
                    <a:pt x="10" y="197"/>
                    <a:pt x="12" y="193"/>
                  </a:cubicBezTo>
                  <a:cubicBezTo>
                    <a:pt x="14" y="189"/>
                    <a:pt x="19" y="184"/>
                    <a:pt x="25" y="183"/>
                  </a:cubicBezTo>
                  <a:cubicBezTo>
                    <a:pt x="32" y="182"/>
                    <a:pt x="30" y="174"/>
                    <a:pt x="30" y="155"/>
                  </a:cubicBezTo>
                  <a:cubicBezTo>
                    <a:pt x="30" y="135"/>
                    <a:pt x="25" y="118"/>
                    <a:pt x="43" y="90"/>
                  </a:cubicBezTo>
                  <a:cubicBezTo>
                    <a:pt x="61" y="61"/>
                    <a:pt x="96" y="45"/>
                    <a:pt x="164" y="38"/>
                  </a:cubicBezTo>
                  <a:cubicBezTo>
                    <a:pt x="233" y="30"/>
                    <a:pt x="301" y="33"/>
                    <a:pt x="339" y="37"/>
                  </a:cubicBezTo>
                  <a:cubicBezTo>
                    <a:pt x="365" y="38"/>
                    <a:pt x="394" y="34"/>
                    <a:pt x="420" y="26"/>
                  </a:cubicBezTo>
                  <a:cubicBezTo>
                    <a:pt x="445" y="19"/>
                    <a:pt x="459" y="4"/>
                    <a:pt x="514" y="0"/>
                  </a:cubicBezTo>
                  <a:cubicBezTo>
                    <a:pt x="504" y="7"/>
                    <a:pt x="489" y="30"/>
                    <a:pt x="483" y="48"/>
                  </a:cubicBezTo>
                  <a:cubicBezTo>
                    <a:pt x="475" y="88"/>
                    <a:pt x="496" y="131"/>
                    <a:pt x="506" y="164"/>
                  </a:cubicBezTo>
                  <a:cubicBezTo>
                    <a:pt x="516" y="198"/>
                    <a:pt x="521" y="224"/>
                    <a:pt x="530" y="253"/>
                  </a:cubicBezTo>
                  <a:cubicBezTo>
                    <a:pt x="539" y="282"/>
                    <a:pt x="537" y="292"/>
                    <a:pt x="535" y="299"/>
                  </a:cubicBezTo>
                  <a:cubicBezTo>
                    <a:pt x="534" y="305"/>
                    <a:pt x="450" y="303"/>
                    <a:pt x="425" y="311"/>
                  </a:cubicBezTo>
                  <a:cubicBezTo>
                    <a:pt x="401" y="319"/>
                    <a:pt x="363" y="316"/>
                    <a:pt x="353" y="319"/>
                  </a:cubicBezTo>
                  <a:cubicBezTo>
                    <a:pt x="342" y="323"/>
                    <a:pt x="323" y="324"/>
                    <a:pt x="323" y="3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455">
              <a:extLst>
                <a:ext uri="{FF2B5EF4-FFF2-40B4-BE49-F238E27FC236}">
                  <a16:creationId xmlns:a16="http://schemas.microsoft.com/office/drawing/2014/main" id="{CB0A44F7-C7FA-4391-BA54-7CC2276C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2055"/>
              <a:ext cx="137" cy="230"/>
            </a:xfrm>
            <a:custGeom>
              <a:avLst/>
              <a:gdLst>
                <a:gd name="T0" fmla="*/ 0 w 55"/>
                <a:gd name="T1" fmla="*/ 2970 h 92"/>
                <a:gd name="T2" fmla="*/ 653 w 55"/>
                <a:gd name="T3" fmla="*/ 3363 h 92"/>
                <a:gd name="T4" fmla="*/ 1544 w 55"/>
                <a:gd name="T5" fmla="*/ 2658 h 92"/>
                <a:gd name="T6" fmla="*/ 2085 w 55"/>
                <a:gd name="T7" fmla="*/ 1875 h 92"/>
                <a:gd name="T8" fmla="*/ 1191 w 55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92">
                  <a:moveTo>
                    <a:pt x="0" y="76"/>
                  </a:moveTo>
                  <a:cubicBezTo>
                    <a:pt x="2" y="86"/>
                    <a:pt x="5" y="92"/>
                    <a:pt x="17" y="86"/>
                  </a:cubicBezTo>
                  <a:cubicBezTo>
                    <a:pt x="29" y="79"/>
                    <a:pt x="29" y="75"/>
                    <a:pt x="40" y="68"/>
                  </a:cubicBezTo>
                  <a:cubicBezTo>
                    <a:pt x="51" y="62"/>
                    <a:pt x="55" y="64"/>
                    <a:pt x="54" y="48"/>
                  </a:cubicBezTo>
                  <a:cubicBezTo>
                    <a:pt x="53" y="31"/>
                    <a:pt x="45" y="16"/>
                    <a:pt x="3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Freeform 456">
              <a:extLst>
                <a:ext uri="{FF2B5EF4-FFF2-40B4-BE49-F238E27FC236}">
                  <a16:creationId xmlns:a16="http://schemas.microsoft.com/office/drawing/2014/main" id="{1B0ED47E-9312-4C6E-8056-E74B958E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100"/>
              <a:ext cx="37" cy="117"/>
            </a:xfrm>
            <a:custGeom>
              <a:avLst/>
              <a:gdLst>
                <a:gd name="T0" fmla="*/ 0 w 15"/>
                <a:gd name="T1" fmla="*/ 0 h 47"/>
                <a:gd name="T2" fmla="*/ 553 w 15"/>
                <a:gd name="T3" fmla="*/ 1802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7">
                  <a:moveTo>
                    <a:pt x="0" y="0"/>
                  </a:moveTo>
                  <a:cubicBezTo>
                    <a:pt x="11" y="11"/>
                    <a:pt x="12" y="33"/>
                    <a:pt x="15" y="4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Freeform 457">
              <a:extLst>
                <a:ext uri="{FF2B5EF4-FFF2-40B4-BE49-F238E27FC236}">
                  <a16:creationId xmlns:a16="http://schemas.microsoft.com/office/drawing/2014/main" id="{6E20A292-6FE8-497B-828E-8CEF882C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152"/>
              <a:ext cx="22" cy="90"/>
            </a:xfrm>
            <a:custGeom>
              <a:avLst/>
              <a:gdLst>
                <a:gd name="T0" fmla="*/ 0 w 9"/>
                <a:gd name="T1" fmla="*/ 1408 h 36"/>
                <a:gd name="T2" fmla="*/ 323 w 9"/>
                <a:gd name="T3" fmla="*/ 595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6">
                  <a:moveTo>
                    <a:pt x="0" y="36"/>
                  </a:moveTo>
                  <a:cubicBezTo>
                    <a:pt x="4" y="32"/>
                    <a:pt x="0" y="0"/>
                    <a:pt x="9" y="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Freeform 458">
              <a:extLst>
                <a:ext uri="{FF2B5EF4-FFF2-40B4-BE49-F238E27FC236}">
                  <a16:creationId xmlns:a16="http://schemas.microsoft.com/office/drawing/2014/main" id="{8B91C013-D3DE-4690-BD2A-3D3FB1F5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57"/>
              <a:ext cx="600" cy="585"/>
            </a:xfrm>
            <a:custGeom>
              <a:avLst/>
              <a:gdLst>
                <a:gd name="T0" fmla="*/ 9220 w 240"/>
                <a:gd name="T1" fmla="*/ 7500 h 234"/>
                <a:gd name="T2" fmla="*/ 9345 w 240"/>
                <a:gd name="T3" fmla="*/ 7033 h 234"/>
                <a:gd name="T4" fmla="*/ 9145 w 240"/>
                <a:gd name="T5" fmla="*/ 6770 h 234"/>
                <a:gd name="T6" fmla="*/ 9033 w 240"/>
                <a:gd name="T7" fmla="*/ 6408 h 234"/>
                <a:gd name="T8" fmla="*/ 8595 w 240"/>
                <a:gd name="T9" fmla="*/ 5625 h 234"/>
                <a:gd name="T10" fmla="*/ 8283 w 240"/>
                <a:gd name="T11" fmla="*/ 3875 h 234"/>
                <a:gd name="T12" fmla="*/ 7500 w 240"/>
                <a:gd name="T13" fmla="*/ 2738 h 234"/>
                <a:gd name="T14" fmla="*/ 6720 w 240"/>
                <a:gd name="T15" fmla="*/ 1720 h 234"/>
                <a:gd name="T16" fmla="*/ 6020 w 240"/>
                <a:gd name="T17" fmla="*/ 988 h 234"/>
                <a:gd name="T18" fmla="*/ 5313 w 240"/>
                <a:gd name="T19" fmla="*/ 0 h 234"/>
                <a:gd name="T20" fmla="*/ 4845 w 240"/>
                <a:gd name="T21" fmla="*/ 158 h 234"/>
                <a:gd name="T22" fmla="*/ 3675 w 240"/>
                <a:gd name="T23" fmla="*/ 863 h 234"/>
                <a:gd name="T24" fmla="*/ 2583 w 240"/>
                <a:gd name="T25" fmla="*/ 1375 h 234"/>
                <a:gd name="T26" fmla="*/ 1300 w 240"/>
                <a:gd name="T27" fmla="*/ 1563 h 234"/>
                <a:gd name="T28" fmla="*/ 158 w 240"/>
                <a:gd name="T29" fmla="*/ 1800 h 234"/>
                <a:gd name="T30" fmla="*/ 0 w 240"/>
                <a:gd name="T31" fmla="*/ 1845 h 234"/>
                <a:gd name="T32" fmla="*/ 50 w 240"/>
                <a:gd name="T33" fmla="*/ 1845 h 234"/>
                <a:gd name="T34" fmla="*/ 1020 w 240"/>
                <a:gd name="T35" fmla="*/ 2395 h 234"/>
                <a:gd name="T36" fmla="*/ 1688 w 240"/>
                <a:gd name="T37" fmla="*/ 2938 h 234"/>
                <a:gd name="T38" fmla="*/ 2313 w 240"/>
                <a:gd name="T39" fmla="*/ 3283 h 234"/>
                <a:gd name="T40" fmla="*/ 2708 w 240"/>
                <a:gd name="T41" fmla="*/ 3908 h 234"/>
                <a:gd name="T42" fmla="*/ 3645 w 240"/>
                <a:gd name="T43" fmla="*/ 4895 h 234"/>
                <a:gd name="T44" fmla="*/ 5283 w 240"/>
                <a:gd name="T45" fmla="*/ 6958 h 234"/>
                <a:gd name="T46" fmla="*/ 6175 w 240"/>
                <a:gd name="T47" fmla="*/ 8095 h 234"/>
                <a:gd name="T48" fmla="*/ 6533 w 240"/>
                <a:gd name="T49" fmla="*/ 8958 h 234"/>
                <a:gd name="T50" fmla="*/ 7738 w 240"/>
                <a:gd name="T51" fmla="*/ 8175 h 234"/>
                <a:gd name="T52" fmla="*/ 9300 w 240"/>
                <a:gd name="T53" fmla="*/ 7895 h 234"/>
                <a:gd name="T54" fmla="*/ 9220 w 240"/>
                <a:gd name="T55" fmla="*/ 7500 h 2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0" h="234">
                  <a:moveTo>
                    <a:pt x="236" y="192"/>
                  </a:moveTo>
                  <a:cubicBezTo>
                    <a:pt x="235" y="188"/>
                    <a:pt x="239" y="184"/>
                    <a:pt x="239" y="180"/>
                  </a:cubicBezTo>
                  <a:cubicBezTo>
                    <a:pt x="239" y="179"/>
                    <a:pt x="234" y="175"/>
                    <a:pt x="234" y="173"/>
                  </a:cubicBezTo>
                  <a:cubicBezTo>
                    <a:pt x="232" y="170"/>
                    <a:pt x="233" y="167"/>
                    <a:pt x="231" y="164"/>
                  </a:cubicBezTo>
                  <a:cubicBezTo>
                    <a:pt x="226" y="156"/>
                    <a:pt x="222" y="154"/>
                    <a:pt x="220" y="144"/>
                  </a:cubicBezTo>
                  <a:cubicBezTo>
                    <a:pt x="218" y="134"/>
                    <a:pt x="216" y="110"/>
                    <a:pt x="212" y="99"/>
                  </a:cubicBezTo>
                  <a:cubicBezTo>
                    <a:pt x="208" y="87"/>
                    <a:pt x="200" y="80"/>
                    <a:pt x="192" y="70"/>
                  </a:cubicBezTo>
                  <a:cubicBezTo>
                    <a:pt x="185" y="61"/>
                    <a:pt x="181" y="52"/>
                    <a:pt x="172" y="44"/>
                  </a:cubicBezTo>
                  <a:cubicBezTo>
                    <a:pt x="165" y="38"/>
                    <a:pt x="159" y="34"/>
                    <a:pt x="154" y="25"/>
                  </a:cubicBezTo>
                  <a:cubicBezTo>
                    <a:pt x="149" y="16"/>
                    <a:pt x="140" y="8"/>
                    <a:pt x="136" y="0"/>
                  </a:cubicBezTo>
                  <a:cubicBezTo>
                    <a:pt x="132" y="1"/>
                    <a:pt x="127" y="2"/>
                    <a:pt x="124" y="4"/>
                  </a:cubicBezTo>
                  <a:cubicBezTo>
                    <a:pt x="114" y="10"/>
                    <a:pt x="105" y="18"/>
                    <a:pt x="94" y="22"/>
                  </a:cubicBezTo>
                  <a:cubicBezTo>
                    <a:pt x="84" y="26"/>
                    <a:pt x="76" y="32"/>
                    <a:pt x="66" y="35"/>
                  </a:cubicBezTo>
                  <a:cubicBezTo>
                    <a:pt x="56" y="39"/>
                    <a:pt x="43" y="37"/>
                    <a:pt x="33" y="40"/>
                  </a:cubicBezTo>
                  <a:cubicBezTo>
                    <a:pt x="22" y="43"/>
                    <a:pt x="15" y="45"/>
                    <a:pt x="4" y="46"/>
                  </a:cubicBezTo>
                  <a:cubicBezTo>
                    <a:pt x="2" y="46"/>
                    <a:pt x="1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8" y="56"/>
                    <a:pt x="16" y="58"/>
                    <a:pt x="26" y="61"/>
                  </a:cubicBezTo>
                  <a:cubicBezTo>
                    <a:pt x="38" y="64"/>
                    <a:pt x="35" y="67"/>
                    <a:pt x="43" y="75"/>
                  </a:cubicBezTo>
                  <a:cubicBezTo>
                    <a:pt x="47" y="79"/>
                    <a:pt x="54" y="79"/>
                    <a:pt x="59" y="84"/>
                  </a:cubicBezTo>
                  <a:cubicBezTo>
                    <a:pt x="63" y="88"/>
                    <a:pt x="66" y="94"/>
                    <a:pt x="69" y="100"/>
                  </a:cubicBezTo>
                  <a:cubicBezTo>
                    <a:pt x="75" y="111"/>
                    <a:pt x="86" y="114"/>
                    <a:pt x="93" y="125"/>
                  </a:cubicBezTo>
                  <a:cubicBezTo>
                    <a:pt x="104" y="140"/>
                    <a:pt x="124" y="165"/>
                    <a:pt x="135" y="178"/>
                  </a:cubicBezTo>
                  <a:cubicBezTo>
                    <a:pt x="144" y="188"/>
                    <a:pt x="150" y="197"/>
                    <a:pt x="158" y="207"/>
                  </a:cubicBezTo>
                  <a:cubicBezTo>
                    <a:pt x="161" y="212"/>
                    <a:pt x="163" y="225"/>
                    <a:pt x="167" y="229"/>
                  </a:cubicBezTo>
                  <a:cubicBezTo>
                    <a:pt x="172" y="234"/>
                    <a:pt x="167" y="222"/>
                    <a:pt x="198" y="209"/>
                  </a:cubicBezTo>
                  <a:cubicBezTo>
                    <a:pt x="230" y="196"/>
                    <a:pt x="231" y="202"/>
                    <a:pt x="238" y="202"/>
                  </a:cubicBezTo>
                  <a:cubicBezTo>
                    <a:pt x="240" y="197"/>
                    <a:pt x="236" y="195"/>
                    <a:pt x="236" y="19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Freeform 459">
              <a:extLst>
                <a:ext uri="{FF2B5EF4-FFF2-40B4-BE49-F238E27FC236}">
                  <a16:creationId xmlns:a16="http://schemas.microsoft.com/office/drawing/2014/main" id="{09FB8E5B-3F62-446E-BC8E-C3F88346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852"/>
              <a:ext cx="295" cy="380"/>
            </a:xfrm>
            <a:custGeom>
              <a:avLst/>
              <a:gdLst>
                <a:gd name="T0" fmla="*/ 4533 w 118"/>
                <a:gd name="T1" fmla="*/ 3095 h 152"/>
                <a:gd name="T2" fmla="*/ 4425 w 118"/>
                <a:gd name="T3" fmla="*/ 2895 h 152"/>
                <a:gd name="T4" fmla="*/ 3875 w 118"/>
                <a:gd name="T5" fmla="*/ 1800 h 152"/>
                <a:gd name="T6" fmla="*/ 3283 w 118"/>
                <a:gd name="T7" fmla="*/ 908 h 152"/>
                <a:gd name="T8" fmla="*/ 3125 w 118"/>
                <a:gd name="T9" fmla="*/ 158 h 152"/>
                <a:gd name="T10" fmla="*/ 1688 w 118"/>
                <a:gd name="T11" fmla="*/ 438 h 152"/>
                <a:gd name="T12" fmla="*/ 750 w 118"/>
                <a:gd name="T13" fmla="*/ 1063 h 152"/>
                <a:gd name="T14" fmla="*/ 783 w 118"/>
                <a:gd name="T15" fmla="*/ 1250 h 152"/>
                <a:gd name="T16" fmla="*/ 863 w 118"/>
                <a:gd name="T17" fmla="*/ 1720 h 152"/>
                <a:gd name="T18" fmla="*/ 470 w 118"/>
                <a:gd name="T19" fmla="*/ 2313 h 152"/>
                <a:gd name="T20" fmla="*/ 83 w 118"/>
                <a:gd name="T21" fmla="*/ 3333 h 152"/>
                <a:gd name="T22" fmla="*/ 158 w 118"/>
                <a:gd name="T23" fmla="*/ 3958 h 152"/>
                <a:gd name="T24" fmla="*/ 470 w 118"/>
                <a:gd name="T25" fmla="*/ 4813 h 152"/>
                <a:gd name="T26" fmla="*/ 833 w 118"/>
                <a:gd name="T27" fmla="*/ 5283 h 152"/>
                <a:gd name="T28" fmla="*/ 1375 w 118"/>
                <a:gd name="T29" fmla="*/ 5863 h 152"/>
                <a:gd name="T30" fmla="*/ 1688 w 118"/>
                <a:gd name="T31" fmla="*/ 5520 h 152"/>
                <a:gd name="T32" fmla="*/ 2238 w 118"/>
                <a:gd name="T33" fmla="*/ 5470 h 152"/>
                <a:gd name="T34" fmla="*/ 2708 w 118"/>
                <a:gd name="T35" fmla="*/ 5363 h 152"/>
                <a:gd name="T36" fmla="*/ 3208 w 118"/>
                <a:gd name="T37" fmla="*/ 5238 h 152"/>
                <a:gd name="T38" fmla="*/ 3563 w 118"/>
                <a:gd name="T39" fmla="*/ 5000 h 152"/>
                <a:gd name="T40" fmla="*/ 4063 w 118"/>
                <a:gd name="T41" fmla="*/ 4613 h 152"/>
                <a:gd name="T42" fmla="*/ 4458 w 118"/>
                <a:gd name="T43" fmla="*/ 4145 h 152"/>
                <a:gd name="T44" fmla="*/ 4613 w 118"/>
                <a:gd name="T45" fmla="*/ 3438 h 152"/>
                <a:gd name="T46" fmla="*/ 4533 w 118"/>
                <a:gd name="T47" fmla="*/ 3095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" h="152">
                  <a:moveTo>
                    <a:pt x="116" y="79"/>
                  </a:moveTo>
                  <a:cubicBezTo>
                    <a:pt x="116" y="77"/>
                    <a:pt x="114" y="76"/>
                    <a:pt x="113" y="74"/>
                  </a:cubicBezTo>
                  <a:cubicBezTo>
                    <a:pt x="110" y="70"/>
                    <a:pt x="105" y="56"/>
                    <a:pt x="99" y="46"/>
                  </a:cubicBezTo>
                  <a:cubicBezTo>
                    <a:pt x="93" y="37"/>
                    <a:pt x="88" y="26"/>
                    <a:pt x="84" y="23"/>
                  </a:cubicBezTo>
                  <a:cubicBezTo>
                    <a:pt x="81" y="21"/>
                    <a:pt x="81" y="11"/>
                    <a:pt x="80" y="4"/>
                  </a:cubicBezTo>
                  <a:cubicBezTo>
                    <a:pt x="75" y="2"/>
                    <a:pt x="70" y="0"/>
                    <a:pt x="43" y="11"/>
                  </a:cubicBezTo>
                  <a:cubicBezTo>
                    <a:pt x="29" y="17"/>
                    <a:pt x="22" y="23"/>
                    <a:pt x="19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6"/>
                    <a:pt x="22" y="44"/>
                    <a:pt x="22" y="44"/>
                  </a:cubicBezTo>
                  <a:cubicBezTo>
                    <a:pt x="22" y="44"/>
                    <a:pt x="15" y="50"/>
                    <a:pt x="12" y="59"/>
                  </a:cubicBezTo>
                  <a:cubicBezTo>
                    <a:pt x="9" y="67"/>
                    <a:pt x="5" y="78"/>
                    <a:pt x="2" y="85"/>
                  </a:cubicBezTo>
                  <a:cubicBezTo>
                    <a:pt x="0" y="92"/>
                    <a:pt x="2" y="95"/>
                    <a:pt x="4" y="101"/>
                  </a:cubicBezTo>
                  <a:cubicBezTo>
                    <a:pt x="6" y="108"/>
                    <a:pt x="10" y="117"/>
                    <a:pt x="12" y="123"/>
                  </a:cubicBezTo>
                  <a:cubicBezTo>
                    <a:pt x="13" y="128"/>
                    <a:pt x="18" y="131"/>
                    <a:pt x="21" y="135"/>
                  </a:cubicBezTo>
                  <a:cubicBezTo>
                    <a:pt x="24" y="139"/>
                    <a:pt x="30" y="152"/>
                    <a:pt x="35" y="150"/>
                  </a:cubicBezTo>
                  <a:cubicBezTo>
                    <a:pt x="41" y="148"/>
                    <a:pt x="43" y="141"/>
                    <a:pt x="43" y="141"/>
                  </a:cubicBezTo>
                  <a:cubicBezTo>
                    <a:pt x="46" y="144"/>
                    <a:pt x="53" y="141"/>
                    <a:pt x="57" y="140"/>
                  </a:cubicBezTo>
                  <a:cubicBezTo>
                    <a:pt x="60" y="139"/>
                    <a:pt x="65" y="137"/>
                    <a:pt x="69" y="137"/>
                  </a:cubicBezTo>
                  <a:cubicBezTo>
                    <a:pt x="74" y="137"/>
                    <a:pt x="78" y="137"/>
                    <a:pt x="82" y="134"/>
                  </a:cubicBezTo>
                  <a:cubicBezTo>
                    <a:pt x="87" y="131"/>
                    <a:pt x="88" y="129"/>
                    <a:pt x="91" y="128"/>
                  </a:cubicBezTo>
                  <a:cubicBezTo>
                    <a:pt x="95" y="126"/>
                    <a:pt x="101" y="123"/>
                    <a:pt x="104" y="118"/>
                  </a:cubicBezTo>
                  <a:cubicBezTo>
                    <a:pt x="107" y="113"/>
                    <a:pt x="112" y="111"/>
                    <a:pt x="114" y="106"/>
                  </a:cubicBezTo>
                  <a:cubicBezTo>
                    <a:pt x="117" y="101"/>
                    <a:pt x="118" y="91"/>
                    <a:pt x="118" y="88"/>
                  </a:cubicBezTo>
                  <a:cubicBezTo>
                    <a:pt x="118" y="86"/>
                    <a:pt x="118" y="82"/>
                    <a:pt x="116" y="7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Freeform 460">
              <a:extLst>
                <a:ext uri="{FF2B5EF4-FFF2-40B4-BE49-F238E27FC236}">
                  <a16:creationId xmlns:a16="http://schemas.microsoft.com/office/drawing/2014/main" id="{F248BB34-042D-4CB9-821E-4842F877E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4" y="2862"/>
              <a:ext cx="173" cy="73"/>
            </a:xfrm>
            <a:custGeom>
              <a:avLst/>
              <a:gdLst>
                <a:gd name="T0" fmla="*/ 2678 w 69"/>
                <a:gd name="T1" fmla="*/ 0 h 29"/>
                <a:gd name="T2" fmla="*/ 2570 w 69"/>
                <a:gd name="T3" fmla="*/ 0 h 29"/>
                <a:gd name="T4" fmla="*/ 2570 w 69"/>
                <a:gd name="T5" fmla="*/ 0 h 29"/>
                <a:gd name="T6" fmla="*/ 2603 w 69"/>
                <a:gd name="T7" fmla="*/ 126 h 29"/>
                <a:gd name="T8" fmla="*/ 2678 w 69"/>
                <a:gd name="T9" fmla="*/ 0 h 29"/>
                <a:gd name="T10" fmla="*/ 0 w 69"/>
                <a:gd name="T11" fmla="*/ 1115 h 29"/>
                <a:gd name="T12" fmla="*/ 208 w 69"/>
                <a:gd name="T13" fmla="*/ 1082 h 29"/>
                <a:gd name="T14" fmla="*/ 158 w 69"/>
                <a:gd name="T15" fmla="*/ 926 h 29"/>
                <a:gd name="T16" fmla="*/ 0 w 69"/>
                <a:gd name="T17" fmla="*/ 111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29">
                  <a:moveTo>
                    <a:pt x="68" y="0"/>
                  </a:moveTo>
                  <a:cubicBezTo>
                    <a:pt x="67" y="0"/>
                    <a:pt x="66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6" y="2"/>
                    <a:pt x="66" y="3"/>
                  </a:cubicBezTo>
                  <a:cubicBezTo>
                    <a:pt x="68" y="2"/>
                    <a:pt x="69" y="1"/>
                    <a:pt x="68" y="0"/>
                  </a:cubicBezTo>
                  <a:close/>
                  <a:moveTo>
                    <a:pt x="0" y="28"/>
                  </a:moveTo>
                  <a:cubicBezTo>
                    <a:pt x="1" y="29"/>
                    <a:pt x="3" y="28"/>
                    <a:pt x="5" y="27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6"/>
                    <a:pt x="0" y="28"/>
                    <a:pt x="0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Freeform 461">
              <a:extLst>
                <a:ext uri="{FF2B5EF4-FFF2-40B4-BE49-F238E27FC236}">
                  <a16:creationId xmlns:a16="http://schemas.microsoft.com/office/drawing/2014/main" id="{40BEC5AE-F0B9-48AD-82AB-8D09902F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1912"/>
              <a:ext cx="436" cy="480"/>
            </a:xfrm>
            <a:custGeom>
              <a:avLst/>
              <a:gdLst>
                <a:gd name="T0" fmla="*/ 0 w 174"/>
                <a:gd name="T1" fmla="*/ 7500 h 192"/>
                <a:gd name="T2" fmla="*/ 50 w 174"/>
                <a:gd name="T3" fmla="*/ 7500 h 192"/>
                <a:gd name="T4" fmla="*/ 1338 w 174"/>
                <a:gd name="T5" fmla="*/ 7395 h 192"/>
                <a:gd name="T6" fmla="*/ 2406 w 174"/>
                <a:gd name="T7" fmla="*/ 7188 h 192"/>
                <a:gd name="T8" fmla="*/ 3478 w 174"/>
                <a:gd name="T9" fmla="*/ 6875 h 192"/>
                <a:gd name="T10" fmla="*/ 4533 w 174"/>
                <a:gd name="T11" fmla="*/ 6533 h 192"/>
                <a:gd name="T12" fmla="*/ 5317 w 174"/>
                <a:gd name="T13" fmla="*/ 5863 h 192"/>
                <a:gd name="T14" fmla="*/ 5758 w 174"/>
                <a:gd name="T15" fmla="*/ 5438 h 192"/>
                <a:gd name="T16" fmla="*/ 6730 w 174"/>
                <a:gd name="T17" fmla="*/ 4375 h 192"/>
                <a:gd name="T18" fmla="*/ 5600 w 174"/>
                <a:gd name="T19" fmla="*/ 2188 h 192"/>
                <a:gd name="T20" fmla="*/ 5600 w 174"/>
                <a:gd name="T21" fmla="*/ 2188 h 192"/>
                <a:gd name="T22" fmla="*/ 3666 w 174"/>
                <a:gd name="T23" fmla="*/ 750 h 192"/>
                <a:gd name="T24" fmla="*/ 3270 w 174"/>
                <a:gd name="T25" fmla="*/ 208 h 192"/>
                <a:gd name="T26" fmla="*/ 2957 w 174"/>
                <a:gd name="T27" fmla="*/ 208 h 192"/>
                <a:gd name="T28" fmla="*/ 2172 w 174"/>
                <a:gd name="T29" fmla="*/ 238 h 192"/>
                <a:gd name="T30" fmla="*/ 2248 w 174"/>
                <a:gd name="T31" fmla="*/ 238 h 192"/>
                <a:gd name="T32" fmla="*/ 1338 w 174"/>
                <a:gd name="T33" fmla="*/ 0 h 192"/>
                <a:gd name="T34" fmla="*/ 439 w 174"/>
                <a:gd name="T35" fmla="*/ 470 h 192"/>
                <a:gd name="T36" fmla="*/ 439 w 174"/>
                <a:gd name="T37" fmla="*/ 863 h 192"/>
                <a:gd name="T38" fmla="*/ 679 w 174"/>
                <a:gd name="T39" fmla="*/ 1063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4" h="192">
                  <a:moveTo>
                    <a:pt x="0" y="192"/>
                  </a:moveTo>
                  <a:cubicBezTo>
                    <a:pt x="1" y="192"/>
                    <a:pt x="1" y="192"/>
                    <a:pt x="1" y="192"/>
                  </a:cubicBezTo>
                  <a:cubicBezTo>
                    <a:pt x="11" y="192"/>
                    <a:pt x="26" y="190"/>
                    <a:pt x="34" y="189"/>
                  </a:cubicBezTo>
                  <a:cubicBezTo>
                    <a:pt x="45" y="188"/>
                    <a:pt x="54" y="191"/>
                    <a:pt x="61" y="184"/>
                  </a:cubicBezTo>
                  <a:cubicBezTo>
                    <a:pt x="69" y="178"/>
                    <a:pt x="78" y="177"/>
                    <a:pt x="88" y="176"/>
                  </a:cubicBezTo>
                  <a:cubicBezTo>
                    <a:pt x="97" y="174"/>
                    <a:pt x="108" y="173"/>
                    <a:pt x="115" y="167"/>
                  </a:cubicBezTo>
                  <a:cubicBezTo>
                    <a:pt x="118" y="166"/>
                    <a:pt x="127" y="157"/>
                    <a:pt x="135" y="150"/>
                  </a:cubicBezTo>
                  <a:cubicBezTo>
                    <a:pt x="140" y="145"/>
                    <a:pt x="144" y="141"/>
                    <a:pt x="146" y="139"/>
                  </a:cubicBezTo>
                  <a:cubicBezTo>
                    <a:pt x="153" y="134"/>
                    <a:pt x="167" y="130"/>
                    <a:pt x="171" y="112"/>
                  </a:cubicBezTo>
                  <a:cubicBezTo>
                    <a:pt x="174" y="95"/>
                    <a:pt x="165" y="67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26" y="47"/>
                    <a:pt x="106" y="33"/>
                    <a:pt x="93" y="19"/>
                  </a:cubicBezTo>
                  <a:cubicBezTo>
                    <a:pt x="86" y="12"/>
                    <a:pt x="84" y="7"/>
                    <a:pt x="83" y="5"/>
                  </a:cubicBezTo>
                  <a:cubicBezTo>
                    <a:pt x="81" y="5"/>
                    <a:pt x="77" y="5"/>
                    <a:pt x="75" y="5"/>
                  </a:cubicBezTo>
                  <a:cubicBezTo>
                    <a:pt x="70" y="7"/>
                    <a:pt x="60" y="9"/>
                    <a:pt x="55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0" y="3"/>
                    <a:pt x="43" y="0"/>
                    <a:pt x="34" y="0"/>
                  </a:cubicBezTo>
                  <a:cubicBezTo>
                    <a:pt x="25" y="0"/>
                    <a:pt x="15" y="3"/>
                    <a:pt x="11" y="12"/>
                  </a:cubicBezTo>
                  <a:cubicBezTo>
                    <a:pt x="9" y="16"/>
                    <a:pt x="9" y="19"/>
                    <a:pt x="11" y="22"/>
                  </a:cubicBezTo>
                  <a:cubicBezTo>
                    <a:pt x="13" y="24"/>
                    <a:pt x="15" y="26"/>
                    <a:pt x="17" y="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Freeform 462">
              <a:extLst>
                <a:ext uri="{FF2B5EF4-FFF2-40B4-BE49-F238E27FC236}">
                  <a16:creationId xmlns:a16="http://schemas.microsoft.com/office/drawing/2014/main" id="{38EA1936-4AD5-4185-B463-2A2636BCB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2310"/>
              <a:ext cx="310" cy="175"/>
            </a:xfrm>
            <a:custGeom>
              <a:avLst/>
              <a:gdLst>
                <a:gd name="T0" fmla="*/ 4845 w 124"/>
                <a:gd name="T1" fmla="*/ 238 h 70"/>
                <a:gd name="T2" fmla="*/ 4613 w 124"/>
                <a:gd name="T3" fmla="*/ 158 h 70"/>
                <a:gd name="T4" fmla="*/ 4113 w 124"/>
                <a:gd name="T5" fmla="*/ 0 h 70"/>
                <a:gd name="T6" fmla="*/ 3675 w 124"/>
                <a:gd name="T7" fmla="*/ 313 h 70"/>
                <a:gd name="T8" fmla="*/ 2625 w 124"/>
                <a:gd name="T9" fmla="*/ 675 h 70"/>
                <a:gd name="T10" fmla="*/ 1563 w 124"/>
                <a:gd name="T11" fmla="*/ 988 h 70"/>
                <a:gd name="T12" fmla="*/ 520 w 124"/>
                <a:gd name="T13" fmla="*/ 1175 h 70"/>
                <a:gd name="T14" fmla="*/ 50 w 124"/>
                <a:gd name="T15" fmla="*/ 1250 h 70"/>
                <a:gd name="T16" fmla="*/ 0 w 124"/>
                <a:gd name="T17" fmla="*/ 1250 h 70"/>
                <a:gd name="T18" fmla="*/ 438 w 124"/>
                <a:gd name="T19" fmla="*/ 1613 h 70"/>
                <a:gd name="T20" fmla="*/ 1408 w 124"/>
                <a:gd name="T21" fmla="*/ 2188 h 70"/>
                <a:gd name="T22" fmla="*/ 2113 w 124"/>
                <a:gd name="T23" fmla="*/ 2625 h 70"/>
                <a:gd name="T24" fmla="*/ 2813 w 124"/>
                <a:gd name="T25" fmla="*/ 2658 h 70"/>
                <a:gd name="T26" fmla="*/ 3595 w 124"/>
                <a:gd name="T27" fmla="*/ 2550 h 70"/>
                <a:gd name="T28" fmla="*/ 4845 w 124"/>
                <a:gd name="T29" fmla="*/ 2270 h 70"/>
                <a:gd name="T30" fmla="*/ 4813 w 124"/>
                <a:gd name="T31" fmla="*/ 2238 h 70"/>
                <a:gd name="T32" fmla="*/ 4845 w 124"/>
                <a:gd name="T33" fmla="*/ 23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70">
                  <a:moveTo>
                    <a:pt x="124" y="6"/>
                  </a:moveTo>
                  <a:cubicBezTo>
                    <a:pt x="122" y="6"/>
                    <a:pt x="119" y="5"/>
                    <a:pt x="118" y="4"/>
                  </a:cubicBezTo>
                  <a:cubicBezTo>
                    <a:pt x="115" y="2"/>
                    <a:pt x="110" y="1"/>
                    <a:pt x="105" y="0"/>
                  </a:cubicBezTo>
                  <a:cubicBezTo>
                    <a:pt x="100" y="4"/>
                    <a:pt x="96" y="7"/>
                    <a:pt x="94" y="8"/>
                  </a:cubicBezTo>
                  <a:cubicBezTo>
                    <a:pt x="87" y="14"/>
                    <a:pt x="76" y="15"/>
                    <a:pt x="67" y="17"/>
                  </a:cubicBezTo>
                  <a:cubicBezTo>
                    <a:pt x="57" y="18"/>
                    <a:pt x="48" y="19"/>
                    <a:pt x="40" y="25"/>
                  </a:cubicBezTo>
                  <a:cubicBezTo>
                    <a:pt x="33" y="32"/>
                    <a:pt x="24" y="29"/>
                    <a:pt x="13" y="30"/>
                  </a:cubicBezTo>
                  <a:cubicBezTo>
                    <a:pt x="10" y="31"/>
                    <a:pt x="5" y="31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9"/>
                    <a:pt x="6" y="40"/>
                    <a:pt x="11" y="41"/>
                  </a:cubicBezTo>
                  <a:cubicBezTo>
                    <a:pt x="13" y="49"/>
                    <a:pt x="29" y="54"/>
                    <a:pt x="36" y="56"/>
                  </a:cubicBezTo>
                  <a:cubicBezTo>
                    <a:pt x="40" y="61"/>
                    <a:pt x="47" y="65"/>
                    <a:pt x="54" y="67"/>
                  </a:cubicBezTo>
                  <a:cubicBezTo>
                    <a:pt x="61" y="70"/>
                    <a:pt x="67" y="68"/>
                    <a:pt x="72" y="68"/>
                  </a:cubicBezTo>
                  <a:cubicBezTo>
                    <a:pt x="76" y="67"/>
                    <a:pt x="79" y="65"/>
                    <a:pt x="92" y="65"/>
                  </a:cubicBezTo>
                  <a:cubicBezTo>
                    <a:pt x="103" y="64"/>
                    <a:pt x="113" y="60"/>
                    <a:pt x="124" y="58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16" y="41"/>
                    <a:pt x="122" y="22"/>
                    <a:pt x="124" y="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Freeform 463">
              <a:extLst>
                <a:ext uri="{FF2B5EF4-FFF2-40B4-BE49-F238E27FC236}">
                  <a16:creationId xmlns:a16="http://schemas.microsoft.com/office/drawing/2014/main" id="{01B84E01-37D0-4A01-AF2A-71C9EBF6F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905"/>
              <a:ext cx="356" cy="500"/>
            </a:xfrm>
            <a:custGeom>
              <a:avLst/>
              <a:gdLst>
                <a:gd name="T0" fmla="*/ 4350 w 142"/>
                <a:gd name="T1" fmla="*/ 1250 h 200"/>
                <a:gd name="T2" fmla="*/ 4300 w 142"/>
                <a:gd name="T3" fmla="*/ 1175 h 200"/>
                <a:gd name="T4" fmla="*/ 4066 w 142"/>
                <a:gd name="T5" fmla="*/ 988 h 200"/>
                <a:gd name="T6" fmla="*/ 4066 w 142"/>
                <a:gd name="T7" fmla="*/ 595 h 200"/>
                <a:gd name="T8" fmla="*/ 4979 w 142"/>
                <a:gd name="T9" fmla="*/ 125 h 200"/>
                <a:gd name="T10" fmla="*/ 5613 w 142"/>
                <a:gd name="T11" fmla="*/ 238 h 200"/>
                <a:gd name="T12" fmla="*/ 5613 w 142"/>
                <a:gd name="T13" fmla="*/ 208 h 200"/>
                <a:gd name="T14" fmla="*/ 4934 w 142"/>
                <a:gd name="T15" fmla="*/ 0 h 200"/>
                <a:gd name="T16" fmla="*/ 3595 w 142"/>
                <a:gd name="T17" fmla="*/ 125 h 200"/>
                <a:gd name="T18" fmla="*/ 1025 w 142"/>
                <a:gd name="T19" fmla="*/ 1333 h 200"/>
                <a:gd name="T20" fmla="*/ 208 w 142"/>
                <a:gd name="T21" fmla="*/ 2895 h 200"/>
                <a:gd name="T22" fmla="*/ 50 w 142"/>
                <a:gd name="T23" fmla="*/ 4458 h 200"/>
                <a:gd name="T24" fmla="*/ 521 w 142"/>
                <a:gd name="T25" fmla="*/ 5938 h 200"/>
                <a:gd name="T26" fmla="*/ 1652 w 142"/>
                <a:gd name="T27" fmla="*/ 7158 h 200"/>
                <a:gd name="T28" fmla="*/ 2444 w 142"/>
                <a:gd name="T29" fmla="*/ 7708 h 200"/>
                <a:gd name="T30" fmla="*/ 3670 w 142"/>
                <a:gd name="T31" fmla="*/ 7658 h 200"/>
                <a:gd name="T32" fmla="*/ 3670 w 142"/>
                <a:gd name="T33" fmla="*/ 7625 h 200"/>
                <a:gd name="T34" fmla="*/ 3670 w 142"/>
                <a:gd name="T35" fmla="*/ 7625 h 200"/>
                <a:gd name="T36" fmla="*/ 3640 w 142"/>
                <a:gd name="T37" fmla="*/ 7625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200">
                  <a:moveTo>
                    <a:pt x="110" y="32"/>
                  </a:moveTo>
                  <a:cubicBezTo>
                    <a:pt x="109" y="30"/>
                    <a:pt x="109" y="30"/>
                    <a:pt x="109" y="30"/>
                  </a:cubicBezTo>
                  <a:cubicBezTo>
                    <a:pt x="107" y="29"/>
                    <a:pt x="105" y="27"/>
                    <a:pt x="103" y="25"/>
                  </a:cubicBezTo>
                  <a:cubicBezTo>
                    <a:pt x="101" y="22"/>
                    <a:pt x="101" y="19"/>
                    <a:pt x="103" y="15"/>
                  </a:cubicBezTo>
                  <a:cubicBezTo>
                    <a:pt x="107" y="6"/>
                    <a:pt x="117" y="3"/>
                    <a:pt x="126" y="3"/>
                  </a:cubicBezTo>
                  <a:cubicBezTo>
                    <a:pt x="133" y="3"/>
                    <a:pt x="138" y="4"/>
                    <a:pt x="142" y="6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35" y="1"/>
                    <a:pt x="125" y="0"/>
                  </a:cubicBezTo>
                  <a:cubicBezTo>
                    <a:pt x="115" y="0"/>
                    <a:pt x="103" y="2"/>
                    <a:pt x="91" y="3"/>
                  </a:cubicBezTo>
                  <a:cubicBezTo>
                    <a:pt x="67" y="4"/>
                    <a:pt x="44" y="19"/>
                    <a:pt x="26" y="34"/>
                  </a:cubicBezTo>
                  <a:cubicBezTo>
                    <a:pt x="16" y="43"/>
                    <a:pt x="8" y="61"/>
                    <a:pt x="5" y="74"/>
                  </a:cubicBezTo>
                  <a:cubicBezTo>
                    <a:pt x="2" y="86"/>
                    <a:pt x="0" y="101"/>
                    <a:pt x="1" y="114"/>
                  </a:cubicBezTo>
                  <a:cubicBezTo>
                    <a:pt x="2" y="126"/>
                    <a:pt x="7" y="142"/>
                    <a:pt x="13" y="152"/>
                  </a:cubicBezTo>
                  <a:cubicBezTo>
                    <a:pt x="21" y="164"/>
                    <a:pt x="32" y="173"/>
                    <a:pt x="42" y="183"/>
                  </a:cubicBezTo>
                  <a:cubicBezTo>
                    <a:pt x="49" y="189"/>
                    <a:pt x="54" y="195"/>
                    <a:pt x="62" y="197"/>
                  </a:cubicBezTo>
                  <a:cubicBezTo>
                    <a:pt x="72" y="200"/>
                    <a:pt x="84" y="198"/>
                    <a:pt x="93" y="196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2" y="195"/>
                    <a:pt x="92" y="195"/>
                    <a:pt x="92" y="19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Freeform 464">
              <a:extLst>
                <a:ext uri="{FF2B5EF4-FFF2-40B4-BE49-F238E27FC236}">
                  <a16:creationId xmlns:a16="http://schemas.microsoft.com/office/drawing/2014/main" id="{782486C1-6917-4933-9BCB-10EA43B6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95"/>
              <a:ext cx="175" cy="67"/>
            </a:xfrm>
            <a:custGeom>
              <a:avLst/>
              <a:gdLst>
                <a:gd name="T0" fmla="*/ 1220 w 70"/>
                <a:gd name="T1" fmla="*/ 948 h 27"/>
                <a:gd name="T2" fmla="*/ 2738 w 70"/>
                <a:gd name="T3" fmla="*/ 228 h 27"/>
                <a:gd name="T4" fmla="*/ 1958 w 70"/>
                <a:gd name="T5" fmla="*/ 30 h 27"/>
                <a:gd name="T6" fmla="*/ 1333 w 70"/>
                <a:gd name="T7" fmla="*/ 0 h 27"/>
                <a:gd name="T8" fmla="*/ 0 w 70"/>
                <a:gd name="T9" fmla="*/ 1022 h 27"/>
                <a:gd name="T10" fmla="*/ 1220 w 70"/>
                <a:gd name="T11" fmla="*/ 948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27">
                  <a:moveTo>
                    <a:pt x="31" y="25"/>
                  </a:moveTo>
                  <a:cubicBezTo>
                    <a:pt x="46" y="9"/>
                    <a:pt x="55" y="8"/>
                    <a:pt x="70" y="6"/>
                  </a:cubicBezTo>
                  <a:cubicBezTo>
                    <a:pt x="70" y="6"/>
                    <a:pt x="62" y="3"/>
                    <a:pt x="50" y="1"/>
                  </a:cubicBezTo>
                  <a:cubicBezTo>
                    <a:pt x="39" y="0"/>
                    <a:pt x="34" y="0"/>
                    <a:pt x="34" y="0"/>
                  </a:cubicBezTo>
                  <a:cubicBezTo>
                    <a:pt x="34" y="0"/>
                    <a:pt x="15" y="1"/>
                    <a:pt x="0" y="27"/>
                  </a:cubicBezTo>
                  <a:cubicBezTo>
                    <a:pt x="10" y="27"/>
                    <a:pt x="23" y="26"/>
                    <a:pt x="31" y="25"/>
                  </a:cubicBezTo>
                </a:path>
              </a:pathLst>
            </a:custGeom>
            <a:solidFill>
              <a:srgbClr val="79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Freeform 465">
              <a:extLst>
                <a:ext uri="{FF2B5EF4-FFF2-40B4-BE49-F238E27FC236}">
                  <a16:creationId xmlns:a16="http://schemas.microsoft.com/office/drawing/2014/main" id="{0E0DA84C-27B4-4D2D-B698-9C5DA471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95"/>
              <a:ext cx="175" cy="67"/>
            </a:xfrm>
            <a:custGeom>
              <a:avLst/>
              <a:gdLst>
                <a:gd name="T0" fmla="*/ 1220 w 70"/>
                <a:gd name="T1" fmla="*/ 948 h 27"/>
                <a:gd name="T2" fmla="*/ 2738 w 70"/>
                <a:gd name="T3" fmla="*/ 228 h 27"/>
                <a:gd name="T4" fmla="*/ 1958 w 70"/>
                <a:gd name="T5" fmla="*/ 30 h 27"/>
                <a:gd name="T6" fmla="*/ 1333 w 70"/>
                <a:gd name="T7" fmla="*/ 0 h 27"/>
                <a:gd name="T8" fmla="*/ 0 w 70"/>
                <a:gd name="T9" fmla="*/ 1022 h 27"/>
                <a:gd name="T10" fmla="*/ 1220 w 70"/>
                <a:gd name="T11" fmla="*/ 948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27">
                  <a:moveTo>
                    <a:pt x="31" y="25"/>
                  </a:moveTo>
                  <a:cubicBezTo>
                    <a:pt x="46" y="9"/>
                    <a:pt x="55" y="8"/>
                    <a:pt x="70" y="6"/>
                  </a:cubicBezTo>
                  <a:cubicBezTo>
                    <a:pt x="70" y="6"/>
                    <a:pt x="62" y="3"/>
                    <a:pt x="50" y="1"/>
                  </a:cubicBezTo>
                  <a:cubicBezTo>
                    <a:pt x="39" y="0"/>
                    <a:pt x="34" y="0"/>
                    <a:pt x="34" y="0"/>
                  </a:cubicBezTo>
                  <a:cubicBezTo>
                    <a:pt x="34" y="0"/>
                    <a:pt x="15" y="1"/>
                    <a:pt x="0" y="27"/>
                  </a:cubicBezTo>
                  <a:cubicBezTo>
                    <a:pt x="10" y="27"/>
                    <a:pt x="23" y="26"/>
                    <a:pt x="31" y="2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Freeform 466">
              <a:extLst>
                <a:ext uri="{FF2B5EF4-FFF2-40B4-BE49-F238E27FC236}">
                  <a16:creationId xmlns:a16="http://schemas.microsoft.com/office/drawing/2014/main" id="{C15A0BB1-A874-4CCB-8FDB-6F97F354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932"/>
              <a:ext cx="22" cy="33"/>
            </a:xfrm>
            <a:custGeom>
              <a:avLst/>
              <a:gdLst>
                <a:gd name="T0" fmla="*/ 0 w 9"/>
                <a:gd name="T1" fmla="*/ 0 h 13"/>
                <a:gd name="T2" fmla="*/ 144 w 9"/>
                <a:gd name="T3" fmla="*/ 54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5" y="3"/>
                    <a:pt x="9" y="7"/>
                    <a:pt x="4" y="1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Freeform 467">
              <a:extLst>
                <a:ext uri="{FF2B5EF4-FFF2-40B4-BE49-F238E27FC236}">
                  <a16:creationId xmlns:a16="http://schemas.microsoft.com/office/drawing/2014/main" id="{A102BA13-778B-4F3E-9CA0-0F40ABC6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397"/>
              <a:ext cx="95" cy="53"/>
            </a:xfrm>
            <a:custGeom>
              <a:avLst/>
              <a:gdLst>
                <a:gd name="T0" fmla="*/ 0 w 38"/>
                <a:gd name="T1" fmla="*/ 853 h 21"/>
                <a:gd name="T2" fmla="*/ 783 w 38"/>
                <a:gd name="T3" fmla="*/ 209 h 21"/>
                <a:gd name="T4" fmla="*/ 1488 w 38"/>
                <a:gd name="T5" fmla="*/ 159 h 21"/>
                <a:gd name="T6" fmla="*/ 708 w 38"/>
                <a:gd name="T7" fmla="*/ 36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7" y="15"/>
                    <a:pt x="12" y="9"/>
                    <a:pt x="20" y="5"/>
                  </a:cubicBezTo>
                  <a:cubicBezTo>
                    <a:pt x="26" y="0"/>
                    <a:pt x="31" y="1"/>
                    <a:pt x="38" y="4"/>
                  </a:cubicBezTo>
                  <a:cubicBezTo>
                    <a:pt x="32" y="2"/>
                    <a:pt x="23" y="6"/>
                    <a:pt x="18" y="9"/>
                  </a:cubicBezTo>
                </a:path>
              </a:pathLst>
            </a:custGeom>
            <a:solidFill>
              <a:srgbClr val="96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Freeform 468">
              <a:extLst>
                <a:ext uri="{FF2B5EF4-FFF2-40B4-BE49-F238E27FC236}">
                  <a16:creationId xmlns:a16="http://schemas.microsoft.com/office/drawing/2014/main" id="{E1FBD7F0-763C-41B9-9717-30985AB9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482"/>
              <a:ext cx="88" cy="160"/>
            </a:xfrm>
            <a:custGeom>
              <a:avLst/>
              <a:gdLst>
                <a:gd name="T0" fmla="*/ 158 w 35"/>
                <a:gd name="T1" fmla="*/ 1613 h 64"/>
                <a:gd name="T2" fmla="*/ 475 w 35"/>
                <a:gd name="T3" fmla="*/ 395 h 64"/>
                <a:gd name="T4" fmla="*/ 1398 w 35"/>
                <a:gd name="T5" fmla="*/ 158 h 64"/>
                <a:gd name="T6" fmla="*/ 367 w 35"/>
                <a:gd name="T7" fmla="*/ 1300 h 64"/>
                <a:gd name="T8" fmla="*/ 50 w 35"/>
                <a:gd name="T9" fmla="*/ 2500 h 64"/>
                <a:gd name="T10" fmla="*/ 126 w 35"/>
                <a:gd name="T11" fmla="*/ 180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4">
                  <a:moveTo>
                    <a:pt x="4" y="41"/>
                  </a:moveTo>
                  <a:cubicBezTo>
                    <a:pt x="7" y="31"/>
                    <a:pt x="8" y="20"/>
                    <a:pt x="12" y="10"/>
                  </a:cubicBezTo>
                  <a:cubicBezTo>
                    <a:pt x="16" y="0"/>
                    <a:pt x="27" y="3"/>
                    <a:pt x="35" y="4"/>
                  </a:cubicBezTo>
                  <a:cubicBezTo>
                    <a:pt x="17" y="5"/>
                    <a:pt x="14" y="18"/>
                    <a:pt x="9" y="33"/>
                  </a:cubicBezTo>
                  <a:cubicBezTo>
                    <a:pt x="5" y="42"/>
                    <a:pt x="0" y="54"/>
                    <a:pt x="1" y="64"/>
                  </a:cubicBezTo>
                  <a:cubicBezTo>
                    <a:pt x="1" y="57"/>
                    <a:pt x="1" y="53"/>
                    <a:pt x="3" y="46"/>
                  </a:cubicBezTo>
                </a:path>
              </a:pathLst>
            </a:custGeom>
            <a:solidFill>
              <a:srgbClr val="96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Freeform 469">
              <a:extLst>
                <a:ext uri="{FF2B5EF4-FFF2-40B4-BE49-F238E27FC236}">
                  <a16:creationId xmlns:a16="http://schemas.microsoft.com/office/drawing/2014/main" id="{5D7434B6-CAEF-4E0A-A876-6FBD142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595"/>
              <a:ext cx="55" cy="185"/>
            </a:xfrm>
            <a:custGeom>
              <a:avLst/>
              <a:gdLst>
                <a:gd name="T0" fmla="*/ 0 w 22"/>
                <a:gd name="T1" fmla="*/ 1063 h 74"/>
                <a:gd name="T2" fmla="*/ 595 w 22"/>
                <a:gd name="T3" fmla="*/ 2895 h 74"/>
                <a:gd name="T4" fmla="*/ 595 w 22"/>
                <a:gd name="T5" fmla="*/ 1613 h 74"/>
                <a:gd name="T6" fmla="*/ 863 w 22"/>
                <a:gd name="T7" fmla="*/ 0 h 74"/>
                <a:gd name="T8" fmla="*/ 520 w 22"/>
                <a:gd name="T9" fmla="*/ 1063 h 74"/>
                <a:gd name="T10" fmla="*/ 208 w 22"/>
                <a:gd name="T11" fmla="*/ 125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4">
                  <a:moveTo>
                    <a:pt x="0" y="27"/>
                  </a:moveTo>
                  <a:cubicBezTo>
                    <a:pt x="5" y="42"/>
                    <a:pt x="8" y="59"/>
                    <a:pt x="15" y="74"/>
                  </a:cubicBezTo>
                  <a:cubicBezTo>
                    <a:pt x="15" y="63"/>
                    <a:pt x="14" y="52"/>
                    <a:pt x="15" y="41"/>
                  </a:cubicBezTo>
                  <a:cubicBezTo>
                    <a:pt x="16" y="28"/>
                    <a:pt x="22" y="14"/>
                    <a:pt x="22" y="0"/>
                  </a:cubicBezTo>
                  <a:cubicBezTo>
                    <a:pt x="18" y="9"/>
                    <a:pt x="17" y="19"/>
                    <a:pt x="13" y="27"/>
                  </a:cubicBezTo>
                  <a:cubicBezTo>
                    <a:pt x="12" y="30"/>
                    <a:pt x="8" y="37"/>
                    <a:pt x="5" y="32"/>
                  </a:cubicBezTo>
                </a:path>
              </a:pathLst>
            </a:custGeom>
            <a:solidFill>
              <a:srgbClr val="624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Freeform 470">
              <a:extLst>
                <a:ext uri="{FF2B5EF4-FFF2-40B4-BE49-F238E27FC236}">
                  <a16:creationId xmlns:a16="http://schemas.microsoft.com/office/drawing/2014/main" id="{2E6D8155-A6E3-438F-BA72-5D7989AD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860"/>
              <a:ext cx="5" cy="15"/>
            </a:xfrm>
            <a:custGeom>
              <a:avLst/>
              <a:gdLst>
                <a:gd name="T0" fmla="*/ 83 w 2"/>
                <a:gd name="T1" fmla="*/ 0 h 6"/>
                <a:gd name="T2" fmla="*/ 0 w 2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Freeform 471">
              <a:extLst>
                <a:ext uri="{FF2B5EF4-FFF2-40B4-BE49-F238E27FC236}">
                  <a16:creationId xmlns:a16="http://schemas.microsoft.com/office/drawing/2014/main" id="{55938D6C-BBE4-4428-B4E8-6C0FC32D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900"/>
              <a:ext cx="5" cy="5"/>
            </a:xfrm>
            <a:custGeom>
              <a:avLst/>
              <a:gdLst>
                <a:gd name="T0" fmla="*/ 83 w 2"/>
                <a:gd name="T1" fmla="*/ 83 h 2"/>
                <a:gd name="T2" fmla="*/ 0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Freeform 472">
              <a:extLst>
                <a:ext uri="{FF2B5EF4-FFF2-40B4-BE49-F238E27FC236}">
                  <a16:creationId xmlns:a16="http://schemas.microsoft.com/office/drawing/2014/main" id="{0447390F-D9D5-495B-B0D1-C1C839CC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2132"/>
              <a:ext cx="18" cy="18"/>
            </a:xfrm>
            <a:custGeom>
              <a:avLst/>
              <a:gdLst>
                <a:gd name="T0" fmla="*/ 257 w 7"/>
                <a:gd name="T1" fmla="*/ 219 h 7"/>
                <a:gd name="T2" fmla="*/ 139 w 7"/>
                <a:gd name="T3" fmla="*/ 0 h 7"/>
                <a:gd name="T4" fmla="*/ 139 w 7"/>
                <a:gd name="T5" fmla="*/ 3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7" y="4"/>
                    <a:pt x="6" y="0"/>
                    <a:pt x="3" y="0"/>
                  </a:cubicBezTo>
                  <a:cubicBezTo>
                    <a:pt x="0" y="0"/>
                    <a:pt x="2" y="5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Freeform 473">
              <a:extLst>
                <a:ext uri="{FF2B5EF4-FFF2-40B4-BE49-F238E27FC236}">
                  <a16:creationId xmlns:a16="http://schemas.microsoft.com/office/drawing/2014/main" id="{942EE900-6548-492E-B4CD-BBFB6AC0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182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Freeform 474">
              <a:extLst>
                <a:ext uri="{FF2B5EF4-FFF2-40B4-BE49-F238E27FC236}">
                  <a16:creationId xmlns:a16="http://schemas.microsoft.com/office/drawing/2014/main" id="{AB73DD8D-0EFD-4F4A-BD1A-FD62AC16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217"/>
              <a:ext cx="7" cy="5"/>
            </a:xfrm>
            <a:custGeom>
              <a:avLst/>
              <a:gdLst>
                <a:gd name="T0" fmla="*/ 0 w 3"/>
                <a:gd name="T1" fmla="*/ 83 h 2"/>
                <a:gd name="T2" fmla="*/ 86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Freeform 475">
              <a:extLst>
                <a:ext uri="{FF2B5EF4-FFF2-40B4-BE49-F238E27FC236}">
                  <a16:creationId xmlns:a16="http://schemas.microsoft.com/office/drawing/2014/main" id="{4831889B-6E05-4225-8733-42395FB8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275"/>
              <a:ext cx="18" cy="7"/>
            </a:xfrm>
            <a:custGeom>
              <a:avLst/>
              <a:gdLst>
                <a:gd name="T0" fmla="*/ 0 w 7"/>
                <a:gd name="T1" fmla="*/ 0 h 3"/>
                <a:gd name="T2" fmla="*/ 303 w 7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2"/>
                    <a:pt x="5" y="2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Freeform 476">
              <a:extLst>
                <a:ext uri="{FF2B5EF4-FFF2-40B4-BE49-F238E27FC236}">
                  <a16:creationId xmlns:a16="http://schemas.microsoft.com/office/drawing/2014/main" id="{D46B02A4-7697-46A8-BC4E-7B127DC2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197"/>
              <a:ext cx="1" cy="13"/>
            </a:xfrm>
            <a:custGeom>
              <a:avLst/>
              <a:gdLst>
                <a:gd name="T0" fmla="*/ 0 w 1"/>
                <a:gd name="T1" fmla="*/ 229 h 5"/>
                <a:gd name="T2" fmla="*/ 0 w 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Freeform 477">
              <a:extLst>
                <a:ext uri="{FF2B5EF4-FFF2-40B4-BE49-F238E27FC236}">
                  <a16:creationId xmlns:a16="http://schemas.microsoft.com/office/drawing/2014/main" id="{41287E24-E216-471A-8DDB-C4609101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400"/>
              <a:ext cx="20" cy="32"/>
            </a:xfrm>
            <a:custGeom>
              <a:avLst/>
              <a:gdLst>
                <a:gd name="T0" fmla="*/ 283 w 8"/>
                <a:gd name="T1" fmla="*/ 74 h 13"/>
                <a:gd name="T2" fmla="*/ 238 w 8"/>
                <a:gd name="T3" fmla="*/ 327 h 13"/>
                <a:gd name="T4" fmla="*/ 50 w 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7" y="2"/>
                  </a:moveTo>
                  <a:cubicBezTo>
                    <a:pt x="6" y="4"/>
                    <a:pt x="8" y="8"/>
                    <a:pt x="6" y="9"/>
                  </a:cubicBezTo>
                  <a:cubicBezTo>
                    <a:pt x="3" y="13"/>
                    <a:pt x="0" y="3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Freeform 478">
              <a:extLst>
                <a:ext uri="{FF2B5EF4-FFF2-40B4-BE49-F238E27FC236}">
                  <a16:creationId xmlns:a16="http://schemas.microsoft.com/office/drawing/2014/main" id="{17BA5011-B34A-4FD9-B9E8-D65AB496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402"/>
              <a:ext cx="1" cy="15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Freeform 479">
              <a:extLst>
                <a:ext uri="{FF2B5EF4-FFF2-40B4-BE49-F238E27FC236}">
                  <a16:creationId xmlns:a16="http://schemas.microsoft.com/office/drawing/2014/main" id="{AEAA31F8-CBF2-46CE-90AC-89C96A8D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450"/>
              <a:ext cx="1" cy="1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24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Freeform 480">
              <a:extLst>
                <a:ext uri="{FF2B5EF4-FFF2-40B4-BE49-F238E27FC236}">
                  <a16:creationId xmlns:a16="http://schemas.microsoft.com/office/drawing/2014/main" id="{BFAA6358-4ABC-4296-A78C-0C1DACFD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927"/>
              <a:ext cx="18" cy="28"/>
            </a:xfrm>
            <a:custGeom>
              <a:avLst/>
              <a:gdLst>
                <a:gd name="T0" fmla="*/ 219 w 7"/>
                <a:gd name="T1" fmla="*/ 0 h 11"/>
                <a:gd name="T2" fmla="*/ 257 w 7"/>
                <a:gd name="T3" fmla="*/ 461 h 11"/>
                <a:gd name="T4" fmla="*/ 0 w 7"/>
                <a:gd name="T5" fmla="*/ 16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5" y="0"/>
                  </a:moveTo>
                  <a:cubicBezTo>
                    <a:pt x="5" y="3"/>
                    <a:pt x="7" y="7"/>
                    <a:pt x="6" y="11"/>
                  </a:cubicBezTo>
                  <a:cubicBezTo>
                    <a:pt x="3" y="10"/>
                    <a:pt x="2" y="6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Freeform 481">
              <a:extLst>
                <a:ext uri="{FF2B5EF4-FFF2-40B4-BE49-F238E27FC236}">
                  <a16:creationId xmlns:a16="http://schemas.microsoft.com/office/drawing/2014/main" id="{A39A6070-328A-4428-959C-7D6FBE35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2900"/>
              <a:ext cx="5" cy="15"/>
            </a:xfrm>
            <a:custGeom>
              <a:avLst/>
              <a:gdLst>
                <a:gd name="T0" fmla="*/ 0 w 2"/>
                <a:gd name="T1" fmla="*/ 0 h 6"/>
                <a:gd name="T2" fmla="*/ 83 w 2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Freeform 482">
              <a:extLst>
                <a:ext uri="{FF2B5EF4-FFF2-40B4-BE49-F238E27FC236}">
                  <a16:creationId xmlns:a16="http://schemas.microsoft.com/office/drawing/2014/main" id="{534EB587-381E-4F81-BABF-535141C1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102"/>
              <a:ext cx="5" cy="13"/>
            </a:xfrm>
            <a:custGeom>
              <a:avLst/>
              <a:gdLst>
                <a:gd name="T0" fmla="*/ 0 w 2"/>
                <a:gd name="T1" fmla="*/ 229 h 5"/>
                <a:gd name="T2" fmla="*/ 83 w 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3"/>
                    <a:pt x="1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Freeform 483">
              <a:extLst>
                <a:ext uri="{FF2B5EF4-FFF2-40B4-BE49-F238E27FC236}">
                  <a16:creationId xmlns:a16="http://schemas.microsoft.com/office/drawing/2014/main" id="{C22932B9-64FB-45FE-BD68-A440C3F3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2980"/>
              <a:ext cx="3" cy="7"/>
            </a:xfrm>
            <a:custGeom>
              <a:avLst/>
              <a:gdLst>
                <a:gd name="T0" fmla="*/ 81 w 1"/>
                <a:gd name="T1" fmla="*/ 86 h 3"/>
                <a:gd name="T2" fmla="*/ 81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Freeform 484">
              <a:extLst>
                <a:ext uri="{FF2B5EF4-FFF2-40B4-BE49-F238E27FC236}">
                  <a16:creationId xmlns:a16="http://schemas.microsoft.com/office/drawing/2014/main" id="{8973C14E-FF11-4FED-996C-6BF332E4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3140"/>
              <a:ext cx="3" cy="7"/>
            </a:xfrm>
            <a:custGeom>
              <a:avLst/>
              <a:gdLst>
                <a:gd name="T0" fmla="*/ 0 w 1"/>
                <a:gd name="T1" fmla="*/ 0 h 3"/>
                <a:gd name="T2" fmla="*/ 81 w 1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Freeform 485">
              <a:extLst>
                <a:ext uri="{FF2B5EF4-FFF2-40B4-BE49-F238E27FC236}">
                  <a16:creationId xmlns:a16="http://schemas.microsoft.com/office/drawing/2014/main" id="{B1CA2C9E-D23B-4D12-91DA-B4AEED41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122"/>
              <a:ext cx="7" cy="8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Freeform 486">
              <a:extLst>
                <a:ext uri="{FF2B5EF4-FFF2-40B4-BE49-F238E27FC236}">
                  <a16:creationId xmlns:a16="http://schemas.microsoft.com/office/drawing/2014/main" id="{07C20673-16D1-44C5-848D-9CC032004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3100"/>
              <a:ext cx="5" cy="10"/>
            </a:xfrm>
            <a:custGeom>
              <a:avLst/>
              <a:gdLst>
                <a:gd name="T0" fmla="*/ 0 w 2"/>
                <a:gd name="T1" fmla="*/ 0 h 4"/>
                <a:gd name="T2" fmla="*/ 83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Freeform 487">
              <a:extLst>
                <a:ext uri="{FF2B5EF4-FFF2-40B4-BE49-F238E27FC236}">
                  <a16:creationId xmlns:a16="http://schemas.microsoft.com/office/drawing/2014/main" id="{AE3B891E-D74C-453D-83B9-D5EDC6434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040"/>
              <a:ext cx="5" cy="7"/>
            </a:xfrm>
            <a:custGeom>
              <a:avLst/>
              <a:gdLst>
                <a:gd name="T0" fmla="*/ 0 w 2"/>
                <a:gd name="T1" fmla="*/ 0 h 3"/>
                <a:gd name="T2" fmla="*/ 83 w 2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2" y="1"/>
                    <a:pt x="2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Freeform 488">
              <a:extLst>
                <a:ext uri="{FF2B5EF4-FFF2-40B4-BE49-F238E27FC236}">
                  <a16:creationId xmlns:a16="http://schemas.microsoft.com/office/drawing/2014/main" id="{AF7E1215-8139-43A7-9070-03873221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3025"/>
              <a:ext cx="3" cy="5"/>
            </a:xfrm>
            <a:custGeom>
              <a:avLst/>
              <a:gdLst>
                <a:gd name="T0" fmla="*/ 81 w 1"/>
                <a:gd name="T1" fmla="*/ 0 h 2"/>
                <a:gd name="T2" fmla="*/ 0 w 1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Freeform 489">
              <a:extLst>
                <a:ext uri="{FF2B5EF4-FFF2-40B4-BE49-F238E27FC236}">
                  <a16:creationId xmlns:a16="http://schemas.microsoft.com/office/drawing/2014/main" id="{53250D52-62FF-4E21-9244-2F51FFE5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067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49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Freeform 490">
              <a:extLst>
                <a:ext uri="{FF2B5EF4-FFF2-40B4-BE49-F238E27FC236}">
                  <a16:creationId xmlns:a16="http://schemas.microsoft.com/office/drawing/2014/main" id="{652B1723-9593-422A-A52B-29ACBA77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3092"/>
              <a:ext cx="2" cy="10"/>
            </a:xfrm>
            <a:custGeom>
              <a:avLst/>
              <a:gdLst>
                <a:gd name="T0" fmla="*/ 0 w 1"/>
                <a:gd name="T1" fmla="*/ 0 h 4"/>
                <a:gd name="T2" fmla="*/ 16 w 1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Freeform 491">
              <a:extLst>
                <a:ext uri="{FF2B5EF4-FFF2-40B4-BE49-F238E27FC236}">
                  <a16:creationId xmlns:a16="http://schemas.microsoft.com/office/drawing/2014/main" id="{C5C343B3-C156-45F6-8230-5F659D7C9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3150"/>
              <a:ext cx="10" cy="12"/>
            </a:xfrm>
            <a:custGeom>
              <a:avLst/>
              <a:gdLst>
                <a:gd name="T0" fmla="*/ 0 w 4"/>
                <a:gd name="T1" fmla="*/ 0 h 5"/>
                <a:gd name="T2" fmla="*/ 158 w 4"/>
                <a:gd name="T3" fmla="*/ 16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Freeform 492">
              <a:extLst>
                <a:ext uri="{FF2B5EF4-FFF2-40B4-BE49-F238E27FC236}">
                  <a16:creationId xmlns:a16="http://schemas.microsoft.com/office/drawing/2014/main" id="{496E826F-5CE2-4393-893D-CEAF9545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3057"/>
              <a:ext cx="7" cy="3"/>
            </a:xfrm>
            <a:custGeom>
              <a:avLst/>
              <a:gdLst>
                <a:gd name="T0" fmla="*/ 86 w 3"/>
                <a:gd name="T1" fmla="*/ 81 h 1"/>
                <a:gd name="T2" fmla="*/ 0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Freeform 493">
              <a:extLst>
                <a:ext uri="{FF2B5EF4-FFF2-40B4-BE49-F238E27FC236}">
                  <a16:creationId xmlns:a16="http://schemas.microsoft.com/office/drawing/2014/main" id="{DA0CCB6C-5A90-4BA6-B462-BC24902F9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3055"/>
              <a:ext cx="8" cy="7"/>
            </a:xfrm>
            <a:custGeom>
              <a:avLst/>
              <a:gdLst>
                <a:gd name="T0" fmla="*/ 149 w 3"/>
                <a:gd name="T1" fmla="*/ 0 h 3"/>
                <a:gd name="T2" fmla="*/ 0 w 3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Freeform 494">
              <a:extLst>
                <a:ext uri="{FF2B5EF4-FFF2-40B4-BE49-F238E27FC236}">
                  <a16:creationId xmlns:a16="http://schemas.microsoft.com/office/drawing/2014/main" id="{ACA2F3C2-DB3E-4E57-BBE4-C114C927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3032"/>
              <a:ext cx="3" cy="5"/>
            </a:xfrm>
            <a:custGeom>
              <a:avLst/>
              <a:gdLst>
                <a:gd name="T0" fmla="*/ 0 w 1"/>
                <a:gd name="T1" fmla="*/ 0 h 2"/>
                <a:gd name="T2" fmla="*/ 81 w 1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Freeform 495">
              <a:extLst>
                <a:ext uri="{FF2B5EF4-FFF2-40B4-BE49-F238E27FC236}">
                  <a16:creationId xmlns:a16="http://schemas.microsoft.com/office/drawing/2014/main" id="{3C700175-AD64-4518-B7C4-F297D620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720"/>
              <a:ext cx="25" cy="32"/>
            </a:xfrm>
            <a:custGeom>
              <a:avLst/>
              <a:gdLst>
                <a:gd name="T0" fmla="*/ 238 w 10"/>
                <a:gd name="T1" fmla="*/ 74 h 13"/>
                <a:gd name="T2" fmla="*/ 395 w 10"/>
                <a:gd name="T3" fmla="*/ 22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6" y="2"/>
                  </a:moveTo>
                  <a:cubicBezTo>
                    <a:pt x="0" y="0"/>
                    <a:pt x="0" y="13"/>
                    <a:pt x="10" y="6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Freeform 496">
              <a:extLst>
                <a:ext uri="{FF2B5EF4-FFF2-40B4-BE49-F238E27FC236}">
                  <a16:creationId xmlns:a16="http://schemas.microsoft.com/office/drawing/2014/main" id="{4EE3B502-9DF2-4401-B0E2-3985CC41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967"/>
              <a:ext cx="10" cy="5"/>
            </a:xfrm>
            <a:custGeom>
              <a:avLst/>
              <a:gdLst>
                <a:gd name="T0" fmla="*/ 0 w 4"/>
                <a:gd name="T1" fmla="*/ 83 h 2"/>
                <a:gd name="T2" fmla="*/ 158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Freeform 497">
              <a:extLst>
                <a:ext uri="{FF2B5EF4-FFF2-40B4-BE49-F238E27FC236}">
                  <a16:creationId xmlns:a16="http://schemas.microsoft.com/office/drawing/2014/main" id="{78AB1D5E-4F0D-48C0-8B4D-206FD558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205"/>
              <a:ext cx="25" cy="27"/>
            </a:xfrm>
            <a:custGeom>
              <a:avLst/>
              <a:gdLst>
                <a:gd name="T0" fmla="*/ 158 w 10"/>
                <a:gd name="T1" fmla="*/ 398 h 11"/>
                <a:gd name="T2" fmla="*/ 313 w 10"/>
                <a:gd name="T3" fmla="*/ 103 h 11"/>
                <a:gd name="T4" fmla="*/ 0 w 10"/>
                <a:gd name="T5" fmla="*/ 29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cubicBezTo>
                    <a:pt x="6" y="10"/>
                    <a:pt x="10" y="5"/>
                    <a:pt x="8" y="3"/>
                  </a:cubicBezTo>
                  <a:cubicBezTo>
                    <a:pt x="5" y="0"/>
                    <a:pt x="1" y="6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Freeform 498">
              <a:extLst>
                <a:ext uri="{FF2B5EF4-FFF2-40B4-BE49-F238E27FC236}">
                  <a16:creationId xmlns:a16="http://schemas.microsoft.com/office/drawing/2014/main" id="{C0D93EF7-7828-4998-80B8-DCC92B81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40"/>
              <a:ext cx="23" cy="35"/>
            </a:xfrm>
            <a:custGeom>
              <a:avLst/>
              <a:gdLst>
                <a:gd name="T0" fmla="*/ 0 w 9"/>
                <a:gd name="T1" fmla="*/ 313 h 14"/>
                <a:gd name="T2" fmla="*/ 169 w 9"/>
                <a:gd name="T3" fmla="*/ 55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cubicBezTo>
                    <a:pt x="7" y="0"/>
                    <a:pt x="9" y="10"/>
                    <a:pt x="4" y="14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Freeform 499">
              <a:extLst>
                <a:ext uri="{FF2B5EF4-FFF2-40B4-BE49-F238E27FC236}">
                  <a16:creationId xmlns:a16="http://schemas.microsoft.com/office/drawing/2014/main" id="{52209290-7D66-4C95-B96A-C62A6969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565"/>
              <a:ext cx="27" cy="52"/>
            </a:xfrm>
            <a:custGeom>
              <a:avLst/>
              <a:gdLst>
                <a:gd name="T0" fmla="*/ 398 w 11"/>
                <a:gd name="T1" fmla="*/ 639 h 21"/>
                <a:gd name="T2" fmla="*/ 326 w 11"/>
                <a:gd name="T3" fmla="*/ 79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1">
                  <a:moveTo>
                    <a:pt x="11" y="17"/>
                  </a:moveTo>
                  <a:cubicBezTo>
                    <a:pt x="6" y="0"/>
                    <a:pt x="0" y="19"/>
                    <a:pt x="9" y="21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Freeform 500">
              <a:extLst>
                <a:ext uri="{FF2B5EF4-FFF2-40B4-BE49-F238E27FC236}">
                  <a16:creationId xmlns:a16="http://schemas.microsoft.com/office/drawing/2014/main" id="{BCF13C79-CBFC-4DD8-A120-D172F973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552"/>
              <a:ext cx="32" cy="20"/>
            </a:xfrm>
            <a:custGeom>
              <a:avLst/>
              <a:gdLst>
                <a:gd name="T0" fmla="*/ 327 w 13"/>
                <a:gd name="T1" fmla="*/ 283 h 8"/>
                <a:gd name="T2" fmla="*/ 74 w 13"/>
                <a:gd name="T3" fmla="*/ 125 h 8"/>
                <a:gd name="T4" fmla="*/ 478 w 13"/>
                <a:gd name="T5" fmla="*/ 12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8">
                  <a:moveTo>
                    <a:pt x="9" y="7"/>
                  </a:moveTo>
                  <a:cubicBezTo>
                    <a:pt x="6" y="8"/>
                    <a:pt x="0" y="7"/>
                    <a:pt x="2" y="3"/>
                  </a:cubicBezTo>
                  <a:cubicBezTo>
                    <a:pt x="4" y="0"/>
                    <a:pt x="10" y="4"/>
                    <a:pt x="13" y="3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Freeform 501">
              <a:extLst>
                <a:ext uri="{FF2B5EF4-FFF2-40B4-BE49-F238E27FC236}">
                  <a16:creationId xmlns:a16="http://schemas.microsoft.com/office/drawing/2014/main" id="{84729062-7BCF-4CED-B30A-C2E9F9CFD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595"/>
              <a:ext cx="23" cy="17"/>
            </a:xfrm>
            <a:custGeom>
              <a:avLst/>
              <a:gdLst>
                <a:gd name="T0" fmla="*/ 0 w 9"/>
                <a:gd name="T1" fmla="*/ 170 h 7"/>
                <a:gd name="T2" fmla="*/ 386 w 9"/>
                <a:gd name="T3" fmla="*/ 141 h 7"/>
                <a:gd name="T4" fmla="*/ 8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cubicBezTo>
                    <a:pt x="3" y="6"/>
                    <a:pt x="7" y="7"/>
                    <a:pt x="9" y="4"/>
                  </a:cubicBezTo>
                  <a:cubicBezTo>
                    <a:pt x="7" y="1"/>
                    <a:pt x="4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4" name="Freeform 502">
              <a:extLst>
                <a:ext uri="{FF2B5EF4-FFF2-40B4-BE49-F238E27FC236}">
                  <a16:creationId xmlns:a16="http://schemas.microsoft.com/office/drawing/2014/main" id="{818BE902-20E9-4B95-B70B-89D503D65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537"/>
              <a:ext cx="10" cy="1"/>
            </a:xfrm>
            <a:custGeom>
              <a:avLst/>
              <a:gdLst>
                <a:gd name="T0" fmla="*/ 158 w 4"/>
                <a:gd name="T1" fmla="*/ 0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5" name="Freeform 503">
              <a:extLst>
                <a:ext uri="{FF2B5EF4-FFF2-40B4-BE49-F238E27FC236}">
                  <a16:creationId xmlns:a16="http://schemas.microsoft.com/office/drawing/2014/main" id="{DEC6331B-62C7-4302-A84E-A650240C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565"/>
              <a:ext cx="12" cy="15"/>
            </a:xfrm>
            <a:custGeom>
              <a:avLst/>
              <a:gdLst>
                <a:gd name="T0" fmla="*/ 0 w 5"/>
                <a:gd name="T1" fmla="*/ 0 h 6"/>
                <a:gd name="T2" fmla="*/ 168 w 5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2"/>
                    <a:pt x="4" y="3"/>
                    <a:pt x="5" y="6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6" name="Freeform 504">
              <a:extLst>
                <a:ext uri="{FF2B5EF4-FFF2-40B4-BE49-F238E27FC236}">
                  <a16:creationId xmlns:a16="http://schemas.microsoft.com/office/drawing/2014/main" id="{AEC1A22E-27CA-469B-A3FC-6CD9213F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727"/>
              <a:ext cx="22" cy="20"/>
            </a:xfrm>
            <a:custGeom>
              <a:avLst/>
              <a:gdLst>
                <a:gd name="T0" fmla="*/ 0 w 9"/>
                <a:gd name="T1" fmla="*/ 208 h 8"/>
                <a:gd name="T2" fmla="*/ 323 w 9"/>
                <a:gd name="T3" fmla="*/ 125 h 8"/>
                <a:gd name="T4" fmla="*/ 71 w 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3" y="8"/>
                    <a:pt x="8" y="6"/>
                    <a:pt x="9" y="3"/>
                  </a:cubicBezTo>
                  <a:cubicBezTo>
                    <a:pt x="8" y="1"/>
                    <a:pt x="4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7" name="Freeform 505">
              <a:extLst>
                <a:ext uri="{FF2B5EF4-FFF2-40B4-BE49-F238E27FC236}">
                  <a16:creationId xmlns:a16="http://schemas.microsoft.com/office/drawing/2014/main" id="{529E6435-3654-4282-8B01-3B7B8962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387"/>
              <a:ext cx="405" cy="515"/>
            </a:xfrm>
            <a:custGeom>
              <a:avLst/>
              <a:gdLst>
                <a:gd name="T0" fmla="*/ 5908 w 162"/>
                <a:gd name="T1" fmla="*/ 4658 h 206"/>
                <a:gd name="T2" fmla="*/ 3875 w 162"/>
                <a:gd name="T3" fmla="*/ 2083 h 206"/>
                <a:gd name="T4" fmla="*/ 2470 w 162"/>
                <a:gd name="T5" fmla="*/ 438 h 206"/>
                <a:gd name="T6" fmla="*/ 833 w 162"/>
                <a:gd name="T7" fmla="*/ 470 h 206"/>
                <a:gd name="T8" fmla="*/ 0 w 162"/>
                <a:gd name="T9" fmla="*/ 783 h 206"/>
                <a:gd name="T10" fmla="*/ 833 w 162"/>
                <a:gd name="T11" fmla="*/ 2425 h 206"/>
                <a:gd name="T12" fmla="*/ 783 w 162"/>
                <a:gd name="T13" fmla="*/ 4345 h 206"/>
                <a:gd name="T14" fmla="*/ 1333 w 162"/>
                <a:gd name="T15" fmla="*/ 4425 h 206"/>
                <a:gd name="T16" fmla="*/ 3250 w 162"/>
                <a:gd name="T17" fmla="*/ 5938 h 206"/>
                <a:gd name="T18" fmla="*/ 4895 w 162"/>
                <a:gd name="T19" fmla="*/ 7658 h 206"/>
                <a:gd name="T20" fmla="*/ 5908 w 162"/>
                <a:gd name="T21" fmla="*/ 7395 h 206"/>
                <a:gd name="T22" fmla="*/ 5908 w 162"/>
                <a:gd name="T23" fmla="*/ 4658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2" h="206">
                  <a:moveTo>
                    <a:pt x="151" y="119"/>
                  </a:moveTo>
                  <a:cubicBezTo>
                    <a:pt x="140" y="91"/>
                    <a:pt x="120" y="72"/>
                    <a:pt x="99" y="53"/>
                  </a:cubicBezTo>
                  <a:cubicBezTo>
                    <a:pt x="78" y="35"/>
                    <a:pt x="74" y="22"/>
                    <a:pt x="63" y="11"/>
                  </a:cubicBezTo>
                  <a:cubicBezTo>
                    <a:pt x="52" y="0"/>
                    <a:pt x="33" y="5"/>
                    <a:pt x="21" y="12"/>
                  </a:cubicBezTo>
                  <a:cubicBezTo>
                    <a:pt x="11" y="18"/>
                    <a:pt x="7" y="21"/>
                    <a:pt x="0" y="20"/>
                  </a:cubicBezTo>
                  <a:cubicBezTo>
                    <a:pt x="6" y="24"/>
                    <a:pt x="17" y="35"/>
                    <a:pt x="21" y="62"/>
                  </a:cubicBezTo>
                  <a:cubicBezTo>
                    <a:pt x="23" y="81"/>
                    <a:pt x="22" y="98"/>
                    <a:pt x="20" y="111"/>
                  </a:cubicBezTo>
                  <a:cubicBezTo>
                    <a:pt x="25" y="112"/>
                    <a:pt x="30" y="112"/>
                    <a:pt x="34" y="113"/>
                  </a:cubicBezTo>
                  <a:cubicBezTo>
                    <a:pt x="48" y="117"/>
                    <a:pt x="59" y="133"/>
                    <a:pt x="83" y="152"/>
                  </a:cubicBezTo>
                  <a:cubicBezTo>
                    <a:pt x="107" y="172"/>
                    <a:pt x="117" y="188"/>
                    <a:pt x="125" y="196"/>
                  </a:cubicBezTo>
                  <a:cubicBezTo>
                    <a:pt x="133" y="204"/>
                    <a:pt x="142" y="206"/>
                    <a:pt x="151" y="189"/>
                  </a:cubicBezTo>
                  <a:cubicBezTo>
                    <a:pt x="159" y="172"/>
                    <a:pt x="162" y="148"/>
                    <a:pt x="151" y="11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8" name="Freeform 506">
              <a:extLst>
                <a:ext uri="{FF2B5EF4-FFF2-40B4-BE49-F238E27FC236}">
                  <a16:creationId xmlns:a16="http://schemas.microsoft.com/office/drawing/2014/main" id="{0CF828C5-0CB6-4C63-8FF1-771C48C93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737"/>
              <a:ext cx="740" cy="75"/>
            </a:xfrm>
            <a:custGeom>
              <a:avLst/>
              <a:gdLst>
                <a:gd name="T0" fmla="*/ 0 w 296"/>
                <a:gd name="T1" fmla="*/ 0 h 30"/>
                <a:gd name="T2" fmla="*/ 2970 w 296"/>
                <a:gd name="T3" fmla="*/ 470 h 30"/>
                <a:gd name="T4" fmla="*/ 5395 w 296"/>
                <a:gd name="T5" fmla="*/ 708 h 30"/>
                <a:gd name="T6" fmla="*/ 8363 w 296"/>
                <a:gd name="T7" fmla="*/ 938 h 30"/>
                <a:gd name="T8" fmla="*/ 11563 w 296"/>
                <a:gd name="T9" fmla="*/ 114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0">
                  <a:moveTo>
                    <a:pt x="0" y="0"/>
                  </a:moveTo>
                  <a:cubicBezTo>
                    <a:pt x="24" y="7"/>
                    <a:pt x="52" y="8"/>
                    <a:pt x="76" y="12"/>
                  </a:cubicBezTo>
                  <a:cubicBezTo>
                    <a:pt x="96" y="14"/>
                    <a:pt x="138" y="18"/>
                    <a:pt x="138" y="18"/>
                  </a:cubicBezTo>
                  <a:cubicBezTo>
                    <a:pt x="155" y="19"/>
                    <a:pt x="194" y="21"/>
                    <a:pt x="214" y="24"/>
                  </a:cubicBezTo>
                  <a:cubicBezTo>
                    <a:pt x="249" y="27"/>
                    <a:pt x="290" y="30"/>
                    <a:pt x="296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F920233-1820-4991-901A-211A279A2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Mouth to mouth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545402E1-9DDD-43B4-9E55-1D311EC34AF9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3489325"/>
            <a:ext cx="3276600" cy="1595438"/>
            <a:chOff x="381" y="2130"/>
            <a:chExt cx="2064" cy="1005"/>
          </a:xfrm>
        </p:grpSpPr>
        <p:sp>
          <p:nvSpPr>
            <p:cNvPr id="24835" name="Freeform 4">
              <a:extLst>
                <a:ext uri="{FF2B5EF4-FFF2-40B4-BE49-F238E27FC236}">
                  <a16:creationId xmlns:a16="http://schemas.microsoft.com/office/drawing/2014/main" id="{0DB6A0AA-517B-4641-AAE8-3B6C6EA00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172"/>
              <a:ext cx="849" cy="671"/>
            </a:xfrm>
            <a:custGeom>
              <a:avLst/>
              <a:gdLst>
                <a:gd name="T0" fmla="*/ 17414 w 301"/>
                <a:gd name="T1" fmla="*/ 14034 h 223"/>
                <a:gd name="T2" fmla="*/ 18489 w 301"/>
                <a:gd name="T3" fmla="*/ 6891 h 223"/>
                <a:gd name="T4" fmla="*/ 14879 w 301"/>
                <a:gd name="T5" fmla="*/ 5422 h 223"/>
                <a:gd name="T6" fmla="*/ 12721 w 301"/>
                <a:gd name="T7" fmla="*/ 2699 h 223"/>
                <a:gd name="T8" fmla="*/ 12092 w 301"/>
                <a:gd name="T9" fmla="*/ 1384 h 223"/>
                <a:gd name="T10" fmla="*/ 10947 w 301"/>
                <a:gd name="T11" fmla="*/ 0 h 223"/>
                <a:gd name="T12" fmla="*/ 9872 w 301"/>
                <a:gd name="T13" fmla="*/ 653 h 223"/>
                <a:gd name="T14" fmla="*/ 9046 w 301"/>
                <a:gd name="T15" fmla="*/ 1059 h 223"/>
                <a:gd name="T16" fmla="*/ 8552 w 301"/>
                <a:gd name="T17" fmla="*/ 1303 h 223"/>
                <a:gd name="T18" fmla="*/ 8617 w 301"/>
                <a:gd name="T19" fmla="*/ 3024 h 223"/>
                <a:gd name="T20" fmla="*/ 8171 w 301"/>
                <a:gd name="T21" fmla="*/ 3186 h 223"/>
                <a:gd name="T22" fmla="*/ 7582 w 301"/>
                <a:gd name="T23" fmla="*/ 2209 h 223"/>
                <a:gd name="T24" fmla="*/ 7088 w 301"/>
                <a:gd name="T25" fmla="*/ 2209 h 223"/>
                <a:gd name="T26" fmla="*/ 6188 w 301"/>
                <a:gd name="T27" fmla="*/ 2452 h 223"/>
                <a:gd name="T28" fmla="*/ 5187 w 301"/>
                <a:gd name="T29" fmla="*/ 1721 h 223"/>
                <a:gd name="T30" fmla="*/ 4488 w 301"/>
                <a:gd name="T31" fmla="*/ 3105 h 223"/>
                <a:gd name="T32" fmla="*/ 3723 w 301"/>
                <a:gd name="T33" fmla="*/ 5503 h 223"/>
                <a:gd name="T34" fmla="*/ 2784 w 301"/>
                <a:gd name="T35" fmla="*/ 6481 h 223"/>
                <a:gd name="T36" fmla="*/ 1320 w 301"/>
                <a:gd name="T37" fmla="*/ 8365 h 223"/>
                <a:gd name="T38" fmla="*/ 516 w 301"/>
                <a:gd name="T39" fmla="*/ 9915 h 223"/>
                <a:gd name="T40" fmla="*/ 135 w 301"/>
                <a:gd name="T41" fmla="*/ 11226 h 223"/>
                <a:gd name="T42" fmla="*/ 310 w 301"/>
                <a:gd name="T43" fmla="*/ 11470 h 223"/>
                <a:gd name="T44" fmla="*/ 3094 w 301"/>
                <a:gd name="T45" fmla="*/ 12776 h 223"/>
                <a:gd name="T46" fmla="*/ 4623 w 301"/>
                <a:gd name="T47" fmla="*/ 12857 h 223"/>
                <a:gd name="T48" fmla="*/ 5768 w 301"/>
                <a:gd name="T49" fmla="*/ 12529 h 223"/>
                <a:gd name="T50" fmla="*/ 6953 w 301"/>
                <a:gd name="T51" fmla="*/ 12611 h 223"/>
                <a:gd name="T52" fmla="*/ 7542 w 301"/>
                <a:gd name="T53" fmla="*/ 13345 h 223"/>
                <a:gd name="T54" fmla="*/ 7582 w 301"/>
                <a:gd name="T55" fmla="*/ 13507 h 223"/>
                <a:gd name="T56" fmla="*/ 7717 w 301"/>
                <a:gd name="T57" fmla="*/ 15499 h 223"/>
                <a:gd name="T58" fmla="*/ 7788 w 301"/>
                <a:gd name="T59" fmla="*/ 16477 h 223"/>
                <a:gd name="T60" fmla="*/ 8998 w 301"/>
                <a:gd name="T61" fmla="*/ 18279 h 223"/>
                <a:gd name="T62" fmla="*/ 10439 w 301"/>
                <a:gd name="T63" fmla="*/ 17383 h 223"/>
                <a:gd name="T64" fmla="*/ 11195 w 301"/>
                <a:gd name="T65" fmla="*/ 16315 h 223"/>
                <a:gd name="T66" fmla="*/ 12205 w 301"/>
                <a:gd name="T67" fmla="*/ 15665 h 223"/>
                <a:gd name="T68" fmla="*/ 13104 w 301"/>
                <a:gd name="T69" fmla="*/ 17058 h 223"/>
                <a:gd name="T70" fmla="*/ 13237 w 301"/>
                <a:gd name="T71" fmla="*/ 16895 h 223"/>
                <a:gd name="T72" fmla="*/ 16072 w 301"/>
                <a:gd name="T73" fmla="*/ 17058 h 223"/>
                <a:gd name="T74" fmla="*/ 17414 w 301"/>
                <a:gd name="T75" fmla="*/ 14034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1" h="223">
                  <a:moveTo>
                    <a:pt x="275" y="171"/>
                  </a:moveTo>
                  <a:cubicBezTo>
                    <a:pt x="301" y="138"/>
                    <a:pt x="299" y="100"/>
                    <a:pt x="292" y="84"/>
                  </a:cubicBezTo>
                  <a:cubicBezTo>
                    <a:pt x="274" y="86"/>
                    <a:pt x="242" y="68"/>
                    <a:pt x="235" y="66"/>
                  </a:cubicBezTo>
                  <a:cubicBezTo>
                    <a:pt x="225" y="64"/>
                    <a:pt x="206" y="42"/>
                    <a:pt x="201" y="33"/>
                  </a:cubicBezTo>
                  <a:cubicBezTo>
                    <a:pt x="195" y="24"/>
                    <a:pt x="194" y="23"/>
                    <a:pt x="191" y="17"/>
                  </a:cubicBezTo>
                  <a:cubicBezTo>
                    <a:pt x="188" y="11"/>
                    <a:pt x="183" y="0"/>
                    <a:pt x="173" y="0"/>
                  </a:cubicBezTo>
                  <a:cubicBezTo>
                    <a:pt x="162" y="0"/>
                    <a:pt x="162" y="2"/>
                    <a:pt x="156" y="8"/>
                  </a:cubicBezTo>
                  <a:cubicBezTo>
                    <a:pt x="150" y="13"/>
                    <a:pt x="147" y="15"/>
                    <a:pt x="143" y="13"/>
                  </a:cubicBezTo>
                  <a:cubicBezTo>
                    <a:pt x="139" y="12"/>
                    <a:pt x="138" y="13"/>
                    <a:pt x="135" y="16"/>
                  </a:cubicBezTo>
                  <a:cubicBezTo>
                    <a:pt x="133" y="19"/>
                    <a:pt x="138" y="31"/>
                    <a:pt x="136" y="37"/>
                  </a:cubicBezTo>
                  <a:cubicBezTo>
                    <a:pt x="134" y="43"/>
                    <a:pt x="131" y="42"/>
                    <a:pt x="129" y="39"/>
                  </a:cubicBezTo>
                  <a:cubicBezTo>
                    <a:pt x="126" y="35"/>
                    <a:pt x="123" y="29"/>
                    <a:pt x="120" y="27"/>
                  </a:cubicBezTo>
                  <a:cubicBezTo>
                    <a:pt x="118" y="26"/>
                    <a:pt x="115" y="23"/>
                    <a:pt x="112" y="27"/>
                  </a:cubicBezTo>
                  <a:cubicBezTo>
                    <a:pt x="104" y="36"/>
                    <a:pt x="101" y="33"/>
                    <a:pt x="98" y="30"/>
                  </a:cubicBezTo>
                  <a:cubicBezTo>
                    <a:pt x="95" y="25"/>
                    <a:pt x="90" y="20"/>
                    <a:pt x="82" y="21"/>
                  </a:cubicBezTo>
                  <a:cubicBezTo>
                    <a:pt x="75" y="21"/>
                    <a:pt x="73" y="31"/>
                    <a:pt x="71" y="38"/>
                  </a:cubicBezTo>
                  <a:cubicBezTo>
                    <a:pt x="69" y="46"/>
                    <a:pt x="63" y="60"/>
                    <a:pt x="59" y="67"/>
                  </a:cubicBezTo>
                  <a:cubicBezTo>
                    <a:pt x="55" y="73"/>
                    <a:pt x="51" y="74"/>
                    <a:pt x="44" y="79"/>
                  </a:cubicBezTo>
                  <a:cubicBezTo>
                    <a:pt x="36" y="83"/>
                    <a:pt x="28" y="94"/>
                    <a:pt x="21" y="102"/>
                  </a:cubicBezTo>
                  <a:cubicBezTo>
                    <a:pt x="17" y="107"/>
                    <a:pt x="8" y="121"/>
                    <a:pt x="8" y="121"/>
                  </a:cubicBezTo>
                  <a:cubicBezTo>
                    <a:pt x="5" y="126"/>
                    <a:pt x="0" y="135"/>
                    <a:pt x="2" y="137"/>
                  </a:cubicBezTo>
                  <a:cubicBezTo>
                    <a:pt x="2" y="138"/>
                    <a:pt x="5" y="140"/>
                    <a:pt x="5" y="140"/>
                  </a:cubicBezTo>
                  <a:cubicBezTo>
                    <a:pt x="15" y="148"/>
                    <a:pt x="32" y="147"/>
                    <a:pt x="49" y="156"/>
                  </a:cubicBezTo>
                  <a:cubicBezTo>
                    <a:pt x="56" y="156"/>
                    <a:pt x="63" y="160"/>
                    <a:pt x="73" y="157"/>
                  </a:cubicBezTo>
                  <a:cubicBezTo>
                    <a:pt x="79" y="156"/>
                    <a:pt x="84" y="153"/>
                    <a:pt x="91" y="153"/>
                  </a:cubicBezTo>
                  <a:cubicBezTo>
                    <a:pt x="97" y="153"/>
                    <a:pt x="104" y="152"/>
                    <a:pt x="110" y="154"/>
                  </a:cubicBezTo>
                  <a:cubicBezTo>
                    <a:pt x="114" y="156"/>
                    <a:pt x="117" y="159"/>
                    <a:pt x="119" y="163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73"/>
                    <a:pt x="121" y="181"/>
                    <a:pt x="122" y="189"/>
                  </a:cubicBezTo>
                  <a:cubicBezTo>
                    <a:pt x="122" y="192"/>
                    <a:pt x="122" y="196"/>
                    <a:pt x="123" y="201"/>
                  </a:cubicBezTo>
                  <a:cubicBezTo>
                    <a:pt x="122" y="212"/>
                    <a:pt x="131" y="223"/>
                    <a:pt x="142" y="223"/>
                  </a:cubicBezTo>
                  <a:cubicBezTo>
                    <a:pt x="150" y="222"/>
                    <a:pt x="159" y="219"/>
                    <a:pt x="165" y="212"/>
                  </a:cubicBezTo>
                  <a:cubicBezTo>
                    <a:pt x="172" y="206"/>
                    <a:pt x="177" y="199"/>
                    <a:pt x="177" y="199"/>
                  </a:cubicBezTo>
                  <a:cubicBezTo>
                    <a:pt x="177" y="199"/>
                    <a:pt x="189" y="195"/>
                    <a:pt x="193" y="191"/>
                  </a:cubicBezTo>
                  <a:cubicBezTo>
                    <a:pt x="205" y="194"/>
                    <a:pt x="205" y="200"/>
                    <a:pt x="207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23" y="200"/>
                    <a:pt x="244" y="203"/>
                    <a:pt x="254" y="208"/>
                  </a:cubicBezTo>
                  <a:cubicBezTo>
                    <a:pt x="259" y="200"/>
                    <a:pt x="265" y="186"/>
                    <a:pt x="275" y="171"/>
                  </a:cubicBezTo>
                  <a:close/>
                </a:path>
              </a:pathLst>
            </a:custGeom>
            <a:solidFill>
              <a:srgbClr val="FE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6" name="Freeform 5">
              <a:extLst>
                <a:ext uri="{FF2B5EF4-FFF2-40B4-BE49-F238E27FC236}">
                  <a16:creationId xmlns:a16="http://schemas.microsoft.com/office/drawing/2014/main" id="{54C6BD7E-1138-4A8E-9866-68229A3FE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" y="2536"/>
              <a:ext cx="637" cy="539"/>
            </a:xfrm>
            <a:custGeom>
              <a:avLst/>
              <a:gdLst>
                <a:gd name="T0" fmla="*/ 8261 w 226"/>
                <a:gd name="T1" fmla="*/ 2538 h 179"/>
                <a:gd name="T2" fmla="*/ 14084 w 226"/>
                <a:gd name="T3" fmla="*/ 8133 h 179"/>
                <a:gd name="T4" fmla="*/ 13507 w 226"/>
                <a:gd name="T5" fmla="*/ 6083 h 179"/>
                <a:gd name="T6" fmla="*/ 13013 w 226"/>
                <a:gd name="T7" fmla="*/ 5839 h 179"/>
                <a:gd name="T8" fmla="*/ 12695 w 226"/>
                <a:gd name="T9" fmla="*/ 5676 h 179"/>
                <a:gd name="T10" fmla="*/ 12179 w 226"/>
                <a:gd name="T11" fmla="*/ 5757 h 179"/>
                <a:gd name="T12" fmla="*/ 11869 w 226"/>
                <a:gd name="T13" fmla="*/ 6420 h 179"/>
                <a:gd name="T14" fmla="*/ 9654 w 226"/>
                <a:gd name="T15" fmla="*/ 8377 h 179"/>
                <a:gd name="T16" fmla="*/ 8461 w 226"/>
                <a:gd name="T17" fmla="*/ 6339 h 179"/>
                <a:gd name="T18" fmla="*/ 8461 w 226"/>
                <a:gd name="T19" fmla="*/ 5676 h 179"/>
                <a:gd name="T20" fmla="*/ 8532 w 226"/>
                <a:gd name="T21" fmla="*/ 5104 h 179"/>
                <a:gd name="T22" fmla="*/ 8532 w 226"/>
                <a:gd name="T23" fmla="*/ 4616 h 179"/>
                <a:gd name="T24" fmla="*/ 8199 w 226"/>
                <a:gd name="T25" fmla="*/ 3436 h 179"/>
                <a:gd name="T26" fmla="*/ 8397 w 226"/>
                <a:gd name="T27" fmla="*/ 3111 h 179"/>
                <a:gd name="T28" fmla="*/ 8261 w 226"/>
                <a:gd name="T29" fmla="*/ 2538 h 179"/>
                <a:gd name="T30" fmla="*/ 7636 w 226"/>
                <a:gd name="T31" fmla="*/ 2701 h 179"/>
                <a:gd name="T32" fmla="*/ 7500 w 226"/>
                <a:gd name="T33" fmla="*/ 2376 h 179"/>
                <a:gd name="T34" fmla="*/ 7252 w 226"/>
                <a:gd name="T35" fmla="*/ 1966 h 179"/>
                <a:gd name="T36" fmla="*/ 6426 w 226"/>
                <a:gd name="T37" fmla="*/ 2620 h 179"/>
                <a:gd name="T38" fmla="*/ 6810 w 226"/>
                <a:gd name="T39" fmla="*/ 2376 h 179"/>
                <a:gd name="T40" fmla="*/ 6378 w 226"/>
                <a:gd name="T41" fmla="*/ 2620 h 179"/>
                <a:gd name="T42" fmla="*/ 3783 w 226"/>
                <a:gd name="T43" fmla="*/ 2867 h 179"/>
                <a:gd name="T44" fmla="*/ 2599 w 226"/>
                <a:gd name="T45" fmla="*/ 2132 h 179"/>
                <a:gd name="T46" fmla="*/ 2709 w 226"/>
                <a:gd name="T47" fmla="*/ 1885 h 179"/>
                <a:gd name="T48" fmla="*/ 3224 w 226"/>
                <a:gd name="T49" fmla="*/ 1804 h 179"/>
                <a:gd name="T50" fmla="*/ 1390 w 226"/>
                <a:gd name="T51" fmla="*/ 1885 h 179"/>
                <a:gd name="T52" fmla="*/ 826 w 226"/>
                <a:gd name="T53" fmla="*/ 1316 h 179"/>
                <a:gd name="T54" fmla="*/ 65 w 226"/>
                <a:gd name="T55" fmla="*/ 2376 h 179"/>
                <a:gd name="T56" fmla="*/ 1319 w 226"/>
                <a:gd name="T57" fmla="*/ 10018 h 179"/>
                <a:gd name="T58" fmla="*/ 3718 w 226"/>
                <a:gd name="T59" fmla="*/ 14062 h 179"/>
                <a:gd name="T60" fmla="*/ 12250 w 226"/>
                <a:gd name="T61" fmla="*/ 12749 h 179"/>
                <a:gd name="T62" fmla="*/ 12314 w 226"/>
                <a:gd name="T63" fmla="*/ 12502 h 179"/>
                <a:gd name="T64" fmla="*/ 13752 w 226"/>
                <a:gd name="T65" fmla="*/ 10018 h 179"/>
                <a:gd name="T66" fmla="*/ 3472 w 226"/>
                <a:gd name="T67" fmla="*/ 1885 h 179"/>
                <a:gd name="T68" fmla="*/ 3472 w 226"/>
                <a:gd name="T69" fmla="*/ 1885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6" h="179">
                  <a:moveTo>
                    <a:pt x="133" y="28"/>
                  </a:moveTo>
                  <a:cubicBezTo>
                    <a:pt x="133" y="29"/>
                    <a:pt x="132" y="30"/>
                    <a:pt x="131" y="31"/>
                  </a:cubicBezTo>
                  <a:cubicBezTo>
                    <a:pt x="132" y="30"/>
                    <a:pt x="133" y="29"/>
                    <a:pt x="133" y="28"/>
                  </a:cubicBezTo>
                  <a:close/>
                  <a:moveTo>
                    <a:pt x="223" y="99"/>
                  </a:moveTo>
                  <a:cubicBezTo>
                    <a:pt x="220" y="94"/>
                    <a:pt x="218" y="89"/>
                    <a:pt x="217" y="85"/>
                  </a:cubicBezTo>
                  <a:cubicBezTo>
                    <a:pt x="217" y="80"/>
                    <a:pt x="217" y="76"/>
                    <a:pt x="214" y="74"/>
                  </a:cubicBezTo>
                  <a:cubicBezTo>
                    <a:pt x="214" y="73"/>
                    <a:pt x="212" y="73"/>
                    <a:pt x="210" y="72"/>
                  </a:cubicBezTo>
                  <a:cubicBezTo>
                    <a:pt x="209" y="72"/>
                    <a:pt x="208" y="71"/>
                    <a:pt x="206" y="71"/>
                  </a:cubicBezTo>
                  <a:cubicBezTo>
                    <a:pt x="205" y="70"/>
                    <a:pt x="205" y="69"/>
                    <a:pt x="206" y="67"/>
                  </a:cubicBezTo>
                  <a:cubicBezTo>
                    <a:pt x="205" y="68"/>
                    <a:pt x="203" y="69"/>
                    <a:pt x="201" y="69"/>
                  </a:cubicBezTo>
                  <a:cubicBezTo>
                    <a:pt x="200" y="69"/>
                    <a:pt x="200" y="69"/>
                    <a:pt x="200" y="68"/>
                  </a:cubicBezTo>
                  <a:cubicBezTo>
                    <a:pt x="199" y="72"/>
                    <a:pt x="192" y="76"/>
                    <a:pt x="193" y="70"/>
                  </a:cubicBezTo>
                  <a:cubicBezTo>
                    <a:pt x="193" y="73"/>
                    <a:pt x="191" y="75"/>
                    <a:pt x="189" y="78"/>
                  </a:cubicBezTo>
                  <a:cubicBezTo>
                    <a:pt x="189" y="78"/>
                    <a:pt x="188" y="78"/>
                    <a:pt x="188" y="78"/>
                  </a:cubicBezTo>
                  <a:cubicBezTo>
                    <a:pt x="188" y="78"/>
                    <a:pt x="183" y="85"/>
                    <a:pt x="176" y="91"/>
                  </a:cubicBezTo>
                  <a:cubicBezTo>
                    <a:pt x="170" y="98"/>
                    <a:pt x="161" y="101"/>
                    <a:pt x="153" y="102"/>
                  </a:cubicBezTo>
                  <a:cubicBezTo>
                    <a:pt x="142" y="102"/>
                    <a:pt x="133" y="91"/>
                    <a:pt x="134" y="80"/>
                  </a:cubicBezTo>
                  <a:cubicBezTo>
                    <a:pt x="134" y="79"/>
                    <a:pt x="134" y="78"/>
                    <a:pt x="134" y="77"/>
                  </a:cubicBezTo>
                  <a:cubicBezTo>
                    <a:pt x="134" y="75"/>
                    <a:pt x="135" y="73"/>
                    <a:pt x="136" y="70"/>
                  </a:cubicBezTo>
                  <a:cubicBezTo>
                    <a:pt x="136" y="70"/>
                    <a:pt x="135" y="69"/>
                    <a:pt x="134" y="69"/>
                  </a:cubicBezTo>
                  <a:cubicBezTo>
                    <a:pt x="136" y="67"/>
                    <a:pt x="138" y="65"/>
                    <a:pt x="141" y="64"/>
                  </a:cubicBezTo>
                  <a:cubicBezTo>
                    <a:pt x="138" y="65"/>
                    <a:pt x="136" y="64"/>
                    <a:pt x="135" y="62"/>
                  </a:cubicBezTo>
                  <a:cubicBezTo>
                    <a:pt x="143" y="64"/>
                    <a:pt x="146" y="60"/>
                    <a:pt x="149" y="53"/>
                  </a:cubicBezTo>
                  <a:cubicBezTo>
                    <a:pt x="147" y="61"/>
                    <a:pt x="139" y="62"/>
                    <a:pt x="135" y="56"/>
                  </a:cubicBezTo>
                  <a:cubicBezTo>
                    <a:pt x="133" y="53"/>
                    <a:pt x="133" y="47"/>
                    <a:pt x="131" y="44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0"/>
                    <a:pt x="132" y="39"/>
                    <a:pt x="133" y="38"/>
                  </a:cubicBezTo>
                  <a:cubicBezTo>
                    <a:pt x="133" y="38"/>
                    <a:pt x="130" y="38"/>
                    <a:pt x="129" y="38"/>
                  </a:cubicBezTo>
                  <a:cubicBezTo>
                    <a:pt x="130" y="35"/>
                    <a:pt x="130" y="33"/>
                    <a:pt x="131" y="31"/>
                  </a:cubicBezTo>
                  <a:cubicBezTo>
                    <a:pt x="129" y="32"/>
                    <a:pt x="127" y="34"/>
                    <a:pt x="124" y="35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19" y="33"/>
                    <a:pt x="118" y="32"/>
                  </a:cubicBezTo>
                  <a:cubicBezTo>
                    <a:pt x="118" y="31"/>
                    <a:pt x="118" y="30"/>
                    <a:pt x="119" y="29"/>
                  </a:cubicBezTo>
                  <a:cubicBezTo>
                    <a:pt x="117" y="29"/>
                    <a:pt x="116" y="29"/>
                    <a:pt x="115" y="29"/>
                  </a:cubicBezTo>
                  <a:cubicBezTo>
                    <a:pt x="115" y="27"/>
                    <a:pt x="114" y="25"/>
                    <a:pt x="115" y="24"/>
                  </a:cubicBezTo>
                  <a:cubicBezTo>
                    <a:pt x="113" y="28"/>
                    <a:pt x="109" y="30"/>
                    <a:pt x="104" y="32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2" y="32"/>
                    <a:pt x="101" y="32"/>
                    <a:pt x="101" y="32"/>
                  </a:cubicBezTo>
                  <a:cubicBezTo>
                    <a:pt x="103" y="31"/>
                    <a:pt x="106" y="30"/>
                    <a:pt x="108" y="29"/>
                  </a:cubicBezTo>
                  <a:cubicBezTo>
                    <a:pt x="113" y="25"/>
                    <a:pt x="116" y="18"/>
                    <a:pt x="116" y="12"/>
                  </a:cubicBezTo>
                  <a:cubicBezTo>
                    <a:pt x="115" y="20"/>
                    <a:pt x="108" y="28"/>
                    <a:pt x="101" y="32"/>
                  </a:cubicBezTo>
                  <a:cubicBezTo>
                    <a:pt x="95" y="33"/>
                    <a:pt x="90" y="35"/>
                    <a:pt x="84" y="36"/>
                  </a:cubicBezTo>
                  <a:cubicBezTo>
                    <a:pt x="74" y="39"/>
                    <a:pt x="67" y="35"/>
                    <a:pt x="60" y="35"/>
                  </a:cubicBezTo>
                  <a:cubicBezTo>
                    <a:pt x="54" y="32"/>
                    <a:pt x="49" y="30"/>
                    <a:pt x="43" y="28"/>
                  </a:cubicBezTo>
                  <a:cubicBezTo>
                    <a:pt x="43" y="28"/>
                    <a:pt x="42" y="27"/>
                    <a:pt x="41" y="26"/>
                  </a:cubicBezTo>
                  <a:cubicBezTo>
                    <a:pt x="44" y="25"/>
                    <a:pt x="47" y="25"/>
                    <a:pt x="50" y="25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5" y="22"/>
                    <a:pt x="51" y="23"/>
                    <a:pt x="55" y="23"/>
                  </a:cubicBezTo>
                  <a:cubicBezTo>
                    <a:pt x="54" y="23"/>
                    <a:pt x="53" y="22"/>
                    <a:pt x="51" y="22"/>
                  </a:cubicBezTo>
                  <a:cubicBezTo>
                    <a:pt x="45" y="20"/>
                    <a:pt x="41" y="22"/>
                    <a:pt x="35" y="23"/>
                  </a:cubicBezTo>
                  <a:cubicBezTo>
                    <a:pt x="31" y="23"/>
                    <a:pt x="26" y="23"/>
                    <a:pt x="22" y="23"/>
                  </a:cubicBezTo>
                  <a:cubicBezTo>
                    <a:pt x="20" y="22"/>
                    <a:pt x="18" y="20"/>
                    <a:pt x="16" y="19"/>
                  </a:cubicBezTo>
                  <a:cubicBezTo>
                    <a:pt x="16" y="19"/>
                    <a:pt x="13" y="17"/>
                    <a:pt x="13" y="16"/>
                  </a:cubicBez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lose/>
                  <a:moveTo>
                    <a:pt x="55" y="23"/>
                  </a:moveTo>
                  <a:cubicBezTo>
                    <a:pt x="57" y="24"/>
                    <a:pt x="58" y="25"/>
                    <a:pt x="60" y="25"/>
                  </a:cubicBezTo>
                  <a:cubicBezTo>
                    <a:pt x="59" y="24"/>
                    <a:pt x="57" y="24"/>
                    <a:pt x="55" y="23"/>
                  </a:cubicBezTo>
                  <a:close/>
                </a:path>
              </a:pathLst>
            </a:custGeom>
            <a:solidFill>
              <a:srgbClr val="A4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7" name="Freeform 6">
              <a:extLst>
                <a:ext uri="{FF2B5EF4-FFF2-40B4-BE49-F238E27FC236}">
                  <a16:creationId xmlns:a16="http://schemas.microsoft.com/office/drawing/2014/main" id="{6763669B-A2E9-4641-BF01-7B4F520F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03"/>
              <a:ext cx="288" cy="232"/>
            </a:xfrm>
            <a:custGeom>
              <a:avLst/>
              <a:gdLst>
                <a:gd name="T0" fmla="*/ 3939 w 102"/>
                <a:gd name="T1" fmla="*/ 1808 h 77"/>
                <a:gd name="T2" fmla="*/ 1468 w 102"/>
                <a:gd name="T3" fmla="*/ 491 h 77"/>
                <a:gd name="T4" fmla="*/ 1084 w 102"/>
                <a:gd name="T5" fmla="*/ 654 h 77"/>
                <a:gd name="T6" fmla="*/ 700 w 102"/>
                <a:gd name="T7" fmla="*/ 1235 h 77"/>
                <a:gd name="T8" fmla="*/ 248 w 102"/>
                <a:gd name="T9" fmla="*/ 2706 h 77"/>
                <a:gd name="T10" fmla="*/ 1914 w 102"/>
                <a:gd name="T11" fmla="*/ 5366 h 77"/>
                <a:gd name="T12" fmla="*/ 6483 w 102"/>
                <a:gd name="T13" fmla="*/ 4212 h 77"/>
                <a:gd name="T14" fmla="*/ 3939 w 102"/>
                <a:gd name="T15" fmla="*/ 180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77">
                  <a:moveTo>
                    <a:pt x="62" y="22"/>
                  </a:moveTo>
                  <a:cubicBezTo>
                    <a:pt x="55" y="14"/>
                    <a:pt x="35" y="0"/>
                    <a:pt x="23" y="6"/>
                  </a:cubicBezTo>
                  <a:cubicBezTo>
                    <a:pt x="21" y="7"/>
                    <a:pt x="19" y="8"/>
                    <a:pt x="17" y="8"/>
                  </a:cubicBezTo>
                  <a:cubicBezTo>
                    <a:pt x="17" y="10"/>
                    <a:pt x="14" y="12"/>
                    <a:pt x="11" y="15"/>
                  </a:cubicBezTo>
                  <a:cubicBezTo>
                    <a:pt x="8" y="20"/>
                    <a:pt x="7" y="28"/>
                    <a:pt x="4" y="33"/>
                  </a:cubicBezTo>
                  <a:cubicBezTo>
                    <a:pt x="7" y="48"/>
                    <a:pt x="0" y="52"/>
                    <a:pt x="30" y="65"/>
                  </a:cubicBezTo>
                  <a:cubicBezTo>
                    <a:pt x="58" y="77"/>
                    <a:pt x="88" y="66"/>
                    <a:pt x="102" y="51"/>
                  </a:cubicBezTo>
                  <a:cubicBezTo>
                    <a:pt x="87" y="44"/>
                    <a:pt x="69" y="30"/>
                    <a:pt x="62" y="22"/>
                  </a:cubicBezTo>
                  <a:close/>
                </a:path>
              </a:pathLst>
            </a:custGeom>
            <a:solidFill>
              <a:srgbClr val="A4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8" name="Freeform 7">
              <a:extLst>
                <a:ext uri="{FF2B5EF4-FFF2-40B4-BE49-F238E27FC236}">
                  <a16:creationId xmlns:a16="http://schemas.microsoft.com/office/drawing/2014/main" id="{8D17B637-C98C-4F22-9A2B-9242BFDC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9"/>
              <a:ext cx="28" cy="33"/>
            </a:xfrm>
            <a:custGeom>
              <a:avLst/>
              <a:gdLst>
                <a:gd name="T0" fmla="*/ 134 w 10"/>
                <a:gd name="T1" fmla="*/ 81 h 11"/>
                <a:gd name="T2" fmla="*/ 174 w 10"/>
                <a:gd name="T3" fmla="*/ 810 h 11"/>
                <a:gd name="T4" fmla="*/ 610 w 10"/>
                <a:gd name="T5" fmla="*/ 324 h 11"/>
                <a:gd name="T6" fmla="*/ 244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2" y="1"/>
                  </a:moveTo>
                  <a:cubicBezTo>
                    <a:pt x="1" y="3"/>
                    <a:pt x="0" y="10"/>
                    <a:pt x="3" y="10"/>
                  </a:cubicBezTo>
                  <a:cubicBezTo>
                    <a:pt x="5" y="11"/>
                    <a:pt x="9" y="5"/>
                    <a:pt x="10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8B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9" name="Freeform 8">
              <a:extLst>
                <a:ext uri="{FF2B5EF4-FFF2-40B4-BE49-F238E27FC236}">
                  <a16:creationId xmlns:a16="http://schemas.microsoft.com/office/drawing/2014/main" id="{84FA6BD6-88C8-40FD-B588-3B33993A3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130"/>
              <a:ext cx="1339" cy="975"/>
            </a:xfrm>
            <a:custGeom>
              <a:avLst/>
              <a:gdLst>
                <a:gd name="T0" fmla="*/ 445 w 475"/>
                <a:gd name="T1" fmla="*/ 18447 h 324"/>
                <a:gd name="T2" fmla="*/ 0 w 475"/>
                <a:gd name="T3" fmla="*/ 18853 h 324"/>
                <a:gd name="T4" fmla="*/ 691 w 475"/>
                <a:gd name="T5" fmla="*/ 19921 h 324"/>
                <a:gd name="T6" fmla="*/ 2083 w 475"/>
                <a:gd name="T7" fmla="*/ 21959 h 324"/>
                <a:gd name="T8" fmla="*/ 6563 w 475"/>
                <a:gd name="T9" fmla="*/ 25103 h 324"/>
                <a:gd name="T10" fmla="*/ 10799 w 475"/>
                <a:gd name="T11" fmla="*/ 25591 h 324"/>
                <a:gd name="T12" fmla="*/ 13573 w 475"/>
                <a:gd name="T13" fmla="*/ 26000 h 324"/>
                <a:gd name="T14" fmla="*/ 16911 w 475"/>
                <a:gd name="T15" fmla="*/ 26406 h 324"/>
                <a:gd name="T16" fmla="*/ 20209 w 475"/>
                <a:gd name="T17" fmla="*/ 26163 h 324"/>
                <a:gd name="T18" fmla="*/ 21661 w 475"/>
                <a:gd name="T19" fmla="*/ 26000 h 324"/>
                <a:gd name="T20" fmla="*/ 21796 w 475"/>
                <a:gd name="T21" fmla="*/ 25509 h 324"/>
                <a:gd name="T22" fmla="*/ 21836 w 475"/>
                <a:gd name="T23" fmla="*/ 23544 h 324"/>
                <a:gd name="T24" fmla="*/ 22044 w 475"/>
                <a:gd name="T25" fmla="*/ 21227 h 324"/>
                <a:gd name="T26" fmla="*/ 22106 w 475"/>
                <a:gd name="T27" fmla="*/ 18284 h 324"/>
                <a:gd name="T28" fmla="*/ 22044 w 475"/>
                <a:gd name="T29" fmla="*/ 17713 h 324"/>
                <a:gd name="T30" fmla="*/ 22044 w 475"/>
                <a:gd name="T31" fmla="*/ 17713 h 324"/>
                <a:gd name="T32" fmla="*/ 22044 w 475"/>
                <a:gd name="T33" fmla="*/ 17713 h 324"/>
                <a:gd name="T34" fmla="*/ 22044 w 475"/>
                <a:gd name="T35" fmla="*/ 17550 h 324"/>
                <a:gd name="T36" fmla="*/ 22044 w 475"/>
                <a:gd name="T37" fmla="*/ 17550 h 324"/>
                <a:gd name="T38" fmla="*/ 23989 w 475"/>
                <a:gd name="T39" fmla="*/ 18528 h 324"/>
                <a:gd name="T40" fmla="*/ 28091 w 475"/>
                <a:gd name="T41" fmla="*/ 19016 h 324"/>
                <a:gd name="T42" fmla="*/ 29999 w 475"/>
                <a:gd name="T43" fmla="*/ 19100 h 324"/>
                <a:gd name="T44" fmla="*/ 29999 w 475"/>
                <a:gd name="T45" fmla="*/ 4935 h 324"/>
                <a:gd name="T46" fmla="*/ 23927 w 475"/>
                <a:gd name="T47" fmla="*/ 4327 h 324"/>
                <a:gd name="T48" fmla="*/ 20519 w 475"/>
                <a:gd name="T49" fmla="*/ 3921 h 324"/>
                <a:gd name="T50" fmla="*/ 14089 w 475"/>
                <a:gd name="T51" fmla="*/ 978 h 324"/>
                <a:gd name="T52" fmla="*/ 9091 w 475"/>
                <a:gd name="T53" fmla="*/ 4246 h 324"/>
                <a:gd name="T54" fmla="*/ 3989 w 475"/>
                <a:gd name="T55" fmla="*/ 7472 h 324"/>
                <a:gd name="T56" fmla="*/ 2782 w 475"/>
                <a:gd name="T57" fmla="*/ 7716 h 324"/>
                <a:gd name="T58" fmla="*/ 1835 w 475"/>
                <a:gd name="T59" fmla="*/ 15179 h 324"/>
                <a:gd name="T60" fmla="*/ 445 w 475"/>
                <a:gd name="T61" fmla="*/ 18447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5" h="324">
                  <a:moveTo>
                    <a:pt x="7" y="225"/>
                  </a:moveTo>
                  <a:cubicBezTo>
                    <a:pt x="4" y="229"/>
                    <a:pt x="0" y="230"/>
                    <a:pt x="0" y="230"/>
                  </a:cubicBezTo>
                  <a:cubicBezTo>
                    <a:pt x="2" y="235"/>
                    <a:pt x="7" y="239"/>
                    <a:pt x="11" y="243"/>
                  </a:cubicBezTo>
                  <a:cubicBezTo>
                    <a:pt x="19" y="249"/>
                    <a:pt x="27" y="262"/>
                    <a:pt x="33" y="268"/>
                  </a:cubicBezTo>
                  <a:cubicBezTo>
                    <a:pt x="43" y="277"/>
                    <a:pt x="83" y="303"/>
                    <a:pt x="104" y="306"/>
                  </a:cubicBezTo>
                  <a:cubicBezTo>
                    <a:pt x="125" y="310"/>
                    <a:pt x="155" y="311"/>
                    <a:pt x="171" y="312"/>
                  </a:cubicBezTo>
                  <a:cubicBezTo>
                    <a:pt x="186" y="312"/>
                    <a:pt x="199" y="318"/>
                    <a:pt x="215" y="317"/>
                  </a:cubicBezTo>
                  <a:cubicBezTo>
                    <a:pt x="235" y="317"/>
                    <a:pt x="246" y="320"/>
                    <a:pt x="268" y="322"/>
                  </a:cubicBezTo>
                  <a:cubicBezTo>
                    <a:pt x="289" y="324"/>
                    <a:pt x="320" y="319"/>
                    <a:pt x="320" y="319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3" y="317"/>
                    <a:pt x="344" y="318"/>
                    <a:pt x="345" y="311"/>
                  </a:cubicBezTo>
                  <a:cubicBezTo>
                    <a:pt x="345" y="303"/>
                    <a:pt x="345" y="297"/>
                    <a:pt x="346" y="287"/>
                  </a:cubicBezTo>
                  <a:cubicBezTo>
                    <a:pt x="347" y="276"/>
                    <a:pt x="346" y="272"/>
                    <a:pt x="349" y="259"/>
                  </a:cubicBezTo>
                  <a:cubicBezTo>
                    <a:pt x="352" y="247"/>
                    <a:pt x="352" y="233"/>
                    <a:pt x="350" y="223"/>
                  </a:cubicBezTo>
                  <a:cubicBezTo>
                    <a:pt x="350" y="221"/>
                    <a:pt x="349" y="218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5"/>
                    <a:pt x="349" y="214"/>
                    <a:pt x="349" y="214"/>
                  </a:cubicBezTo>
                  <a:cubicBezTo>
                    <a:pt x="349" y="214"/>
                    <a:pt x="349" y="214"/>
                    <a:pt x="349" y="214"/>
                  </a:cubicBezTo>
                  <a:cubicBezTo>
                    <a:pt x="360" y="217"/>
                    <a:pt x="372" y="224"/>
                    <a:pt x="380" y="226"/>
                  </a:cubicBezTo>
                  <a:cubicBezTo>
                    <a:pt x="388" y="229"/>
                    <a:pt x="404" y="231"/>
                    <a:pt x="445" y="232"/>
                  </a:cubicBezTo>
                  <a:cubicBezTo>
                    <a:pt x="453" y="232"/>
                    <a:pt x="464" y="233"/>
                    <a:pt x="475" y="233"/>
                  </a:cubicBezTo>
                  <a:cubicBezTo>
                    <a:pt x="475" y="60"/>
                    <a:pt x="475" y="60"/>
                    <a:pt x="475" y="60"/>
                  </a:cubicBezTo>
                  <a:cubicBezTo>
                    <a:pt x="438" y="57"/>
                    <a:pt x="395" y="54"/>
                    <a:pt x="379" y="53"/>
                  </a:cubicBezTo>
                  <a:cubicBezTo>
                    <a:pt x="367" y="53"/>
                    <a:pt x="355" y="49"/>
                    <a:pt x="325" y="48"/>
                  </a:cubicBezTo>
                  <a:cubicBezTo>
                    <a:pt x="298" y="48"/>
                    <a:pt x="271" y="0"/>
                    <a:pt x="223" y="12"/>
                  </a:cubicBezTo>
                  <a:cubicBezTo>
                    <a:pt x="191" y="19"/>
                    <a:pt x="177" y="35"/>
                    <a:pt x="144" y="52"/>
                  </a:cubicBezTo>
                  <a:cubicBezTo>
                    <a:pt x="112" y="69"/>
                    <a:pt x="65" y="89"/>
                    <a:pt x="63" y="91"/>
                  </a:cubicBezTo>
                  <a:cubicBezTo>
                    <a:pt x="58" y="95"/>
                    <a:pt x="49" y="90"/>
                    <a:pt x="44" y="94"/>
                  </a:cubicBezTo>
                  <a:cubicBezTo>
                    <a:pt x="51" y="101"/>
                    <a:pt x="58" y="147"/>
                    <a:pt x="29" y="185"/>
                  </a:cubicBezTo>
                  <a:cubicBezTo>
                    <a:pt x="17" y="202"/>
                    <a:pt x="11" y="217"/>
                    <a:pt x="7" y="225"/>
                  </a:cubicBezTo>
                  <a:close/>
                </a:path>
              </a:pathLst>
            </a:custGeom>
            <a:solidFill>
              <a:srgbClr val="B28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0" name="Freeform 9">
              <a:extLst>
                <a:ext uri="{FF2B5EF4-FFF2-40B4-BE49-F238E27FC236}">
                  <a16:creationId xmlns:a16="http://schemas.microsoft.com/office/drawing/2014/main" id="{A5E01E9E-20E8-4EDE-BBCB-2697FB5F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903"/>
              <a:ext cx="130" cy="124"/>
            </a:xfrm>
            <a:custGeom>
              <a:avLst/>
              <a:gdLst>
                <a:gd name="T0" fmla="*/ 1605 w 46"/>
                <a:gd name="T1" fmla="*/ 0 h 41"/>
                <a:gd name="T2" fmla="*/ 950 w 46"/>
                <a:gd name="T3" fmla="*/ 832 h 41"/>
                <a:gd name="T4" fmla="*/ 65 w 46"/>
                <a:gd name="T5" fmla="*/ 2516 h 41"/>
                <a:gd name="T6" fmla="*/ 902 w 46"/>
                <a:gd name="T7" fmla="*/ 3100 h 41"/>
                <a:gd name="T8" fmla="*/ 1645 w 46"/>
                <a:gd name="T9" fmla="*/ 3100 h 41"/>
                <a:gd name="T10" fmla="*/ 2371 w 46"/>
                <a:gd name="T11" fmla="*/ 1243 h 41"/>
                <a:gd name="T12" fmla="*/ 2549 w 46"/>
                <a:gd name="T13" fmla="*/ 330 h 41"/>
                <a:gd name="T14" fmla="*/ 1605 w 4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1">
                  <a:moveTo>
                    <a:pt x="25" y="0"/>
                  </a:moveTo>
                  <a:cubicBezTo>
                    <a:pt x="19" y="1"/>
                    <a:pt x="17" y="4"/>
                    <a:pt x="15" y="10"/>
                  </a:cubicBezTo>
                  <a:cubicBezTo>
                    <a:pt x="12" y="15"/>
                    <a:pt x="2" y="24"/>
                    <a:pt x="1" y="30"/>
                  </a:cubicBezTo>
                  <a:cubicBezTo>
                    <a:pt x="0" y="41"/>
                    <a:pt x="6" y="37"/>
                    <a:pt x="14" y="37"/>
                  </a:cubicBezTo>
                  <a:cubicBezTo>
                    <a:pt x="18" y="37"/>
                    <a:pt x="22" y="40"/>
                    <a:pt x="26" y="37"/>
                  </a:cubicBezTo>
                  <a:cubicBezTo>
                    <a:pt x="32" y="33"/>
                    <a:pt x="33" y="21"/>
                    <a:pt x="37" y="15"/>
                  </a:cubicBezTo>
                  <a:cubicBezTo>
                    <a:pt x="41" y="10"/>
                    <a:pt x="46" y="9"/>
                    <a:pt x="40" y="4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D77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1" name="Freeform 10">
              <a:extLst>
                <a:ext uri="{FF2B5EF4-FFF2-40B4-BE49-F238E27FC236}">
                  <a16:creationId xmlns:a16="http://schemas.microsoft.com/office/drawing/2014/main" id="{DCBC16A5-9C43-467F-B36F-FC85951E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413"/>
              <a:ext cx="6" cy="9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9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2" name="Line 11">
              <a:extLst>
                <a:ext uri="{FF2B5EF4-FFF2-40B4-BE49-F238E27FC236}">
                  <a16:creationId xmlns:a16="http://schemas.microsoft.com/office/drawing/2014/main" id="{CB06D6A2-8518-407E-8B72-AF0B2DA04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2413"/>
              <a:ext cx="6" cy="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3" name="Freeform 12">
              <a:extLst>
                <a:ext uri="{FF2B5EF4-FFF2-40B4-BE49-F238E27FC236}">
                  <a16:creationId xmlns:a16="http://schemas.microsoft.com/office/drawing/2014/main" id="{D6E6940F-3AB8-44EE-B390-3050DF08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467"/>
              <a:ext cx="327" cy="307"/>
            </a:xfrm>
            <a:custGeom>
              <a:avLst/>
              <a:gdLst>
                <a:gd name="T0" fmla="*/ 183 w 116"/>
                <a:gd name="T1" fmla="*/ 5264 h 102"/>
                <a:gd name="T2" fmla="*/ 0 w 116"/>
                <a:gd name="T3" fmla="*/ 7636 h 102"/>
                <a:gd name="T4" fmla="*/ 939 w 116"/>
                <a:gd name="T5" fmla="*/ 7148 h 102"/>
                <a:gd name="T6" fmla="*/ 1908 w 116"/>
                <a:gd name="T7" fmla="*/ 8126 h 102"/>
                <a:gd name="T8" fmla="*/ 3608 w 116"/>
                <a:gd name="T9" fmla="*/ 8208 h 102"/>
                <a:gd name="T10" fmla="*/ 4727 w 116"/>
                <a:gd name="T11" fmla="*/ 8208 h 102"/>
                <a:gd name="T12" fmla="*/ 6120 w 116"/>
                <a:gd name="T13" fmla="*/ 5670 h 102"/>
                <a:gd name="T14" fmla="*/ 6811 w 116"/>
                <a:gd name="T15" fmla="*/ 3759 h 102"/>
                <a:gd name="T16" fmla="*/ 7256 w 116"/>
                <a:gd name="T17" fmla="*/ 0 h 102"/>
                <a:gd name="T18" fmla="*/ 6247 w 116"/>
                <a:gd name="T19" fmla="*/ 3515 h 102"/>
                <a:gd name="T20" fmla="*/ 4727 w 116"/>
                <a:gd name="T21" fmla="*/ 4530 h 102"/>
                <a:gd name="T22" fmla="*/ 1948 w 116"/>
                <a:gd name="T23" fmla="*/ 5914 h 102"/>
                <a:gd name="T24" fmla="*/ 245 w 116"/>
                <a:gd name="T25" fmla="*/ 542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2">
                  <a:moveTo>
                    <a:pt x="3" y="64"/>
                  </a:moveTo>
                  <a:cubicBezTo>
                    <a:pt x="5" y="72"/>
                    <a:pt x="2" y="85"/>
                    <a:pt x="0" y="93"/>
                  </a:cubicBezTo>
                  <a:cubicBezTo>
                    <a:pt x="6" y="92"/>
                    <a:pt x="8" y="86"/>
                    <a:pt x="15" y="87"/>
                  </a:cubicBezTo>
                  <a:cubicBezTo>
                    <a:pt x="22" y="88"/>
                    <a:pt x="23" y="96"/>
                    <a:pt x="30" y="99"/>
                  </a:cubicBezTo>
                  <a:cubicBezTo>
                    <a:pt x="36" y="102"/>
                    <a:pt x="49" y="99"/>
                    <a:pt x="57" y="100"/>
                  </a:cubicBezTo>
                  <a:cubicBezTo>
                    <a:pt x="62" y="100"/>
                    <a:pt x="69" y="102"/>
                    <a:pt x="75" y="100"/>
                  </a:cubicBezTo>
                  <a:cubicBezTo>
                    <a:pt x="85" y="98"/>
                    <a:pt x="92" y="78"/>
                    <a:pt x="97" y="69"/>
                  </a:cubicBezTo>
                  <a:cubicBezTo>
                    <a:pt x="102" y="62"/>
                    <a:pt x="105" y="54"/>
                    <a:pt x="108" y="46"/>
                  </a:cubicBezTo>
                  <a:cubicBezTo>
                    <a:pt x="116" y="31"/>
                    <a:pt x="114" y="17"/>
                    <a:pt x="115" y="0"/>
                  </a:cubicBezTo>
                  <a:cubicBezTo>
                    <a:pt x="110" y="15"/>
                    <a:pt x="110" y="30"/>
                    <a:pt x="99" y="43"/>
                  </a:cubicBezTo>
                  <a:cubicBezTo>
                    <a:pt x="93" y="50"/>
                    <a:pt x="83" y="52"/>
                    <a:pt x="75" y="55"/>
                  </a:cubicBezTo>
                  <a:cubicBezTo>
                    <a:pt x="60" y="61"/>
                    <a:pt x="45" y="67"/>
                    <a:pt x="31" y="72"/>
                  </a:cubicBezTo>
                  <a:cubicBezTo>
                    <a:pt x="21" y="75"/>
                    <a:pt x="9" y="77"/>
                    <a:pt x="4" y="66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4" name="Freeform 13">
              <a:extLst>
                <a:ext uri="{FF2B5EF4-FFF2-40B4-BE49-F238E27FC236}">
                  <a16:creationId xmlns:a16="http://schemas.microsoft.com/office/drawing/2014/main" id="{5CD0173A-0A65-4381-B782-51193209F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684"/>
              <a:ext cx="73" cy="99"/>
            </a:xfrm>
            <a:custGeom>
              <a:avLst/>
              <a:gdLst>
                <a:gd name="T0" fmla="*/ 1238 w 26"/>
                <a:gd name="T1" fmla="*/ 0 h 33"/>
                <a:gd name="T2" fmla="*/ 820 w 26"/>
                <a:gd name="T3" fmla="*/ 1134 h 33"/>
                <a:gd name="T4" fmla="*/ 244 w 26"/>
                <a:gd name="T5" fmla="*/ 1458 h 33"/>
                <a:gd name="T6" fmla="*/ 441 w 26"/>
                <a:gd name="T7" fmla="*/ 2349 h 33"/>
                <a:gd name="T8" fmla="*/ 1443 w 26"/>
                <a:gd name="T9" fmla="*/ 1296 h 33"/>
                <a:gd name="T10" fmla="*/ 1238 w 26"/>
                <a:gd name="T11" fmla="*/ 729 h 33"/>
                <a:gd name="T12" fmla="*/ 1238 w 2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3">
                  <a:moveTo>
                    <a:pt x="20" y="0"/>
                  </a:moveTo>
                  <a:cubicBezTo>
                    <a:pt x="15" y="0"/>
                    <a:pt x="16" y="10"/>
                    <a:pt x="13" y="14"/>
                  </a:cubicBezTo>
                  <a:cubicBezTo>
                    <a:pt x="10" y="16"/>
                    <a:pt x="6" y="16"/>
                    <a:pt x="4" y="18"/>
                  </a:cubicBezTo>
                  <a:cubicBezTo>
                    <a:pt x="0" y="22"/>
                    <a:pt x="2" y="27"/>
                    <a:pt x="7" y="29"/>
                  </a:cubicBezTo>
                  <a:cubicBezTo>
                    <a:pt x="17" y="33"/>
                    <a:pt x="26" y="26"/>
                    <a:pt x="23" y="16"/>
                  </a:cubicBezTo>
                  <a:cubicBezTo>
                    <a:pt x="22" y="14"/>
                    <a:pt x="20" y="11"/>
                    <a:pt x="20" y="9"/>
                  </a:cubicBezTo>
                  <a:cubicBezTo>
                    <a:pt x="20" y="6"/>
                    <a:pt x="24" y="4"/>
                    <a:pt x="20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5" name="Freeform 14">
              <a:extLst>
                <a:ext uri="{FF2B5EF4-FFF2-40B4-BE49-F238E27FC236}">
                  <a16:creationId xmlns:a16="http://schemas.microsoft.com/office/drawing/2014/main" id="{C157DFE9-4457-47BD-B1BE-30CB7031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244"/>
              <a:ext cx="98" cy="301"/>
            </a:xfrm>
            <a:custGeom>
              <a:avLst/>
              <a:gdLst>
                <a:gd name="T0" fmla="*/ 0 w 35"/>
                <a:gd name="T1" fmla="*/ 325 h 100"/>
                <a:gd name="T2" fmla="*/ 549 w 35"/>
                <a:gd name="T3" fmla="*/ 4611 h 100"/>
                <a:gd name="T4" fmla="*/ 745 w 35"/>
                <a:gd name="T5" fmla="*/ 6324 h 100"/>
                <a:gd name="T6" fmla="*/ 305 w 35"/>
                <a:gd name="T7" fmla="*/ 8208 h 100"/>
                <a:gd name="T8" fmla="*/ 1232 w 35"/>
                <a:gd name="T9" fmla="*/ 5427 h 100"/>
                <a:gd name="T10" fmla="*/ 2148 w 35"/>
                <a:gd name="T11" fmla="*/ 3191 h 100"/>
                <a:gd name="T12" fmla="*/ 924 w 35"/>
                <a:gd name="T13" fmla="*/ 1722 h 100"/>
                <a:gd name="T14" fmla="*/ 134 w 35"/>
                <a:gd name="T15" fmla="*/ 0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100">
                  <a:moveTo>
                    <a:pt x="0" y="4"/>
                  </a:moveTo>
                  <a:cubicBezTo>
                    <a:pt x="6" y="21"/>
                    <a:pt x="3" y="39"/>
                    <a:pt x="9" y="56"/>
                  </a:cubicBezTo>
                  <a:cubicBezTo>
                    <a:pt x="11" y="62"/>
                    <a:pt x="12" y="70"/>
                    <a:pt x="12" y="77"/>
                  </a:cubicBezTo>
                  <a:cubicBezTo>
                    <a:pt x="12" y="85"/>
                    <a:pt x="7" y="92"/>
                    <a:pt x="5" y="100"/>
                  </a:cubicBezTo>
                  <a:cubicBezTo>
                    <a:pt x="14" y="89"/>
                    <a:pt x="16" y="79"/>
                    <a:pt x="20" y="66"/>
                  </a:cubicBezTo>
                  <a:cubicBezTo>
                    <a:pt x="22" y="59"/>
                    <a:pt x="27" y="40"/>
                    <a:pt x="35" y="39"/>
                  </a:cubicBezTo>
                  <a:cubicBezTo>
                    <a:pt x="27" y="37"/>
                    <a:pt x="20" y="27"/>
                    <a:pt x="15" y="21"/>
                  </a:cubicBezTo>
                  <a:cubicBezTo>
                    <a:pt x="10" y="15"/>
                    <a:pt x="3" y="8"/>
                    <a:pt x="2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6" name="Freeform 15">
              <a:extLst>
                <a:ext uri="{FF2B5EF4-FFF2-40B4-BE49-F238E27FC236}">
                  <a16:creationId xmlns:a16="http://schemas.microsoft.com/office/drawing/2014/main" id="{72020CFB-F7E4-45E8-94A6-F1471B44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250"/>
              <a:ext cx="23" cy="28"/>
            </a:xfrm>
            <a:custGeom>
              <a:avLst/>
              <a:gdLst>
                <a:gd name="T0" fmla="*/ 216 w 8"/>
                <a:gd name="T1" fmla="*/ 0 h 9"/>
                <a:gd name="T2" fmla="*/ 480 w 8"/>
                <a:gd name="T3" fmla="*/ 843 h 9"/>
                <a:gd name="T4" fmla="*/ 331 w 8"/>
                <a:gd name="T5" fmla="*/ 8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0" y="4"/>
                    <a:pt x="3" y="8"/>
                    <a:pt x="7" y="9"/>
                  </a:cubicBezTo>
                  <a:cubicBezTo>
                    <a:pt x="8" y="6"/>
                    <a:pt x="7" y="3"/>
                    <a:pt x="5" y="1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7" name="Freeform 16">
              <a:extLst>
                <a:ext uri="{FF2B5EF4-FFF2-40B4-BE49-F238E27FC236}">
                  <a16:creationId xmlns:a16="http://schemas.microsoft.com/office/drawing/2014/main" id="{22D1D905-F822-4034-A936-53EC3CB2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2362"/>
              <a:ext cx="93" cy="105"/>
            </a:xfrm>
            <a:custGeom>
              <a:avLst/>
              <a:gdLst>
                <a:gd name="T0" fmla="*/ 628 w 33"/>
                <a:gd name="T1" fmla="*/ 891 h 35"/>
                <a:gd name="T2" fmla="*/ 516 w 33"/>
                <a:gd name="T3" fmla="*/ 2349 h 35"/>
                <a:gd name="T4" fmla="*/ 1945 w 33"/>
                <a:gd name="T5" fmla="*/ 2835 h 35"/>
                <a:gd name="T6" fmla="*/ 690 w 33"/>
                <a:gd name="T7" fmla="*/ 56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5">
                  <a:moveTo>
                    <a:pt x="10" y="11"/>
                  </a:moveTo>
                  <a:cubicBezTo>
                    <a:pt x="4" y="16"/>
                    <a:pt x="0" y="27"/>
                    <a:pt x="8" y="29"/>
                  </a:cubicBezTo>
                  <a:cubicBezTo>
                    <a:pt x="15" y="32"/>
                    <a:pt x="25" y="29"/>
                    <a:pt x="31" y="35"/>
                  </a:cubicBezTo>
                  <a:cubicBezTo>
                    <a:pt x="33" y="25"/>
                    <a:pt x="26" y="0"/>
                    <a:pt x="11" y="7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8" name="Freeform 17">
              <a:extLst>
                <a:ext uri="{FF2B5EF4-FFF2-40B4-BE49-F238E27FC236}">
                  <a16:creationId xmlns:a16="http://schemas.microsoft.com/office/drawing/2014/main" id="{7D2A513B-7EED-46FD-9D4C-651B2CAD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314"/>
              <a:ext cx="90" cy="111"/>
            </a:xfrm>
            <a:custGeom>
              <a:avLst/>
              <a:gdLst>
                <a:gd name="T0" fmla="*/ 1004 w 32"/>
                <a:gd name="T1" fmla="*/ 81 h 37"/>
                <a:gd name="T2" fmla="*/ 444 w 32"/>
                <a:gd name="T3" fmla="*/ 972 h 37"/>
                <a:gd name="T4" fmla="*/ 0 w 32"/>
                <a:gd name="T5" fmla="*/ 1944 h 37"/>
                <a:gd name="T6" fmla="*/ 869 w 32"/>
                <a:gd name="T7" fmla="*/ 2997 h 37"/>
                <a:gd name="T8" fmla="*/ 1178 w 32"/>
                <a:gd name="T9" fmla="*/ 810 h 37"/>
                <a:gd name="T10" fmla="*/ 2003 w 32"/>
                <a:gd name="T11" fmla="*/ 0 h 37"/>
                <a:gd name="T12" fmla="*/ 1069 w 32"/>
                <a:gd name="T13" fmla="*/ 16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7">
                  <a:moveTo>
                    <a:pt x="16" y="1"/>
                  </a:moveTo>
                  <a:cubicBezTo>
                    <a:pt x="14" y="5"/>
                    <a:pt x="10" y="8"/>
                    <a:pt x="7" y="12"/>
                  </a:cubicBezTo>
                  <a:cubicBezTo>
                    <a:pt x="4" y="16"/>
                    <a:pt x="3" y="20"/>
                    <a:pt x="0" y="24"/>
                  </a:cubicBezTo>
                  <a:cubicBezTo>
                    <a:pt x="8" y="23"/>
                    <a:pt x="13" y="29"/>
                    <a:pt x="14" y="37"/>
                  </a:cubicBezTo>
                  <a:cubicBezTo>
                    <a:pt x="14" y="29"/>
                    <a:pt x="13" y="16"/>
                    <a:pt x="19" y="10"/>
                  </a:cubicBezTo>
                  <a:cubicBezTo>
                    <a:pt x="23" y="7"/>
                    <a:pt x="28" y="4"/>
                    <a:pt x="32" y="0"/>
                  </a:cubicBezTo>
                  <a:cubicBezTo>
                    <a:pt x="27" y="4"/>
                    <a:pt x="22" y="3"/>
                    <a:pt x="17" y="2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9" name="Freeform 18">
              <a:extLst>
                <a:ext uri="{FF2B5EF4-FFF2-40B4-BE49-F238E27FC236}">
                  <a16:creationId xmlns:a16="http://schemas.microsoft.com/office/drawing/2014/main" id="{B5587970-E86A-4F6C-9C2C-5BC58ED80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311"/>
              <a:ext cx="234" cy="439"/>
            </a:xfrm>
            <a:custGeom>
              <a:avLst/>
              <a:gdLst>
                <a:gd name="T0" fmla="*/ 65 w 83"/>
                <a:gd name="T1" fmla="*/ 9240 h 146"/>
                <a:gd name="T2" fmla="*/ 245 w 83"/>
                <a:gd name="T3" fmla="*/ 11119 h 146"/>
                <a:gd name="T4" fmla="*/ 1145 w 83"/>
                <a:gd name="T5" fmla="*/ 10145 h 146"/>
                <a:gd name="T6" fmla="*/ 2019 w 83"/>
                <a:gd name="T7" fmla="*/ 9159 h 146"/>
                <a:gd name="T8" fmla="*/ 2918 w 83"/>
                <a:gd name="T9" fmla="*/ 8344 h 146"/>
                <a:gd name="T10" fmla="*/ 3854 w 83"/>
                <a:gd name="T11" fmla="*/ 8182 h 146"/>
                <a:gd name="T12" fmla="*/ 4029 w 83"/>
                <a:gd name="T13" fmla="*/ 7123 h 146"/>
                <a:gd name="T14" fmla="*/ 4728 w 83"/>
                <a:gd name="T15" fmla="*/ 5542 h 146"/>
                <a:gd name="T16" fmla="*/ 4299 w 83"/>
                <a:gd name="T17" fmla="*/ 0 h 146"/>
                <a:gd name="T18" fmla="*/ 2845 w 83"/>
                <a:gd name="T19" fmla="*/ 6555 h 146"/>
                <a:gd name="T20" fmla="*/ 1835 w 83"/>
                <a:gd name="T21" fmla="*/ 7123 h 146"/>
                <a:gd name="T22" fmla="*/ 1074 w 83"/>
                <a:gd name="T23" fmla="*/ 8753 h 146"/>
                <a:gd name="T24" fmla="*/ 0 w 83"/>
                <a:gd name="T25" fmla="*/ 9159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46">
                  <a:moveTo>
                    <a:pt x="1" y="113"/>
                  </a:moveTo>
                  <a:cubicBezTo>
                    <a:pt x="6" y="120"/>
                    <a:pt x="0" y="129"/>
                    <a:pt x="4" y="136"/>
                  </a:cubicBezTo>
                  <a:cubicBezTo>
                    <a:pt x="11" y="146"/>
                    <a:pt x="15" y="129"/>
                    <a:pt x="18" y="124"/>
                  </a:cubicBezTo>
                  <a:cubicBezTo>
                    <a:pt x="22" y="119"/>
                    <a:pt x="28" y="116"/>
                    <a:pt x="32" y="112"/>
                  </a:cubicBezTo>
                  <a:cubicBezTo>
                    <a:pt x="36" y="106"/>
                    <a:pt x="37" y="100"/>
                    <a:pt x="46" y="102"/>
                  </a:cubicBezTo>
                  <a:cubicBezTo>
                    <a:pt x="53" y="104"/>
                    <a:pt x="56" y="110"/>
                    <a:pt x="61" y="100"/>
                  </a:cubicBezTo>
                  <a:cubicBezTo>
                    <a:pt x="63" y="96"/>
                    <a:pt x="63" y="91"/>
                    <a:pt x="64" y="87"/>
                  </a:cubicBezTo>
                  <a:cubicBezTo>
                    <a:pt x="66" y="83"/>
                    <a:pt x="74" y="72"/>
                    <a:pt x="75" y="68"/>
                  </a:cubicBezTo>
                  <a:cubicBezTo>
                    <a:pt x="83" y="48"/>
                    <a:pt x="74" y="21"/>
                    <a:pt x="68" y="0"/>
                  </a:cubicBezTo>
                  <a:cubicBezTo>
                    <a:pt x="64" y="24"/>
                    <a:pt x="69" y="64"/>
                    <a:pt x="45" y="80"/>
                  </a:cubicBezTo>
                  <a:cubicBezTo>
                    <a:pt x="40" y="83"/>
                    <a:pt x="34" y="84"/>
                    <a:pt x="29" y="87"/>
                  </a:cubicBezTo>
                  <a:cubicBezTo>
                    <a:pt x="22" y="92"/>
                    <a:pt x="22" y="100"/>
                    <a:pt x="17" y="107"/>
                  </a:cubicBezTo>
                  <a:cubicBezTo>
                    <a:pt x="14" y="113"/>
                    <a:pt x="6" y="117"/>
                    <a:pt x="0" y="112"/>
                  </a:cubicBezTo>
                </a:path>
              </a:pathLst>
            </a:custGeom>
            <a:solidFill>
              <a:srgbClr val="FD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0" name="Freeform 19">
              <a:extLst>
                <a:ext uri="{FF2B5EF4-FFF2-40B4-BE49-F238E27FC236}">
                  <a16:creationId xmlns:a16="http://schemas.microsoft.com/office/drawing/2014/main" id="{878BE341-5F2D-4D6E-903C-26E9DB200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2229"/>
              <a:ext cx="36" cy="70"/>
            </a:xfrm>
            <a:custGeom>
              <a:avLst/>
              <a:gdLst>
                <a:gd name="T0" fmla="*/ 130 w 13"/>
                <a:gd name="T1" fmla="*/ 1972 h 23"/>
                <a:gd name="T2" fmla="*/ 767 w 13"/>
                <a:gd name="T3" fmla="*/ 1805 h 23"/>
                <a:gd name="T4" fmla="*/ 0 w 13"/>
                <a:gd name="T5" fmla="*/ 843 h 23"/>
                <a:gd name="T6" fmla="*/ 169 w 13"/>
                <a:gd name="T7" fmla="*/ 189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3">
                  <a:moveTo>
                    <a:pt x="2" y="23"/>
                  </a:moveTo>
                  <a:cubicBezTo>
                    <a:pt x="6" y="23"/>
                    <a:pt x="10" y="21"/>
                    <a:pt x="13" y="21"/>
                  </a:cubicBezTo>
                  <a:cubicBezTo>
                    <a:pt x="13" y="17"/>
                    <a:pt x="1" y="0"/>
                    <a:pt x="0" y="10"/>
                  </a:cubicBezTo>
                  <a:cubicBezTo>
                    <a:pt x="5" y="13"/>
                    <a:pt x="5" y="19"/>
                    <a:pt x="3" y="22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1" name="Freeform 20">
              <a:extLst>
                <a:ext uri="{FF2B5EF4-FFF2-40B4-BE49-F238E27FC236}">
                  <a16:creationId xmlns:a16="http://schemas.microsoft.com/office/drawing/2014/main" id="{7C9082B6-E8A4-45E8-932E-2E0C97C1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8"/>
              <a:ext cx="28" cy="76"/>
            </a:xfrm>
            <a:custGeom>
              <a:avLst/>
              <a:gdLst>
                <a:gd name="T0" fmla="*/ 549 w 10"/>
                <a:gd name="T1" fmla="*/ 331 h 25"/>
                <a:gd name="T2" fmla="*/ 244 w 10"/>
                <a:gd name="T3" fmla="*/ 2134 h 25"/>
                <a:gd name="T4" fmla="*/ 549 w 10"/>
                <a:gd name="T5" fmla="*/ 33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9" y="4"/>
                  </a:moveTo>
                  <a:cubicBezTo>
                    <a:pt x="0" y="0"/>
                    <a:pt x="5" y="21"/>
                    <a:pt x="4" y="25"/>
                  </a:cubicBezTo>
                  <a:cubicBezTo>
                    <a:pt x="10" y="19"/>
                    <a:pt x="8" y="10"/>
                    <a:pt x="9" y="4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2" name="Freeform 21">
              <a:extLst>
                <a:ext uri="{FF2B5EF4-FFF2-40B4-BE49-F238E27FC236}">
                  <a16:creationId xmlns:a16="http://schemas.microsoft.com/office/drawing/2014/main" id="{CD575E47-DF0F-457D-AFDB-4DA2994F1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284"/>
              <a:ext cx="141" cy="141"/>
            </a:xfrm>
            <a:custGeom>
              <a:avLst/>
              <a:gdLst>
                <a:gd name="T0" fmla="*/ 0 w 50"/>
                <a:gd name="T1" fmla="*/ 2673 h 47"/>
                <a:gd name="T2" fmla="*/ 3164 w 50"/>
                <a:gd name="T3" fmla="*/ 0 h 47"/>
                <a:gd name="T4" fmla="*/ 2713 w 50"/>
                <a:gd name="T5" fmla="*/ 1053 h 47"/>
                <a:gd name="T6" fmla="*/ 1455 w 50"/>
                <a:gd name="T7" fmla="*/ 1620 h 47"/>
                <a:gd name="T8" fmla="*/ 183 w 50"/>
                <a:gd name="T9" fmla="*/ 3807 h 47"/>
                <a:gd name="T10" fmla="*/ 135 w 50"/>
                <a:gd name="T11" fmla="*/ 283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47">
                  <a:moveTo>
                    <a:pt x="0" y="33"/>
                  </a:moveTo>
                  <a:cubicBezTo>
                    <a:pt x="1" y="2"/>
                    <a:pt x="47" y="25"/>
                    <a:pt x="50" y="0"/>
                  </a:cubicBezTo>
                  <a:cubicBezTo>
                    <a:pt x="46" y="3"/>
                    <a:pt x="47" y="9"/>
                    <a:pt x="43" y="13"/>
                  </a:cubicBezTo>
                  <a:cubicBezTo>
                    <a:pt x="39" y="18"/>
                    <a:pt x="29" y="18"/>
                    <a:pt x="23" y="20"/>
                  </a:cubicBezTo>
                  <a:cubicBezTo>
                    <a:pt x="10" y="23"/>
                    <a:pt x="2" y="33"/>
                    <a:pt x="3" y="47"/>
                  </a:cubicBezTo>
                  <a:cubicBezTo>
                    <a:pt x="2" y="43"/>
                    <a:pt x="2" y="39"/>
                    <a:pt x="2" y="35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3" name="Freeform 22">
              <a:extLst>
                <a:ext uri="{FF2B5EF4-FFF2-40B4-BE49-F238E27FC236}">
                  <a16:creationId xmlns:a16="http://schemas.microsoft.com/office/drawing/2014/main" id="{800E3377-52D2-4EA7-84E3-214FFF53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2639"/>
              <a:ext cx="48" cy="48"/>
            </a:xfrm>
            <a:custGeom>
              <a:avLst/>
              <a:gdLst>
                <a:gd name="T0" fmla="*/ 319 w 17"/>
                <a:gd name="T1" fmla="*/ 81 h 16"/>
                <a:gd name="T2" fmla="*/ 0 w 17"/>
                <a:gd name="T3" fmla="*/ 486 h 16"/>
                <a:gd name="T4" fmla="*/ 565 w 17"/>
                <a:gd name="T5" fmla="*/ 1296 h 16"/>
                <a:gd name="T6" fmla="*/ 630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5" y="1"/>
                  </a:moveTo>
                  <a:cubicBezTo>
                    <a:pt x="2" y="1"/>
                    <a:pt x="1" y="3"/>
                    <a:pt x="0" y="6"/>
                  </a:cubicBezTo>
                  <a:cubicBezTo>
                    <a:pt x="9" y="7"/>
                    <a:pt x="7" y="8"/>
                    <a:pt x="9" y="16"/>
                  </a:cubicBezTo>
                  <a:cubicBezTo>
                    <a:pt x="17" y="14"/>
                    <a:pt x="12" y="5"/>
                    <a:pt x="1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4" name="Freeform 23">
              <a:extLst>
                <a:ext uri="{FF2B5EF4-FFF2-40B4-BE49-F238E27FC236}">
                  <a16:creationId xmlns:a16="http://schemas.microsoft.com/office/drawing/2014/main" id="{3EE1994C-F4E3-41CE-877A-9CE5D7C1D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464"/>
              <a:ext cx="79" cy="132"/>
            </a:xfrm>
            <a:custGeom>
              <a:avLst/>
              <a:gdLst>
                <a:gd name="T0" fmla="*/ 1639 w 28"/>
                <a:gd name="T1" fmla="*/ 0 h 44"/>
                <a:gd name="T2" fmla="*/ 319 w 28"/>
                <a:gd name="T3" fmla="*/ 2187 h 44"/>
                <a:gd name="T4" fmla="*/ 1775 w 28"/>
                <a:gd name="T5" fmla="*/ 3483 h 44"/>
                <a:gd name="T6" fmla="*/ 900 w 28"/>
                <a:gd name="T7" fmla="*/ 2106 h 44"/>
                <a:gd name="T8" fmla="*/ 1529 w 28"/>
                <a:gd name="T9" fmla="*/ 24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26" y="0"/>
                  </a:moveTo>
                  <a:cubicBezTo>
                    <a:pt x="19" y="6"/>
                    <a:pt x="9" y="18"/>
                    <a:pt x="5" y="27"/>
                  </a:cubicBezTo>
                  <a:cubicBezTo>
                    <a:pt x="0" y="41"/>
                    <a:pt x="16" y="44"/>
                    <a:pt x="28" y="43"/>
                  </a:cubicBezTo>
                  <a:cubicBezTo>
                    <a:pt x="19" y="39"/>
                    <a:pt x="11" y="35"/>
                    <a:pt x="14" y="26"/>
                  </a:cubicBezTo>
                  <a:cubicBezTo>
                    <a:pt x="16" y="18"/>
                    <a:pt x="23" y="12"/>
                    <a:pt x="24" y="3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5" name="Freeform 24">
              <a:extLst>
                <a:ext uri="{FF2B5EF4-FFF2-40B4-BE49-F238E27FC236}">
                  <a16:creationId xmlns:a16="http://schemas.microsoft.com/office/drawing/2014/main" id="{ABA0ADAF-075D-4FDD-865A-BA4E4341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2247"/>
              <a:ext cx="37" cy="70"/>
            </a:xfrm>
            <a:custGeom>
              <a:avLst/>
              <a:gdLst>
                <a:gd name="T0" fmla="*/ 712 w 13"/>
                <a:gd name="T1" fmla="*/ 82 h 23"/>
                <a:gd name="T2" fmla="*/ 0 w 13"/>
                <a:gd name="T3" fmla="*/ 1972 h 23"/>
                <a:gd name="T4" fmla="*/ 851 w 13"/>
                <a:gd name="T5" fmla="*/ 82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11" y="1"/>
                  </a:moveTo>
                  <a:cubicBezTo>
                    <a:pt x="4" y="0"/>
                    <a:pt x="2" y="18"/>
                    <a:pt x="0" y="23"/>
                  </a:cubicBezTo>
                  <a:cubicBezTo>
                    <a:pt x="6" y="17"/>
                    <a:pt x="7" y="5"/>
                    <a:pt x="13" y="1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6" name="Freeform 25">
              <a:extLst>
                <a:ext uri="{FF2B5EF4-FFF2-40B4-BE49-F238E27FC236}">
                  <a16:creationId xmlns:a16="http://schemas.microsoft.com/office/drawing/2014/main" id="{DBC88272-297B-4DF5-A8BE-8EE5AC41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184"/>
              <a:ext cx="90" cy="69"/>
            </a:xfrm>
            <a:custGeom>
              <a:avLst/>
              <a:gdLst>
                <a:gd name="T0" fmla="*/ 0 w 32"/>
                <a:gd name="T1" fmla="*/ 972 h 23"/>
                <a:gd name="T2" fmla="*/ 1313 w 32"/>
                <a:gd name="T3" fmla="*/ 81 h 23"/>
                <a:gd name="T4" fmla="*/ 1868 w 32"/>
                <a:gd name="T5" fmla="*/ 1863 h 23"/>
                <a:gd name="T6" fmla="*/ 1249 w 32"/>
                <a:gd name="T7" fmla="*/ 729 h 23"/>
                <a:gd name="T8" fmla="*/ 554 w 32"/>
                <a:gd name="T9" fmla="*/ 81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3">
                  <a:moveTo>
                    <a:pt x="0" y="12"/>
                  </a:moveTo>
                  <a:cubicBezTo>
                    <a:pt x="9" y="11"/>
                    <a:pt x="11" y="0"/>
                    <a:pt x="21" y="1"/>
                  </a:cubicBezTo>
                  <a:cubicBezTo>
                    <a:pt x="32" y="3"/>
                    <a:pt x="30" y="14"/>
                    <a:pt x="30" y="23"/>
                  </a:cubicBezTo>
                  <a:cubicBezTo>
                    <a:pt x="29" y="17"/>
                    <a:pt x="26" y="10"/>
                    <a:pt x="20" y="9"/>
                  </a:cubicBezTo>
                  <a:cubicBezTo>
                    <a:pt x="16" y="8"/>
                    <a:pt x="13" y="12"/>
                    <a:pt x="9" y="1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7" name="Freeform 26">
              <a:extLst>
                <a:ext uri="{FF2B5EF4-FFF2-40B4-BE49-F238E27FC236}">
                  <a16:creationId xmlns:a16="http://schemas.microsoft.com/office/drawing/2014/main" id="{6D85E2D4-0FA9-42B9-B6D0-B3B5EAF4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383"/>
              <a:ext cx="138" cy="60"/>
            </a:xfrm>
            <a:custGeom>
              <a:avLst/>
              <a:gdLst>
                <a:gd name="T0" fmla="*/ 0 w 49"/>
                <a:gd name="T1" fmla="*/ 81 h 20"/>
                <a:gd name="T2" fmla="*/ 1524 w 49"/>
                <a:gd name="T3" fmla="*/ 486 h 20"/>
                <a:gd name="T4" fmla="*/ 3087 w 49"/>
                <a:gd name="T5" fmla="*/ 1620 h 20"/>
                <a:gd name="T6" fmla="*/ 0 w 4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0">
                  <a:moveTo>
                    <a:pt x="0" y="1"/>
                  </a:moveTo>
                  <a:cubicBezTo>
                    <a:pt x="8" y="2"/>
                    <a:pt x="16" y="4"/>
                    <a:pt x="24" y="6"/>
                  </a:cubicBezTo>
                  <a:cubicBezTo>
                    <a:pt x="32" y="7"/>
                    <a:pt x="41" y="17"/>
                    <a:pt x="49" y="20"/>
                  </a:cubicBezTo>
                  <a:cubicBezTo>
                    <a:pt x="32" y="19"/>
                    <a:pt x="14" y="13"/>
                    <a:pt x="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8" name="Freeform 27">
              <a:extLst>
                <a:ext uri="{FF2B5EF4-FFF2-40B4-BE49-F238E27FC236}">
                  <a16:creationId xmlns:a16="http://schemas.microsoft.com/office/drawing/2014/main" id="{4D986C85-1342-4AEA-9DEB-77F90519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612"/>
              <a:ext cx="169" cy="60"/>
            </a:xfrm>
            <a:custGeom>
              <a:avLst/>
              <a:gdLst>
                <a:gd name="T0" fmla="*/ 0 w 60"/>
                <a:gd name="T1" fmla="*/ 1620 h 20"/>
                <a:gd name="T2" fmla="*/ 2079 w 60"/>
                <a:gd name="T3" fmla="*/ 324 h 20"/>
                <a:gd name="T4" fmla="*/ 3777 w 60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0">
                  <a:moveTo>
                    <a:pt x="0" y="20"/>
                  </a:moveTo>
                  <a:cubicBezTo>
                    <a:pt x="9" y="12"/>
                    <a:pt x="21" y="6"/>
                    <a:pt x="33" y="4"/>
                  </a:cubicBezTo>
                  <a:cubicBezTo>
                    <a:pt x="41" y="2"/>
                    <a:pt x="53" y="2"/>
                    <a:pt x="6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9" name="Freeform 28">
              <a:extLst>
                <a:ext uri="{FF2B5EF4-FFF2-40B4-BE49-F238E27FC236}">
                  <a16:creationId xmlns:a16="http://schemas.microsoft.com/office/drawing/2014/main" id="{1D6A4BE0-719D-4337-B6E9-E32A4C82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2317"/>
              <a:ext cx="48" cy="255"/>
            </a:xfrm>
            <a:custGeom>
              <a:avLst/>
              <a:gdLst>
                <a:gd name="T0" fmla="*/ 630 w 17"/>
                <a:gd name="T1" fmla="*/ 810 h 85"/>
                <a:gd name="T2" fmla="*/ 901 w 17"/>
                <a:gd name="T3" fmla="*/ 2268 h 85"/>
                <a:gd name="T4" fmla="*/ 1084 w 17"/>
                <a:gd name="T5" fmla="*/ 3807 h 85"/>
                <a:gd name="T6" fmla="*/ 949 w 17"/>
                <a:gd name="T7" fmla="*/ 5103 h 85"/>
                <a:gd name="T8" fmla="*/ 0 w 17"/>
                <a:gd name="T9" fmla="*/ 6885 h 85"/>
                <a:gd name="T10" fmla="*/ 630 w 17"/>
                <a:gd name="T11" fmla="*/ 4860 h 85"/>
                <a:gd name="T12" fmla="*/ 630 w 17"/>
                <a:gd name="T13" fmla="*/ 2511 h 85"/>
                <a:gd name="T14" fmla="*/ 565 w 17"/>
                <a:gd name="T15" fmla="*/ 891 h 85"/>
                <a:gd name="T16" fmla="*/ 520 w 17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85">
                  <a:moveTo>
                    <a:pt x="10" y="10"/>
                  </a:moveTo>
                  <a:cubicBezTo>
                    <a:pt x="12" y="15"/>
                    <a:pt x="13" y="23"/>
                    <a:pt x="14" y="28"/>
                  </a:cubicBezTo>
                  <a:cubicBezTo>
                    <a:pt x="14" y="34"/>
                    <a:pt x="16" y="41"/>
                    <a:pt x="17" y="47"/>
                  </a:cubicBezTo>
                  <a:cubicBezTo>
                    <a:pt x="17" y="52"/>
                    <a:pt x="17" y="58"/>
                    <a:pt x="15" y="63"/>
                  </a:cubicBezTo>
                  <a:cubicBezTo>
                    <a:pt x="12" y="71"/>
                    <a:pt x="5" y="77"/>
                    <a:pt x="0" y="85"/>
                  </a:cubicBezTo>
                  <a:cubicBezTo>
                    <a:pt x="7" y="80"/>
                    <a:pt x="9" y="67"/>
                    <a:pt x="10" y="60"/>
                  </a:cubicBezTo>
                  <a:cubicBezTo>
                    <a:pt x="11" y="50"/>
                    <a:pt x="11" y="41"/>
                    <a:pt x="10" y="31"/>
                  </a:cubicBezTo>
                  <a:cubicBezTo>
                    <a:pt x="10" y="24"/>
                    <a:pt x="9" y="18"/>
                    <a:pt x="9" y="11"/>
                  </a:cubicBezTo>
                  <a:cubicBezTo>
                    <a:pt x="8" y="7"/>
                    <a:pt x="9" y="3"/>
                    <a:pt x="8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0" name="Freeform 29">
              <a:extLst>
                <a:ext uri="{FF2B5EF4-FFF2-40B4-BE49-F238E27FC236}">
                  <a16:creationId xmlns:a16="http://schemas.microsoft.com/office/drawing/2014/main" id="{122DD1FC-F805-49BC-BC93-EDACA2FE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2596"/>
              <a:ext cx="82" cy="313"/>
            </a:xfrm>
            <a:custGeom>
              <a:avLst/>
              <a:gdLst>
                <a:gd name="T0" fmla="*/ 65 w 29"/>
                <a:gd name="T1" fmla="*/ 406 h 104"/>
                <a:gd name="T2" fmla="*/ 0 w 29"/>
                <a:gd name="T3" fmla="*/ 2128 h 104"/>
                <a:gd name="T4" fmla="*/ 65 w 29"/>
                <a:gd name="T5" fmla="*/ 4367 h 104"/>
                <a:gd name="T6" fmla="*/ 385 w 29"/>
                <a:gd name="T7" fmla="*/ 6242 h 104"/>
                <a:gd name="T8" fmla="*/ 1335 w 29"/>
                <a:gd name="T9" fmla="*/ 8532 h 104"/>
                <a:gd name="T10" fmla="*/ 766 w 29"/>
                <a:gd name="T11" fmla="*/ 6486 h 104"/>
                <a:gd name="T12" fmla="*/ 520 w 29"/>
                <a:gd name="T13" fmla="*/ 4003 h 104"/>
                <a:gd name="T14" fmla="*/ 1784 w 29"/>
                <a:gd name="T15" fmla="*/ 1559 h 104"/>
                <a:gd name="T16" fmla="*/ 1089 w 29"/>
                <a:gd name="T17" fmla="*/ 897 h 104"/>
                <a:gd name="T18" fmla="*/ 1855 w 29"/>
                <a:gd name="T19" fmla="*/ 734 h 104"/>
                <a:gd name="T20" fmla="*/ 320 w 2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104">
                  <a:moveTo>
                    <a:pt x="1" y="5"/>
                  </a:moveTo>
                  <a:cubicBezTo>
                    <a:pt x="0" y="11"/>
                    <a:pt x="0" y="19"/>
                    <a:pt x="0" y="26"/>
                  </a:cubicBezTo>
                  <a:cubicBezTo>
                    <a:pt x="1" y="35"/>
                    <a:pt x="0" y="44"/>
                    <a:pt x="1" y="53"/>
                  </a:cubicBezTo>
                  <a:cubicBezTo>
                    <a:pt x="2" y="61"/>
                    <a:pt x="4" y="69"/>
                    <a:pt x="6" y="76"/>
                  </a:cubicBezTo>
                  <a:cubicBezTo>
                    <a:pt x="9" y="87"/>
                    <a:pt x="14" y="95"/>
                    <a:pt x="21" y="104"/>
                  </a:cubicBezTo>
                  <a:cubicBezTo>
                    <a:pt x="16" y="98"/>
                    <a:pt x="14" y="86"/>
                    <a:pt x="12" y="79"/>
                  </a:cubicBezTo>
                  <a:cubicBezTo>
                    <a:pt x="8" y="69"/>
                    <a:pt x="8" y="59"/>
                    <a:pt x="8" y="49"/>
                  </a:cubicBezTo>
                  <a:cubicBezTo>
                    <a:pt x="7" y="35"/>
                    <a:pt x="6" y="12"/>
                    <a:pt x="28" y="19"/>
                  </a:cubicBezTo>
                  <a:cubicBezTo>
                    <a:pt x="25" y="18"/>
                    <a:pt x="16" y="15"/>
                    <a:pt x="17" y="11"/>
                  </a:cubicBezTo>
                  <a:cubicBezTo>
                    <a:pt x="21" y="10"/>
                    <a:pt x="25" y="10"/>
                    <a:pt x="29" y="9"/>
                  </a:cubicBezTo>
                  <a:cubicBezTo>
                    <a:pt x="23" y="7"/>
                    <a:pt x="5" y="8"/>
                    <a:pt x="5" y="0"/>
                  </a:cubicBezTo>
                </a:path>
              </a:pathLst>
            </a:custGeom>
            <a:solidFill>
              <a:srgbClr val="D7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1" name="Freeform 30">
              <a:extLst>
                <a:ext uri="{FF2B5EF4-FFF2-40B4-BE49-F238E27FC236}">
                  <a16:creationId xmlns:a16="http://schemas.microsoft.com/office/drawing/2014/main" id="{40170F88-9EBF-4A08-BAFE-4E9B8806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2930"/>
              <a:ext cx="211" cy="103"/>
            </a:xfrm>
            <a:custGeom>
              <a:avLst/>
              <a:gdLst>
                <a:gd name="T0" fmla="*/ 380 w 75"/>
                <a:gd name="T1" fmla="*/ 1696 h 34"/>
                <a:gd name="T2" fmla="*/ 1868 w 75"/>
                <a:gd name="T3" fmla="*/ 82 h 34"/>
                <a:gd name="T4" fmla="*/ 2825 w 75"/>
                <a:gd name="T5" fmla="*/ 918 h 34"/>
                <a:gd name="T6" fmla="*/ 4701 w 75"/>
                <a:gd name="T7" fmla="*/ 2781 h 34"/>
                <a:gd name="T8" fmla="*/ 3632 w 75"/>
                <a:gd name="T9" fmla="*/ 2275 h 34"/>
                <a:gd name="T10" fmla="*/ 3007 w 75"/>
                <a:gd name="T11" fmla="*/ 1615 h 34"/>
                <a:gd name="T12" fmla="*/ 3252 w 75"/>
                <a:gd name="T13" fmla="*/ 2699 h 34"/>
                <a:gd name="T14" fmla="*/ 2248 w 75"/>
                <a:gd name="T15" fmla="*/ 1781 h 34"/>
                <a:gd name="T16" fmla="*/ 2518 w 75"/>
                <a:gd name="T17" fmla="*/ 2699 h 34"/>
                <a:gd name="T18" fmla="*/ 309 w 75"/>
                <a:gd name="T19" fmla="*/ 178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34">
                  <a:moveTo>
                    <a:pt x="6" y="20"/>
                  </a:moveTo>
                  <a:cubicBezTo>
                    <a:pt x="13" y="12"/>
                    <a:pt x="17" y="0"/>
                    <a:pt x="30" y="1"/>
                  </a:cubicBezTo>
                  <a:cubicBezTo>
                    <a:pt x="37" y="2"/>
                    <a:pt x="40" y="6"/>
                    <a:pt x="45" y="11"/>
                  </a:cubicBezTo>
                  <a:cubicBezTo>
                    <a:pt x="53" y="20"/>
                    <a:pt x="63" y="29"/>
                    <a:pt x="75" y="33"/>
                  </a:cubicBezTo>
                  <a:cubicBezTo>
                    <a:pt x="70" y="31"/>
                    <a:pt x="63" y="30"/>
                    <a:pt x="58" y="27"/>
                  </a:cubicBezTo>
                  <a:cubicBezTo>
                    <a:pt x="54" y="25"/>
                    <a:pt x="52" y="21"/>
                    <a:pt x="48" y="19"/>
                  </a:cubicBezTo>
                  <a:cubicBezTo>
                    <a:pt x="50" y="23"/>
                    <a:pt x="52" y="28"/>
                    <a:pt x="52" y="32"/>
                  </a:cubicBezTo>
                  <a:cubicBezTo>
                    <a:pt x="49" y="30"/>
                    <a:pt x="40" y="18"/>
                    <a:pt x="36" y="21"/>
                  </a:cubicBezTo>
                  <a:cubicBezTo>
                    <a:pt x="32" y="24"/>
                    <a:pt x="38" y="30"/>
                    <a:pt x="40" y="32"/>
                  </a:cubicBezTo>
                  <a:cubicBezTo>
                    <a:pt x="35" y="29"/>
                    <a:pt x="0" y="34"/>
                    <a:pt x="5" y="21"/>
                  </a:cubicBezTo>
                </a:path>
              </a:pathLst>
            </a:custGeom>
            <a:solidFill>
              <a:srgbClr val="D7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2" name="Freeform 31">
              <a:extLst>
                <a:ext uri="{FF2B5EF4-FFF2-40B4-BE49-F238E27FC236}">
                  <a16:creationId xmlns:a16="http://schemas.microsoft.com/office/drawing/2014/main" id="{88E1B3FF-6821-4A02-87D2-2B9792C7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789"/>
              <a:ext cx="361" cy="274"/>
            </a:xfrm>
            <a:custGeom>
              <a:avLst/>
              <a:gdLst>
                <a:gd name="T0" fmla="*/ 6148 w 128"/>
                <a:gd name="T1" fmla="*/ 5594 h 91"/>
                <a:gd name="T2" fmla="*/ 7542 w 128"/>
                <a:gd name="T3" fmla="*/ 3192 h 91"/>
                <a:gd name="T4" fmla="*/ 8097 w 128"/>
                <a:gd name="T5" fmla="*/ 1885 h 91"/>
                <a:gd name="T6" fmla="*/ 7581 w 128"/>
                <a:gd name="T7" fmla="*/ 0 h 91"/>
                <a:gd name="T8" fmla="*/ 7787 w 128"/>
                <a:gd name="T9" fmla="*/ 1222 h 91"/>
                <a:gd name="T10" fmla="*/ 7333 w 128"/>
                <a:gd name="T11" fmla="*/ 2213 h 91"/>
                <a:gd name="T12" fmla="*/ 5878 w 128"/>
                <a:gd name="T13" fmla="*/ 3517 h 91"/>
                <a:gd name="T14" fmla="*/ 2849 w 128"/>
                <a:gd name="T15" fmla="*/ 2047 h 91"/>
                <a:gd name="T16" fmla="*/ 4312 w 128"/>
                <a:gd name="T17" fmla="*/ 3598 h 91"/>
                <a:gd name="T18" fmla="*/ 5559 w 128"/>
                <a:gd name="T19" fmla="*/ 4697 h 91"/>
                <a:gd name="T20" fmla="*/ 4933 w 128"/>
                <a:gd name="T21" fmla="*/ 5676 h 91"/>
                <a:gd name="T22" fmla="*/ 2984 w 128"/>
                <a:gd name="T23" fmla="*/ 6582 h 91"/>
                <a:gd name="T24" fmla="*/ 1210 w 128"/>
                <a:gd name="T25" fmla="*/ 6907 h 91"/>
                <a:gd name="T26" fmla="*/ 0 w 128"/>
                <a:gd name="T27" fmla="*/ 7479 h 91"/>
                <a:gd name="T28" fmla="*/ 3683 w 128"/>
                <a:gd name="T29" fmla="*/ 7154 h 91"/>
                <a:gd name="T30" fmla="*/ 6148 w 128"/>
                <a:gd name="T31" fmla="*/ 5513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91">
                  <a:moveTo>
                    <a:pt x="97" y="68"/>
                  </a:moveTo>
                  <a:cubicBezTo>
                    <a:pt x="106" y="59"/>
                    <a:pt x="111" y="48"/>
                    <a:pt x="119" y="39"/>
                  </a:cubicBezTo>
                  <a:cubicBezTo>
                    <a:pt x="124" y="34"/>
                    <a:pt x="128" y="31"/>
                    <a:pt x="128" y="23"/>
                  </a:cubicBezTo>
                  <a:cubicBezTo>
                    <a:pt x="128" y="16"/>
                    <a:pt x="124" y="5"/>
                    <a:pt x="120" y="0"/>
                  </a:cubicBezTo>
                  <a:cubicBezTo>
                    <a:pt x="119" y="5"/>
                    <a:pt x="123" y="10"/>
                    <a:pt x="123" y="15"/>
                  </a:cubicBezTo>
                  <a:cubicBezTo>
                    <a:pt x="123" y="20"/>
                    <a:pt x="120" y="24"/>
                    <a:pt x="116" y="27"/>
                  </a:cubicBezTo>
                  <a:cubicBezTo>
                    <a:pt x="110" y="32"/>
                    <a:pt x="100" y="41"/>
                    <a:pt x="93" y="43"/>
                  </a:cubicBezTo>
                  <a:cubicBezTo>
                    <a:pt x="75" y="48"/>
                    <a:pt x="64" y="23"/>
                    <a:pt x="45" y="25"/>
                  </a:cubicBezTo>
                  <a:cubicBezTo>
                    <a:pt x="56" y="29"/>
                    <a:pt x="60" y="39"/>
                    <a:pt x="68" y="44"/>
                  </a:cubicBezTo>
                  <a:cubicBezTo>
                    <a:pt x="73" y="48"/>
                    <a:pt x="86" y="50"/>
                    <a:pt x="88" y="57"/>
                  </a:cubicBezTo>
                  <a:cubicBezTo>
                    <a:pt x="90" y="64"/>
                    <a:pt x="83" y="67"/>
                    <a:pt x="78" y="69"/>
                  </a:cubicBezTo>
                  <a:cubicBezTo>
                    <a:pt x="68" y="73"/>
                    <a:pt x="57" y="75"/>
                    <a:pt x="47" y="80"/>
                  </a:cubicBezTo>
                  <a:cubicBezTo>
                    <a:pt x="38" y="84"/>
                    <a:pt x="29" y="82"/>
                    <a:pt x="19" y="84"/>
                  </a:cubicBezTo>
                  <a:cubicBezTo>
                    <a:pt x="13" y="84"/>
                    <a:pt x="6" y="89"/>
                    <a:pt x="0" y="91"/>
                  </a:cubicBezTo>
                  <a:cubicBezTo>
                    <a:pt x="18" y="86"/>
                    <a:pt x="39" y="90"/>
                    <a:pt x="58" y="87"/>
                  </a:cubicBezTo>
                  <a:cubicBezTo>
                    <a:pt x="66" y="86"/>
                    <a:pt x="95" y="78"/>
                    <a:pt x="97" y="67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3" name="Freeform 32">
              <a:extLst>
                <a:ext uri="{FF2B5EF4-FFF2-40B4-BE49-F238E27FC236}">
                  <a16:creationId xmlns:a16="http://schemas.microsoft.com/office/drawing/2014/main" id="{4446D93B-A2B1-4B70-92C1-7A3EB1AD4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48"/>
              <a:ext cx="223" cy="279"/>
            </a:xfrm>
            <a:custGeom>
              <a:avLst/>
              <a:gdLst>
                <a:gd name="T0" fmla="*/ 700 w 79"/>
                <a:gd name="T1" fmla="*/ 891 h 93"/>
                <a:gd name="T2" fmla="*/ 2224 w 79"/>
                <a:gd name="T3" fmla="*/ 4698 h 93"/>
                <a:gd name="T4" fmla="*/ 2924 w 79"/>
                <a:gd name="T5" fmla="*/ 6075 h 93"/>
                <a:gd name="T6" fmla="*/ 5013 w 79"/>
                <a:gd name="T7" fmla="*/ 7533 h 93"/>
                <a:gd name="T8" fmla="*/ 2095 w 79"/>
                <a:gd name="T9" fmla="*/ 2430 h 93"/>
                <a:gd name="T10" fmla="*/ 0 w 79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93">
                  <a:moveTo>
                    <a:pt x="11" y="11"/>
                  </a:moveTo>
                  <a:cubicBezTo>
                    <a:pt x="21" y="26"/>
                    <a:pt x="27" y="42"/>
                    <a:pt x="35" y="58"/>
                  </a:cubicBezTo>
                  <a:cubicBezTo>
                    <a:pt x="38" y="63"/>
                    <a:pt x="42" y="70"/>
                    <a:pt x="46" y="75"/>
                  </a:cubicBezTo>
                  <a:cubicBezTo>
                    <a:pt x="52" y="82"/>
                    <a:pt x="70" y="90"/>
                    <a:pt x="79" y="93"/>
                  </a:cubicBezTo>
                  <a:cubicBezTo>
                    <a:pt x="56" y="93"/>
                    <a:pt x="42" y="44"/>
                    <a:pt x="33" y="30"/>
                  </a:cubicBezTo>
                  <a:cubicBezTo>
                    <a:pt x="24" y="18"/>
                    <a:pt x="14" y="4"/>
                    <a:pt x="0" y="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4" name="Freeform 33">
              <a:extLst>
                <a:ext uri="{FF2B5EF4-FFF2-40B4-BE49-F238E27FC236}">
                  <a16:creationId xmlns:a16="http://schemas.microsoft.com/office/drawing/2014/main" id="{7AE65033-73C9-4C0D-AE60-21CAEC84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720"/>
              <a:ext cx="135" cy="135"/>
            </a:xfrm>
            <a:custGeom>
              <a:avLst/>
              <a:gdLst>
                <a:gd name="T0" fmla="*/ 934 w 48"/>
                <a:gd name="T1" fmla="*/ 2187 h 45"/>
                <a:gd name="T2" fmla="*/ 3007 w 48"/>
                <a:gd name="T3" fmla="*/ 3645 h 45"/>
                <a:gd name="T4" fmla="*/ 1448 w 48"/>
                <a:gd name="T5" fmla="*/ 2187 h 45"/>
                <a:gd name="T6" fmla="*/ 0 w 48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5">
                  <a:moveTo>
                    <a:pt x="15" y="27"/>
                  </a:moveTo>
                  <a:cubicBezTo>
                    <a:pt x="19" y="38"/>
                    <a:pt x="38" y="40"/>
                    <a:pt x="48" y="45"/>
                  </a:cubicBezTo>
                  <a:cubicBezTo>
                    <a:pt x="39" y="40"/>
                    <a:pt x="29" y="34"/>
                    <a:pt x="23" y="27"/>
                  </a:cubicBezTo>
                  <a:cubicBezTo>
                    <a:pt x="15" y="18"/>
                    <a:pt x="9" y="8"/>
                    <a:pt x="0" y="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5" name="Freeform 34">
              <a:extLst>
                <a:ext uri="{FF2B5EF4-FFF2-40B4-BE49-F238E27FC236}">
                  <a16:creationId xmlns:a16="http://schemas.microsoft.com/office/drawing/2014/main" id="{FE313ED5-3C29-4082-A115-24422A8B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039"/>
              <a:ext cx="222" cy="69"/>
            </a:xfrm>
            <a:custGeom>
              <a:avLst/>
              <a:gdLst>
                <a:gd name="T0" fmla="*/ 0 w 79"/>
                <a:gd name="T1" fmla="*/ 729 h 23"/>
                <a:gd name="T2" fmla="*/ 2993 w 79"/>
                <a:gd name="T3" fmla="*/ 1701 h 23"/>
                <a:gd name="T4" fmla="*/ 4929 w 79"/>
                <a:gd name="T5" fmla="*/ 567 h 23"/>
                <a:gd name="T6" fmla="*/ 3799 w 79"/>
                <a:gd name="T7" fmla="*/ 0 h 23"/>
                <a:gd name="T8" fmla="*/ 3555 w 79"/>
                <a:gd name="T9" fmla="*/ 891 h 23"/>
                <a:gd name="T10" fmla="*/ 2439 w 79"/>
                <a:gd name="T11" fmla="*/ 1296 h 23"/>
                <a:gd name="T12" fmla="*/ 62 w 79"/>
                <a:gd name="T13" fmla="*/ 8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3">
                  <a:moveTo>
                    <a:pt x="0" y="9"/>
                  </a:moveTo>
                  <a:cubicBezTo>
                    <a:pt x="14" y="18"/>
                    <a:pt x="30" y="23"/>
                    <a:pt x="48" y="21"/>
                  </a:cubicBezTo>
                  <a:cubicBezTo>
                    <a:pt x="58" y="20"/>
                    <a:pt x="73" y="16"/>
                    <a:pt x="79" y="7"/>
                  </a:cubicBezTo>
                  <a:cubicBezTo>
                    <a:pt x="73" y="9"/>
                    <a:pt x="66" y="4"/>
                    <a:pt x="61" y="0"/>
                  </a:cubicBezTo>
                  <a:cubicBezTo>
                    <a:pt x="66" y="7"/>
                    <a:pt x="66" y="9"/>
                    <a:pt x="57" y="11"/>
                  </a:cubicBezTo>
                  <a:cubicBezTo>
                    <a:pt x="51" y="13"/>
                    <a:pt x="45" y="14"/>
                    <a:pt x="39" y="16"/>
                  </a:cubicBezTo>
                  <a:cubicBezTo>
                    <a:pt x="28" y="19"/>
                    <a:pt x="9" y="13"/>
                    <a:pt x="1" y="1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6" name="Freeform 35">
              <a:extLst>
                <a:ext uri="{FF2B5EF4-FFF2-40B4-BE49-F238E27FC236}">
                  <a16:creationId xmlns:a16="http://schemas.microsoft.com/office/drawing/2014/main" id="{7D841CB1-E907-4D7A-9418-0F6B2781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2933"/>
              <a:ext cx="93" cy="76"/>
            </a:xfrm>
            <a:custGeom>
              <a:avLst/>
              <a:gdLst>
                <a:gd name="T0" fmla="*/ 183 w 33"/>
                <a:gd name="T1" fmla="*/ 1459 h 25"/>
                <a:gd name="T2" fmla="*/ 445 w 33"/>
                <a:gd name="T3" fmla="*/ 1970 h 25"/>
                <a:gd name="T4" fmla="*/ 1254 w 33"/>
                <a:gd name="T5" fmla="*/ 2052 h 25"/>
                <a:gd name="T6" fmla="*/ 2080 w 33"/>
                <a:gd name="T7" fmla="*/ 0 h 25"/>
                <a:gd name="T8" fmla="*/ 1389 w 33"/>
                <a:gd name="T9" fmla="*/ 1295 h 25"/>
                <a:gd name="T10" fmla="*/ 245 w 33"/>
                <a:gd name="T11" fmla="*/ 145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3" y="17"/>
                  </a:moveTo>
                  <a:cubicBezTo>
                    <a:pt x="0" y="23"/>
                    <a:pt x="2" y="23"/>
                    <a:pt x="7" y="23"/>
                  </a:cubicBezTo>
                  <a:cubicBezTo>
                    <a:pt x="10" y="24"/>
                    <a:pt x="17" y="25"/>
                    <a:pt x="20" y="24"/>
                  </a:cubicBezTo>
                  <a:cubicBezTo>
                    <a:pt x="27" y="23"/>
                    <a:pt x="28" y="7"/>
                    <a:pt x="33" y="0"/>
                  </a:cubicBezTo>
                  <a:cubicBezTo>
                    <a:pt x="28" y="3"/>
                    <a:pt x="26" y="11"/>
                    <a:pt x="22" y="15"/>
                  </a:cubicBezTo>
                  <a:cubicBezTo>
                    <a:pt x="15" y="21"/>
                    <a:pt x="11" y="19"/>
                    <a:pt x="4" y="17"/>
                  </a:cubicBezTo>
                </a:path>
              </a:pathLst>
            </a:custGeom>
            <a:solidFill>
              <a:srgbClr val="C94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7" name="Freeform 36">
              <a:extLst>
                <a:ext uri="{FF2B5EF4-FFF2-40B4-BE49-F238E27FC236}">
                  <a16:creationId xmlns:a16="http://schemas.microsoft.com/office/drawing/2014/main" id="{8F623E9B-A615-4B5F-A8D5-EF0E1B6D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2888"/>
              <a:ext cx="59" cy="70"/>
            </a:xfrm>
            <a:custGeom>
              <a:avLst/>
              <a:gdLst>
                <a:gd name="T0" fmla="*/ 0 w 21"/>
                <a:gd name="T1" fmla="*/ 1972 h 23"/>
                <a:gd name="T2" fmla="*/ 1309 w 21"/>
                <a:gd name="T3" fmla="*/ 1047 h 23"/>
                <a:gd name="T4" fmla="*/ 244 w 21"/>
                <a:gd name="T5" fmla="*/ 1546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5" y="18"/>
                    <a:pt x="11" y="0"/>
                    <a:pt x="21" y="12"/>
                  </a:cubicBezTo>
                  <a:cubicBezTo>
                    <a:pt x="12" y="7"/>
                    <a:pt x="10" y="17"/>
                    <a:pt x="4" y="18"/>
                  </a:cubicBezTo>
                </a:path>
              </a:pathLst>
            </a:custGeom>
            <a:solidFill>
              <a:srgbClr val="EB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8" name="Freeform 37">
              <a:extLst>
                <a:ext uri="{FF2B5EF4-FFF2-40B4-BE49-F238E27FC236}">
                  <a16:creationId xmlns:a16="http://schemas.microsoft.com/office/drawing/2014/main" id="{804D3B69-2F05-48A7-8F6A-12959597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681"/>
              <a:ext cx="42" cy="48"/>
            </a:xfrm>
            <a:custGeom>
              <a:avLst/>
              <a:gdLst>
                <a:gd name="T0" fmla="*/ 440 w 15"/>
                <a:gd name="T1" fmla="*/ 162 h 16"/>
                <a:gd name="T2" fmla="*/ 244 w 15"/>
                <a:gd name="T3" fmla="*/ 729 h 16"/>
                <a:gd name="T4" fmla="*/ 0 w 15"/>
                <a:gd name="T5" fmla="*/ 1296 h 16"/>
                <a:gd name="T6" fmla="*/ 375 w 15"/>
                <a:gd name="T7" fmla="*/ 1215 h 16"/>
                <a:gd name="T8" fmla="*/ 487 w 15"/>
                <a:gd name="T9" fmla="*/ 729 h 16"/>
                <a:gd name="T10" fmla="*/ 549 w 15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6">
                  <a:moveTo>
                    <a:pt x="7" y="2"/>
                  </a:moveTo>
                  <a:cubicBezTo>
                    <a:pt x="3" y="2"/>
                    <a:pt x="4" y="7"/>
                    <a:pt x="4" y="9"/>
                  </a:cubicBezTo>
                  <a:cubicBezTo>
                    <a:pt x="3" y="12"/>
                    <a:pt x="2" y="14"/>
                    <a:pt x="0" y="16"/>
                  </a:cubicBezTo>
                  <a:cubicBezTo>
                    <a:pt x="1" y="15"/>
                    <a:pt x="5" y="16"/>
                    <a:pt x="6" y="15"/>
                  </a:cubicBezTo>
                  <a:cubicBezTo>
                    <a:pt x="8" y="13"/>
                    <a:pt x="7" y="12"/>
                    <a:pt x="8" y="9"/>
                  </a:cubicBezTo>
                  <a:cubicBezTo>
                    <a:pt x="9" y="7"/>
                    <a:pt x="15" y="1"/>
                    <a:pt x="9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9" name="Freeform 38">
              <a:extLst>
                <a:ext uri="{FF2B5EF4-FFF2-40B4-BE49-F238E27FC236}">
                  <a16:creationId xmlns:a16="http://schemas.microsoft.com/office/drawing/2014/main" id="{4A80A6CF-4866-4454-8D2E-C2DF0CE1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621"/>
              <a:ext cx="220" cy="156"/>
            </a:xfrm>
            <a:custGeom>
              <a:avLst/>
              <a:gdLst>
                <a:gd name="T0" fmla="*/ 1145 w 78"/>
                <a:gd name="T1" fmla="*/ 3807 h 52"/>
                <a:gd name="T2" fmla="*/ 3032 w 78"/>
                <a:gd name="T3" fmla="*/ 3564 h 52"/>
                <a:gd name="T4" fmla="*/ 3794 w 78"/>
                <a:gd name="T5" fmla="*/ 2268 h 52"/>
                <a:gd name="T6" fmla="*/ 4942 w 78"/>
                <a:gd name="T7" fmla="*/ 0 h 52"/>
                <a:gd name="T8" fmla="*/ 3858 w 78"/>
                <a:gd name="T9" fmla="*/ 1539 h 52"/>
                <a:gd name="T10" fmla="*/ 2403 w 78"/>
                <a:gd name="T11" fmla="*/ 3078 h 52"/>
                <a:gd name="T12" fmla="*/ 826 w 78"/>
                <a:gd name="T13" fmla="*/ 3645 h 52"/>
                <a:gd name="T14" fmla="*/ 0 w 78"/>
                <a:gd name="T15" fmla="*/ 3726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52">
                  <a:moveTo>
                    <a:pt x="18" y="47"/>
                  </a:moveTo>
                  <a:cubicBezTo>
                    <a:pt x="27" y="50"/>
                    <a:pt x="42" y="52"/>
                    <a:pt x="48" y="44"/>
                  </a:cubicBezTo>
                  <a:cubicBezTo>
                    <a:pt x="52" y="39"/>
                    <a:pt x="56" y="33"/>
                    <a:pt x="60" y="28"/>
                  </a:cubicBezTo>
                  <a:cubicBezTo>
                    <a:pt x="67" y="21"/>
                    <a:pt x="75" y="10"/>
                    <a:pt x="78" y="0"/>
                  </a:cubicBezTo>
                  <a:cubicBezTo>
                    <a:pt x="72" y="6"/>
                    <a:pt x="67" y="13"/>
                    <a:pt x="61" y="19"/>
                  </a:cubicBezTo>
                  <a:cubicBezTo>
                    <a:pt x="54" y="26"/>
                    <a:pt x="47" y="34"/>
                    <a:pt x="38" y="38"/>
                  </a:cubicBezTo>
                  <a:cubicBezTo>
                    <a:pt x="31" y="41"/>
                    <a:pt x="21" y="45"/>
                    <a:pt x="13" y="45"/>
                  </a:cubicBezTo>
                  <a:cubicBezTo>
                    <a:pt x="9" y="46"/>
                    <a:pt x="5" y="45"/>
                    <a:pt x="0" y="46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0" name="Freeform 39">
              <a:extLst>
                <a:ext uri="{FF2B5EF4-FFF2-40B4-BE49-F238E27FC236}">
                  <a16:creationId xmlns:a16="http://schemas.microsoft.com/office/drawing/2014/main" id="{CC1D55F8-E4CA-49B1-B25C-9C5D5D93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244"/>
              <a:ext cx="31" cy="139"/>
            </a:xfrm>
            <a:custGeom>
              <a:avLst/>
              <a:gdLst>
                <a:gd name="T0" fmla="*/ 0 w 11"/>
                <a:gd name="T1" fmla="*/ 0 h 46"/>
                <a:gd name="T2" fmla="*/ 310 w 11"/>
                <a:gd name="T3" fmla="*/ 1734 h 46"/>
                <a:gd name="T4" fmla="*/ 555 w 11"/>
                <a:gd name="T5" fmla="*/ 3835 h 46"/>
                <a:gd name="T6" fmla="*/ 516 w 11"/>
                <a:gd name="T7" fmla="*/ 2593 h 46"/>
                <a:gd name="T8" fmla="*/ 690 w 11"/>
                <a:gd name="T9" fmla="*/ 1734 h 46"/>
                <a:gd name="T10" fmla="*/ 65 w 11"/>
                <a:gd name="T11" fmla="*/ 82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cubicBezTo>
                    <a:pt x="1" y="7"/>
                    <a:pt x="4" y="14"/>
                    <a:pt x="5" y="21"/>
                  </a:cubicBezTo>
                  <a:cubicBezTo>
                    <a:pt x="6" y="29"/>
                    <a:pt x="7" y="38"/>
                    <a:pt x="9" y="46"/>
                  </a:cubicBezTo>
                  <a:cubicBezTo>
                    <a:pt x="9" y="41"/>
                    <a:pt x="8" y="36"/>
                    <a:pt x="8" y="31"/>
                  </a:cubicBezTo>
                  <a:cubicBezTo>
                    <a:pt x="9" y="28"/>
                    <a:pt x="11" y="23"/>
                    <a:pt x="11" y="21"/>
                  </a:cubicBezTo>
                  <a:cubicBezTo>
                    <a:pt x="11" y="14"/>
                    <a:pt x="2" y="8"/>
                    <a:pt x="1" y="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1" name="Freeform 40">
              <a:extLst>
                <a:ext uri="{FF2B5EF4-FFF2-40B4-BE49-F238E27FC236}">
                  <a16:creationId xmlns:a16="http://schemas.microsoft.com/office/drawing/2014/main" id="{6B7EE1C0-223F-488C-B501-A994D569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383"/>
              <a:ext cx="67" cy="78"/>
            </a:xfrm>
            <a:custGeom>
              <a:avLst/>
              <a:gdLst>
                <a:gd name="T0" fmla="*/ 131 w 24"/>
                <a:gd name="T1" fmla="*/ 810 h 26"/>
                <a:gd name="T2" fmla="*/ 787 w 24"/>
                <a:gd name="T3" fmla="*/ 324 h 26"/>
                <a:gd name="T4" fmla="*/ 1326 w 24"/>
                <a:gd name="T5" fmla="*/ 2106 h 26"/>
                <a:gd name="T6" fmla="*/ 740 w 24"/>
                <a:gd name="T7" fmla="*/ 1215 h 26"/>
                <a:gd name="T8" fmla="*/ 0 w 24"/>
                <a:gd name="T9" fmla="*/ 89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6">
                  <a:moveTo>
                    <a:pt x="2" y="10"/>
                  </a:moveTo>
                  <a:cubicBezTo>
                    <a:pt x="3" y="3"/>
                    <a:pt x="9" y="0"/>
                    <a:pt x="13" y="4"/>
                  </a:cubicBezTo>
                  <a:cubicBezTo>
                    <a:pt x="16" y="8"/>
                    <a:pt x="24" y="21"/>
                    <a:pt x="22" y="26"/>
                  </a:cubicBezTo>
                  <a:cubicBezTo>
                    <a:pt x="18" y="24"/>
                    <a:pt x="16" y="17"/>
                    <a:pt x="12" y="15"/>
                  </a:cubicBezTo>
                  <a:cubicBezTo>
                    <a:pt x="8" y="13"/>
                    <a:pt x="4" y="14"/>
                    <a:pt x="0" y="1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2" name="Freeform 41">
              <a:extLst>
                <a:ext uri="{FF2B5EF4-FFF2-40B4-BE49-F238E27FC236}">
                  <a16:creationId xmlns:a16="http://schemas.microsoft.com/office/drawing/2014/main" id="{22DCF842-FA71-4E1A-9F8E-9DCC99EE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50"/>
              <a:ext cx="47" cy="55"/>
            </a:xfrm>
            <a:custGeom>
              <a:avLst/>
              <a:gdLst>
                <a:gd name="T0" fmla="*/ 130 w 17"/>
                <a:gd name="T1" fmla="*/ 0 h 18"/>
                <a:gd name="T2" fmla="*/ 0 w 17"/>
                <a:gd name="T3" fmla="*/ 86 h 18"/>
                <a:gd name="T4" fmla="*/ 359 w 17"/>
                <a:gd name="T5" fmla="*/ 972 h 18"/>
                <a:gd name="T6" fmla="*/ 697 w 17"/>
                <a:gd name="T7" fmla="*/ 1568 h 18"/>
                <a:gd name="T8" fmla="*/ 299 w 17"/>
                <a:gd name="T9" fmla="*/ 26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"/>
                    <a:pt x="5" y="9"/>
                    <a:pt x="6" y="11"/>
                  </a:cubicBezTo>
                  <a:cubicBezTo>
                    <a:pt x="8" y="13"/>
                    <a:pt x="10" y="16"/>
                    <a:pt x="12" y="18"/>
                  </a:cubicBezTo>
                  <a:cubicBezTo>
                    <a:pt x="17" y="15"/>
                    <a:pt x="6" y="6"/>
                    <a:pt x="5" y="3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3" name="Freeform 42">
              <a:extLst>
                <a:ext uri="{FF2B5EF4-FFF2-40B4-BE49-F238E27FC236}">
                  <a16:creationId xmlns:a16="http://schemas.microsoft.com/office/drawing/2014/main" id="{3E6FAD42-6EEB-411E-B3F8-F315B0F1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14"/>
              <a:ext cx="23" cy="51"/>
            </a:xfrm>
            <a:custGeom>
              <a:avLst/>
              <a:gdLst>
                <a:gd name="T0" fmla="*/ 331 w 8"/>
                <a:gd name="T1" fmla="*/ 81 h 17"/>
                <a:gd name="T2" fmla="*/ 290 w 8"/>
                <a:gd name="T3" fmla="*/ 1377 h 17"/>
                <a:gd name="T4" fmla="*/ 546 w 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0" y="3"/>
                    <a:pt x="3" y="13"/>
                    <a:pt x="4" y="17"/>
                  </a:cubicBezTo>
                  <a:cubicBezTo>
                    <a:pt x="5" y="12"/>
                    <a:pt x="5" y="5"/>
                    <a:pt x="8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4" name="Freeform 43">
              <a:extLst>
                <a:ext uri="{FF2B5EF4-FFF2-40B4-BE49-F238E27FC236}">
                  <a16:creationId xmlns:a16="http://schemas.microsoft.com/office/drawing/2014/main" id="{74E290C2-771D-4A6E-AFAF-56CF79A3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253"/>
              <a:ext cx="23" cy="22"/>
            </a:xfrm>
            <a:custGeom>
              <a:avLst/>
              <a:gdLst>
                <a:gd name="T0" fmla="*/ 216 w 8"/>
                <a:gd name="T1" fmla="*/ 0 h 7"/>
                <a:gd name="T2" fmla="*/ 290 w 8"/>
                <a:gd name="T3" fmla="*/ 682 h 7"/>
                <a:gd name="T4" fmla="*/ 405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0" y="2"/>
                    <a:pt x="3" y="5"/>
                    <a:pt x="4" y="7"/>
                  </a:cubicBezTo>
                  <a:cubicBezTo>
                    <a:pt x="8" y="6"/>
                    <a:pt x="3" y="3"/>
                    <a:pt x="6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5" name="Freeform 44">
              <a:extLst>
                <a:ext uri="{FF2B5EF4-FFF2-40B4-BE49-F238E27FC236}">
                  <a16:creationId xmlns:a16="http://schemas.microsoft.com/office/drawing/2014/main" id="{27F10490-1FF7-447C-A130-1FCF95F11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413"/>
              <a:ext cx="11" cy="12"/>
            </a:xfrm>
            <a:custGeom>
              <a:avLst/>
              <a:gdLst>
                <a:gd name="T0" fmla="*/ 129 w 4"/>
                <a:gd name="T1" fmla="*/ 0 h 4"/>
                <a:gd name="T2" fmla="*/ 0 w 4"/>
                <a:gd name="T3" fmla="*/ 243 h 4"/>
                <a:gd name="T4" fmla="*/ 228 w 4"/>
                <a:gd name="T5" fmla="*/ 32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3"/>
                    <a:pt x="0" y="3"/>
                  </a:cubicBezTo>
                  <a:cubicBezTo>
                    <a:pt x="0" y="4"/>
                    <a:pt x="3" y="4"/>
                    <a:pt x="4" y="4"/>
                  </a:cubicBezTo>
                </a:path>
              </a:pathLst>
            </a:custGeom>
            <a:solidFill>
              <a:srgbClr val="8B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6" name="Freeform 45">
              <a:extLst>
                <a:ext uri="{FF2B5EF4-FFF2-40B4-BE49-F238E27FC236}">
                  <a16:creationId xmlns:a16="http://schemas.microsoft.com/office/drawing/2014/main" id="{41B2A451-E6FE-4C4B-8125-A9DC6EC6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494"/>
              <a:ext cx="668" cy="343"/>
            </a:xfrm>
            <a:custGeom>
              <a:avLst/>
              <a:gdLst>
                <a:gd name="T0" fmla="*/ 65 w 237"/>
                <a:gd name="T1" fmla="*/ 3186 h 114"/>
                <a:gd name="T2" fmla="*/ 691 w 237"/>
                <a:gd name="T3" fmla="*/ 3920 h 114"/>
                <a:gd name="T4" fmla="*/ 1319 w 237"/>
                <a:gd name="T5" fmla="*/ 4408 h 114"/>
                <a:gd name="T6" fmla="*/ 3027 w 237"/>
                <a:gd name="T7" fmla="*/ 5178 h 114"/>
                <a:gd name="T8" fmla="*/ 5801 w 237"/>
                <a:gd name="T9" fmla="*/ 6318 h 114"/>
                <a:gd name="T10" fmla="*/ 6942 w 237"/>
                <a:gd name="T11" fmla="*/ 6890 h 114"/>
                <a:gd name="T12" fmla="*/ 7461 w 237"/>
                <a:gd name="T13" fmla="*/ 7702 h 114"/>
                <a:gd name="T14" fmla="*/ 10415 w 237"/>
                <a:gd name="T15" fmla="*/ 9017 h 114"/>
                <a:gd name="T16" fmla="*/ 12498 w 237"/>
                <a:gd name="T17" fmla="*/ 9342 h 114"/>
                <a:gd name="T18" fmla="*/ 13814 w 237"/>
                <a:gd name="T19" fmla="*/ 9180 h 114"/>
                <a:gd name="T20" fmla="*/ 14958 w 237"/>
                <a:gd name="T21" fmla="*/ 9099 h 114"/>
                <a:gd name="T22" fmla="*/ 11105 w 237"/>
                <a:gd name="T23" fmla="*/ 7877 h 114"/>
                <a:gd name="T24" fmla="*/ 8780 w 237"/>
                <a:gd name="T25" fmla="*/ 6237 h 114"/>
                <a:gd name="T26" fmla="*/ 8645 w 237"/>
                <a:gd name="T27" fmla="*/ 5178 h 114"/>
                <a:gd name="T28" fmla="*/ 8086 w 237"/>
                <a:gd name="T29" fmla="*/ 5503 h 114"/>
                <a:gd name="T30" fmla="*/ 7325 w 237"/>
                <a:gd name="T31" fmla="*/ 5422 h 114"/>
                <a:gd name="T32" fmla="*/ 6697 w 237"/>
                <a:gd name="T33" fmla="*/ 4408 h 114"/>
                <a:gd name="T34" fmla="*/ 5736 w 237"/>
                <a:gd name="T35" fmla="*/ 4083 h 114"/>
                <a:gd name="T36" fmla="*/ 5172 w 237"/>
                <a:gd name="T37" fmla="*/ 3024 h 114"/>
                <a:gd name="T38" fmla="*/ 4482 w 237"/>
                <a:gd name="T39" fmla="*/ 1721 h 114"/>
                <a:gd name="T40" fmla="*/ 4346 w 237"/>
                <a:gd name="T41" fmla="*/ 0 h 114"/>
                <a:gd name="T42" fmla="*/ 3027 w 237"/>
                <a:gd name="T43" fmla="*/ 3592 h 114"/>
                <a:gd name="T44" fmla="*/ 1905 w 237"/>
                <a:gd name="T45" fmla="*/ 4002 h 114"/>
                <a:gd name="T46" fmla="*/ 1074 w 237"/>
                <a:gd name="T47" fmla="*/ 3839 h 114"/>
                <a:gd name="T48" fmla="*/ 0 w 237"/>
                <a:gd name="T49" fmla="*/ 3105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7" h="114">
                  <a:moveTo>
                    <a:pt x="1" y="39"/>
                  </a:moveTo>
                  <a:cubicBezTo>
                    <a:pt x="5" y="43"/>
                    <a:pt x="6" y="45"/>
                    <a:pt x="11" y="48"/>
                  </a:cubicBezTo>
                  <a:cubicBezTo>
                    <a:pt x="14" y="50"/>
                    <a:pt x="17" y="52"/>
                    <a:pt x="21" y="54"/>
                  </a:cubicBezTo>
                  <a:cubicBezTo>
                    <a:pt x="30" y="58"/>
                    <a:pt x="39" y="59"/>
                    <a:pt x="48" y="63"/>
                  </a:cubicBezTo>
                  <a:cubicBezTo>
                    <a:pt x="62" y="70"/>
                    <a:pt x="77" y="71"/>
                    <a:pt x="92" y="77"/>
                  </a:cubicBezTo>
                  <a:cubicBezTo>
                    <a:pt x="96" y="78"/>
                    <a:pt x="106" y="81"/>
                    <a:pt x="110" y="84"/>
                  </a:cubicBezTo>
                  <a:cubicBezTo>
                    <a:pt x="115" y="89"/>
                    <a:pt x="110" y="91"/>
                    <a:pt x="118" y="94"/>
                  </a:cubicBezTo>
                  <a:cubicBezTo>
                    <a:pt x="134" y="100"/>
                    <a:pt x="149" y="107"/>
                    <a:pt x="165" y="110"/>
                  </a:cubicBezTo>
                  <a:cubicBezTo>
                    <a:pt x="176" y="113"/>
                    <a:pt x="187" y="114"/>
                    <a:pt x="198" y="114"/>
                  </a:cubicBezTo>
                  <a:cubicBezTo>
                    <a:pt x="205" y="114"/>
                    <a:pt x="212" y="112"/>
                    <a:pt x="219" y="112"/>
                  </a:cubicBezTo>
                  <a:cubicBezTo>
                    <a:pt x="225" y="112"/>
                    <a:pt x="232" y="110"/>
                    <a:pt x="237" y="111"/>
                  </a:cubicBezTo>
                  <a:cubicBezTo>
                    <a:pt x="217" y="114"/>
                    <a:pt x="195" y="102"/>
                    <a:pt x="176" y="96"/>
                  </a:cubicBezTo>
                  <a:cubicBezTo>
                    <a:pt x="164" y="93"/>
                    <a:pt x="143" y="91"/>
                    <a:pt x="139" y="76"/>
                  </a:cubicBezTo>
                  <a:cubicBezTo>
                    <a:pt x="138" y="74"/>
                    <a:pt x="139" y="65"/>
                    <a:pt x="137" y="63"/>
                  </a:cubicBezTo>
                  <a:cubicBezTo>
                    <a:pt x="134" y="61"/>
                    <a:pt x="130" y="66"/>
                    <a:pt x="128" y="67"/>
                  </a:cubicBezTo>
                  <a:cubicBezTo>
                    <a:pt x="124" y="69"/>
                    <a:pt x="120" y="68"/>
                    <a:pt x="116" y="66"/>
                  </a:cubicBezTo>
                  <a:cubicBezTo>
                    <a:pt x="109" y="64"/>
                    <a:pt x="108" y="61"/>
                    <a:pt x="106" y="54"/>
                  </a:cubicBezTo>
                  <a:cubicBezTo>
                    <a:pt x="104" y="46"/>
                    <a:pt x="98" y="54"/>
                    <a:pt x="91" y="50"/>
                  </a:cubicBezTo>
                  <a:cubicBezTo>
                    <a:pt x="87" y="47"/>
                    <a:pt x="84" y="41"/>
                    <a:pt x="82" y="37"/>
                  </a:cubicBezTo>
                  <a:cubicBezTo>
                    <a:pt x="78" y="32"/>
                    <a:pt x="74" y="26"/>
                    <a:pt x="71" y="21"/>
                  </a:cubicBezTo>
                  <a:cubicBezTo>
                    <a:pt x="68" y="14"/>
                    <a:pt x="71" y="7"/>
                    <a:pt x="69" y="0"/>
                  </a:cubicBezTo>
                  <a:cubicBezTo>
                    <a:pt x="70" y="13"/>
                    <a:pt x="58" y="37"/>
                    <a:pt x="48" y="44"/>
                  </a:cubicBezTo>
                  <a:cubicBezTo>
                    <a:pt x="45" y="47"/>
                    <a:pt x="34" y="50"/>
                    <a:pt x="30" y="49"/>
                  </a:cubicBezTo>
                  <a:cubicBezTo>
                    <a:pt x="23" y="49"/>
                    <a:pt x="23" y="49"/>
                    <a:pt x="17" y="47"/>
                  </a:cubicBezTo>
                  <a:cubicBezTo>
                    <a:pt x="9" y="46"/>
                    <a:pt x="10" y="43"/>
                    <a:pt x="0" y="38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7" name="Freeform 46">
              <a:extLst>
                <a:ext uri="{FF2B5EF4-FFF2-40B4-BE49-F238E27FC236}">
                  <a16:creationId xmlns:a16="http://schemas.microsoft.com/office/drawing/2014/main" id="{4320F120-C76E-4C6F-9B1B-8385396E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2822"/>
              <a:ext cx="412" cy="232"/>
            </a:xfrm>
            <a:custGeom>
              <a:avLst/>
              <a:gdLst>
                <a:gd name="T0" fmla="*/ 629 w 146"/>
                <a:gd name="T1" fmla="*/ 654 h 77"/>
                <a:gd name="T2" fmla="*/ 1456 w 146"/>
                <a:gd name="T3" fmla="*/ 2133 h 77"/>
                <a:gd name="T4" fmla="*/ 2221 w 146"/>
                <a:gd name="T5" fmla="*/ 2950 h 77"/>
                <a:gd name="T6" fmla="*/ 4069 w 146"/>
                <a:gd name="T7" fmla="*/ 4622 h 77"/>
                <a:gd name="T8" fmla="*/ 6338 w 146"/>
                <a:gd name="T9" fmla="*/ 5936 h 77"/>
                <a:gd name="T10" fmla="*/ 9262 w 146"/>
                <a:gd name="T11" fmla="*/ 6345 h 77"/>
                <a:gd name="T12" fmla="*/ 7662 w 146"/>
                <a:gd name="T13" fmla="*/ 4947 h 77"/>
                <a:gd name="T14" fmla="*/ 7032 w 146"/>
                <a:gd name="T15" fmla="*/ 4538 h 77"/>
                <a:gd name="T16" fmla="*/ 6538 w 146"/>
                <a:gd name="T17" fmla="*/ 2868 h 77"/>
                <a:gd name="T18" fmla="*/ 5573 w 146"/>
                <a:gd name="T19" fmla="*/ 4703 h 77"/>
                <a:gd name="T20" fmla="*/ 5009 w 146"/>
                <a:gd name="T21" fmla="*/ 3721 h 77"/>
                <a:gd name="T22" fmla="*/ 4563 w 146"/>
                <a:gd name="T23" fmla="*/ 4049 h 77"/>
                <a:gd name="T24" fmla="*/ 3553 w 146"/>
                <a:gd name="T25" fmla="*/ 3314 h 77"/>
                <a:gd name="T26" fmla="*/ 2605 w 146"/>
                <a:gd name="T27" fmla="*/ 2462 h 77"/>
                <a:gd name="T28" fmla="*/ 1840 w 146"/>
                <a:gd name="T29" fmla="*/ 1317 h 77"/>
                <a:gd name="T30" fmla="*/ 516 w 146"/>
                <a:gd name="T31" fmla="*/ 410 h 77"/>
                <a:gd name="T32" fmla="*/ 0 w 146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77">
                  <a:moveTo>
                    <a:pt x="10" y="8"/>
                  </a:moveTo>
                  <a:cubicBezTo>
                    <a:pt x="16" y="14"/>
                    <a:pt x="18" y="21"/>
                    <a:pt x="23" y="26"/>
                  </a:cubicBezTo>
                  <a:cubicBezTo>
                    <a:pt x="26" y="30"/>
                    <a:pt x="31" y="33"/>
                    <a:pt x="35" y="36"/>
                  </a:cubicBezTo>
                  <a:cubicBezTo>
                    <a:pt x="43" y="44"/>
                    <a:pt x="54" y="51"/>
                    <a:pt x="64" y="56"/>
                  </a:cubicBezTo>
                  <a:cubicBezTo>
                    <a:pt x="76" y="62"/>
                    <a:pt x="87" y="69"/>
                    <a:pt x="100" y="72"/>
                  </a:cubicBezTo>
                  <a:cubicBezTo>
                    <a:pt x="115" y="75"/>
                    <a:pt x="131" y="75"/>
                    <a:pt x="146" y="77"/>
                  </a:cubicBezTo>
                  <a:cubicBezTo>
                    <a:pt x="140" y="71"/>
                    <a:pt x="129" y="65"/>
                    <a:pt x="121" y="60"/>
                  </a:cubicBezTo>
                  <a:cubicBezTo>
                    <a:pt x="118" y="59"/>
                    <a:pt x="114" y="57"/>
                    <a:pt x="111" y="55"/>
                  </a:cubicBezTo>
                  <a:cubicBezTo>
                    <a:pt x="103" y="49"/>
                    <a:pt x="105" y="42"/>
                    <a:pt x="103" y="35"/>
                  </a:cubicBezTo>
                  <a:cubicBezTo>
                    <a:pt x="97" y="41"/>
                    <a:pt x="96" y="53"/>
                    <a:pt x="88" y="57"/>
                  </a:cubicBezTo>
                  <a:cubicBezTo>
                    <a:pt x="79" y="62"/>
                    <a:pt x="79" y="51"/>
                    <a:pt x="79" y="45"/>
                  </a:cubicBezTo>
                  <a:cubicBezTo>
                    <a:pt x="76" y="47"/>
                    <a:pt x="74" y="49"/>
                    <a:pt x="72" y="49"/>
                  </a:cubicBezTo>
                  <a:cubicBezTo>
                    <a:pt x="67" y="49"/>
                    <a:pt x="60" y="43"/>
                    <a:pt x="56" y="40"/>
                  </a:cubicBezTo>
                  <a:cubicBezTo>
                    <a:pt x="51" y="37"/>
                    <a:pt x="45" y="34"/>
                    <a:pt x="41" y="30"/>
                  </a:cubicBezTo>
                  <a:cubicBezTo>
                    <a:pt x="37" y="25"/>
                    <a:pt x="34" y="20"/>
                    <a:pt x="29" y="16"/>
                  </a:cubicBezTo>
                  <a:cubicBezTo>
                    <a:pt x="23" y="12"/>
                    <a:pt x="14" y="9"/>
                    <a:pt x="8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8" name="Freeform 47">
              <a:extLst>
                <a:ext uri="{FF2B5EF4-FFF2-40B4-BE49-F238E27FC236}">
                  <a16:creationId xmlns:a16="http://schemas.microsoft.com/office/drawing/2014/main" id="{0BBDBB0F-7D70-4776-BD00-0AE2C9F7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2786"/>
              <a:ext cx="640" cy="304"/>
            </a:xfrm>
            <a:custGeom>
              <a:avLst/>
              <a:gdLst>
                <a:gd name="T0" fmla="*/ 135 w 227"/>
                <a:gd name="T1" fmla="*/ 5018 h 101"/>
                <a:gd name="T2" fmla="*/ 5492 w 227"/>
                <a:gd name="T3" fmla="*/ 7802 h 101"/>
                <a:gd name="T4" fmla="*/ 7463 w 227"/>
                <a:gd name="T5" fmla="*/ 7717 h 101"/>
                <a:gd name="T6" fmla="*/ 9276 w 227"/>
                <a:gd name="T7" fmla="*/ 8127 h 101"/>
                <a:gd name="T8" fmla="*/ 11430 w 227"/>
                <a:gd name="T9" fmla="*/ 8045 h 101"/>
                <a:gd name="T10" fmla="*/ 12194 w 227"/>
                <a:gd name="T11" fmla="*/ 7802 h 101"/>
                <a:gd name="T12" fmla="*/ 13093 w 227"/>
                <a:gd name="T13" fmla="*/ 7883 h 101"/>
                <a:gd name="T14" fmla="*/ 13649 w 227"/>
                <a:gd name="T15" fmla="*/ 7636 h 101"/>
                <a:gd name="T16" fmla="*/ 13711 w 227"/>
                <a:gd name="T17" fmla="*/ 6486 h 101"/>
                <a:gd name="T18" fmla="*/ 13959 w 227"/>
                <a:gd name="T19" fmla="*/ 3434 h 101"/>
                <a:gd name="T20" fmla="*/ 14029 w 227"/>
                <a:gd name="T21" fmla="*/ 0 h 101"/>
                <a:gd name="T22" fmla="*/ 13584 w 227"/>
                <a:gd name="T23" fmla="*/ 1884 h 101"/>
                <a:gd name="T24" fmla="*/ 13093 w 227"/>
                <a:gd name="T25" fmla="*/ 4084 h 101"/>
                <a:gd name="T26" fmla="*/ 11049 w 227"/>
                <a:gd name="T27" fmla="*/ 5018 h 101"/>
                <a:gd name="T28" fmla="*/ 10420 w 227"/>
                <a:gd name="T29" fmla="*/ 6811 h 101"/>
                <a:gd name="T30" fmla="*/ 10358 w 227"/>
                <a:gd name="T31" fmla="*/ 6161 h 101"/>
                <a:gd name="T32" fmla="*/ 10040 w 227"/>
                <a:gd name="T33" fmla="*/ 5102 h 101"/>
                <a:gd name="T34" fmla="*/ 7711 w 227"/>
                <a:gd name="T35" fmla="*/ 2781 h 101"/>
                <a:gd name="T36" fmla="*/ 5938 w 227"/>
                <a:gd name="T37" fmla="*/ 1397 h 101"/>
                <a:gd name="T38" fmla="*/ 5174 w 227"/>
                <a:gd name="T39" fmla="*/ 653 h 101"/>
                <a:gd name="T40" fmla="*/ 6637 w 227"/>
                <a:gd name="T41" fmla="*/ 2537 h 101"/>
                <a:gd name="T42" fmla="*/ 8156 w 227"/>
                <a:gd name="T43" fmla="*/ 5183 h 101"/>
                <a:gd name="T44" fmla="*/ 5422 w 227"/>
                <a:gd name="T45" fmla="*/ 5427 h 101"/>
                <a:gd name="T46" fmla="*/ 4029 w 227"/>
                <a:gd name="T47" fmla="*/ 6161 h 101"/>
                <a:gd name="T48" fmla="*/ 2918 w 227"/>
                <a:gd name="T49" fmla="*/ 5833 h 101"/>
                <a:gd name="T50" fmla="*/ 2154 w 227"/>
                <a:gd name="T51" fmla="*/ 5752 h 101"/>
                <a:gd name="T52" fmla="*/ 1074 w 227"/>
                <a:gd name="T53" fmla="*/ 5427 h 101"/>
                <a:gd name="T54" fmla="*/ 0 w 227"/>
                <a:gd name="T55" fmla="*/ 4855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7" h="101">
                  <a:moveTo>
                    <a:pt x="2" y="61"/>
                  </a:moveTo>
                  <a:cubicBezTo>
                    <a:pt x="19" y="76"/>
                    <a:pt x="65" y="95"/>
                    <a:pt x="87" y="95"/>
                  </a:cubicBezTo>
                  <a:cubicBezTo>
                    <a:pt x="98" y="95"/>
                    <a:pt x="107" y="93"/>
                    <a:pt x="118" y="94"/>
                  </a:cubicBezTo>
                  <a:cubicBezTo>
                    <a:pt x="128" y="95"/>
                    <a:pt x="137" y="97"/>
                    <a:pt x="147" y="99"/>
                  </a:cubicBezTo>
                  <a:cubicBezTo>
                    <a:pt x="157" y="101"/>
                    <a:pt x="170" y="101"/>
                    <a:pt x="181" y="98"/>
                  </a:cubicBezTo>
                  <a:cubicBezTo>
                    <a:pt x="185" y="97"/>
                    <a:pt x="189" y="95"/>
                    <a:pt x="193" y="95"/>
                  </a:cubicBezTo>
                  <a:cubicBezTo>
                    <a:pt x="198" y="95"/>
                    <a:pt x="202" y="97"/>
                    <a:pt x="207" y="96"/>
                  </a:cubicBezTo>
                  <a:cubicBezTo>
                    <a:pt x="210" y="96"/>
                    <a:pt x="215" y="96"/>
                    <a:pt x="216" y="93"/>
                  </a:cubicBezTo>
                  <a:cubicBezTo>
                    <a:pt x="217" y="91"/>
                    <a:pt x="217" y="82"/>
                    <a:pt x="217" y="79"/>
                  </a:cubicBezTo>
                  <a:cubicBezTo>
                    <a:pt x="219" y="66"/>
                    <a:pt x="217" y="55"/>
                    <a:pt x="221" y="42"/>
                  </a:cubicBezTo>
                  <a:cubicBezTo>
                    <a:pt x="227" y="21"/>
                    <a:pt x="223" y="12"/>
                    <a:pt x="222" y="0"/>
                  </a:cubicBezTo>
                  <a:cubicBezTo>
                    <a:pt x="220" y="4"/>
                    <a:pt x="216" y="19"/>
                    <a:pt x="215" y="23"/>
                  </a:cubicBezTo>
                  <a:cubicBezTo>
                    <a:pt x="212" y="32"/>
                    <a:pt x="210" y="41"/>
                    <a:pt x="207" y="50"/>
                  </a:cubicBezTo>
                  <a:cubicBezTo>
                    <a:pt x="200" y="63"/>
                    <a:pt x="188" y="71"/>
                    <a:pt x="175" y="61"/>
                  </a:cubicBezTo>
                  <a:cubicBezTo>
                    <a:pt x="184" y="67"/>
                    <a:pt x="174" y="90"/>
                    <a:pt x="165" y="83"/>
                  </a:cubicBezTo>
                  <a:cubicBezTo>
                    <a:pt x="162" y="81"/>
                    <a:pt x="163" y="78"/>
                    <a:pt x="164" y="75"/>
                  </a:cubicBezTo>
                  <a:cubicBezTo>
                    <a:pt x="165" y="69"/>
                    <a:pt x="163" y="68"/>
                    <a:pt x="159" y="62"/>
                  </a:cubicBezTo>
                  <a:cubicBezTo>
                    <a:pt x="150" y="49"/>
                    <a:pt x="136" y="42"/>
                    <a:pt x="122" y="34"/>
                  </a:cubicBezTo>
                  <a:cubicBezTo>
                    <a:pt x="113" y="29"/>
                    <a:pt x="103" y="23"/>
                    <a:pt x="94" y="17"/>
                  </a:cubicBezTo>
                  <a:cubicBezTo>
                    <a:pt x="90" y="15"/>
                    <a:pt x="84" y="12"/>
                    <a:pt x="82" y="8"/>
                  </a:cubicBezTo>
                  <a:cubicBezTo>
                    <a:pt x="90" y="15"/>
                    <a:pt x="96" y="24"/>
                    <a:pt x="105" y="31"/>
                  </a:cubicBezTo>
                  <a:cubicBezTo>
                    <a:pt x="114" y="39"/>
                    <a:pt x="130" y="49"/>
                    <a:pt x="129" y="63"/>
                  </a:cubicBezTo>
                  <a:cubicBezTo>
                    <a:pt x="128" y="86"/>
                    <a:pt x="94" y="82"/>
                    <a:pt x="86" y="66"/>
                  </a:cubicBezTo>
                  <a:cubicBezTo>
                    <a:pt x="82" y="77"/>
                    <a:pt x="75" y="76"/>
                    <a:pt x="64" y="75"/>
                  </a:cubicBezTo>
                  <a:cubicBezTo>
                    <a:pt x="57" y="74"/>
                    <a:pt x="52" y="72"/>
                    <a:pt x="46" y="71"/>
                  </a:cubicBezTo>
                  <a:cubicBezTo>
                    <a:pt x="42" y="70"/>
                    <a:pt x="38" y="71"/>
                    <a:pt x="34" y="70"/>
                  </a:cubicBezTo>
                  <a:cubicBezTo>
                    <a:pt x="28" y="70"/>
                    <a:pt x="23" y="68"/>
                    <a:pt x="17" y="66"/>
                  </a:cubicBezTo>
                  <a:cubicBezTo>
                    <a:pt x="13" y="64"/>
                    <a:pt x="4" y="63"/>
                    <a:pt x="0" y="5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9" name="Freeform 48">
              <a:extLst>
                <a:ext uri="{FF2B5EF4-FFF2-40B4-BE49-F238E27FC236}">
                  <a16:creationId xmlns:a16="http://schemas.microsoft.com/office/drawing/2014/main" id="{9B826FB3-DDA8-4F1B-8537-2C4FBF2E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630"/>
              <a:ext cx="133" cy="153"/>
            </a:xfrm>
            <a:custGeom>
              <a:avLst/>
              <a:gdLst>
                <a:gd name="T0" fmla="*/ 0 w 47"/>
                <a:gd name="T1" fmla="*/ 1539 h 51"/>
                <a:gd name="T2" fmla="*/ 705 w 47"/>
                <a:gd name="T3" fmla="*/ 2592 h 51"/>
                <a:gd name="T4" fmla="*/ 1338 w 47"/>
                <a:gd name="T5" fmla="*/ 3240 h 51"/>
                <a:gd name="T6" fmla="*/ 2762 w 47"/>
                <a:gd name="T7" fmla="*/ 3645 h 51"/>
                <a:gd name="T8" fmla="*/ 2700 w 47"/>
                <a:gd name="T9" fmla="*/ 2025 h 51"/>
                <a:gd name="T10" fmla="*/ 1721 w 47"/>
                <a:gd name="T11" fmla="*/ 0 h 51"/>
                <a:gd name="T12" fmla="*/ 1859 w 47"/>
                <a:gd name="T13" fmla="*/ 2106 h 51"/>
                <a:gd name="T14" fmla="*/ 65 w 47"/>
                <a:gd name="T15" fmla="*/ 1539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51">
                  <a:moveTo>
                    <a:pt x="0" y="19"/>
                  </a:moveTo>
                  <a:cubicBezTo>
                    <a:pt x="5" y="23"/>
                    <a:pt x="7" y="28"/>
                    <a:pt x="11" y="32"/>
                  </a:cubicBezTo>
                  <a:cubicBezTo>
                    <a:pt x="14" y="35"/>
                    <a:pt x="17" y="38"/>
                    <a:pt x="21" y="40"/>
                  </a:cubicBezTo>
                  <a:cubicBezTo>
                    <a:pt x="26" y="44"/>
                    <a:pt x="37" y="51"/>
                    <a:pt x="43" y="45"/>
                  </a:cubicBezTo>
                  <a:cubicBezTo>
                    <a:pt x="47" y="40"/>
                    <a:pt x="44" y="31"/>
                    <a:pt x="42" y="25"/>
                  </a:cubicBezTo>
                  <a:cubicBezTo>
                    <a:pt x="38" y="16"/>
                    <a:pt x="31" y="10"/>
                    <a:pt x="27" y="0"/>
                  </a:cubicBezTo>
                  <a:cubicBezTo>
                    <a:pt x="27" y="9"/>
                    <a:pt x="33" y="18"/>
                    <a:pt x="29" y="26"/>
                  </a:cubicBezTo>
                  <a:cubicBezTo>
                    <a:pt x="24" y="36"/>
                    <a:pt x="7" y="26"/>
                    <a:pt x="1" y="1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0" name="Freeform 49">
              <a:extLst>
                <a:ext uri="{FF2B5EF4-FFF2-40B4-BE49-F238E27FC236}">
                  <a16:creationId xmlns:a16="http://schemas.microsoft.com/office/drawing/2014/main" id="{6B167297-9B7B-4ED0-A166-83D0117A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425"/>
              <a:ext cx="136" cy="349"/>
            </a:xfrm>
            <a:custGeom>
              <a:avLst/>
              <a:gdLst>
                <a:gd name="T0" fmla="*/ 2185 w 48"/>
                <a:gd name="T1" fmla="*/ 325 h 116"/>
                <a:gd name="T2" fmla="*/ 1862 w 48"/>
                <a:gd name="T3" fmla="*/ 5178 h 116"/>
                <a:gd name="T4" fmla="*/ 0 w 48"/>
                <a:gd name="T5" fmla="*/ 9504 h 116"/>
                <a:gd name="T6" fmla="*/ 1366 w 48"/>
                <a:gd name="T7" fmla="*/ 7052 h 116"/>
                <a:gd name="T8" fmla="*/ 2641 w 48"/>
                <a:gd name="T9" fmla="*/ 3677 h 116"/>
                <a:gd name="T10" fmla="*/ 2842 w 48"/>
                <a:gd name="T11" fmla="*/ 1303 h 116"/>
                <a:gd name="T12" fmla="*/ 2185 w 48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16">
                  <a:moveTo>
                    <a:pt x="34" y="4"/>
                  </a:moveTo>
                  <a:cubicBezTo>
                    <a:pt x="42" y="23"/>
                    <a:pt x="37" y="45"/>
                    <a:pt x="29" y="63"/>
                  </a:cubicBezTo>
                  <a:cubicBezTo>
                    <a:pt x="21" y="82"/>
                    <a:pt x="7" y="96"/>
                    <a:pt x="0" y="116"/>
                  </a:cubicBezTo>
                  <a:cubicBezTo>
                    <a:pt x="4" y="104"/>
                    <a:pt x="14" y="95"/>
                    <a:pt x="21" y="86"/>
                  </a:cubicBezTo>
                  <a:cubicBezTo>
                    <a:pt x="30" y="72"/>
                    <a:pt x="38" y="62"/>
                    <a:pt x="41" y="45"/>
                  </a:cubicBezTo>
                  <a:cubicBezTo>
                    <a:pt x="43" y="34"/>
                    <a:pt x="48" y="27"/>
                    <a:pt x="44" y="16"/>
                  </a:cubicBezTo>
                  <a:cubicBezTo>
                    <a:pt x="42" y="10"/>
                    <a:pt x="36" y="6"/>
                    <a:pt x="34" y="0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1" name="Freeform 50">
              <a:extLst>
                <a:ext uri="{FF2B5EF4-FFF2-40B4-BE49-F238E27FC236}">
                  <a16:creationId xmlns:a16="http://schemas.microsoft.com/office/drawing/2014/main" id="{3344620F-70AE-46A3-8E92-C841AF9E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169"/>
              <a:ext cx="299" cy="148"/>
            </a:xfrm>
            <a:custGeom>
              <a:avLst/>
              <a:gdLst>
                <a:gd name="T0" fmla="*/ 2539 w 106"/>
                <a:gd name="T1" fmla="*/ 1160 h 49"/>
                <a:gd name="T2" fmla="*/ 4107 w 106"/>
                <a:gd name="T3" fmla="*/ 2673 h 49"/>
                <a:gd name="T4" fmla="*/ 6708 w 106"/>
                <a:gd name="T5" fmla="*/ 3504 h 49"/>
                <a:gd name="T6" fmla="*/ 5498 w 106"/>
                <a:gd name="T7" fmla="*/ 3585 h 49"/>
                <a:gd name="T8" fmla="*/ 4488 w 106"/>
                <a:gd name="T9" fmla="*/ 3914 h 49"/>
                <a:gd name="T10" fmla="*/ 2649 w 106"/>
                <a:gd name="T11" fmla="*/ 1897 h 49"/>
                <a:gd name="T12" fmla="*/ 0 w 106"/>
                <a:gd name="T13" fmla="*/ 163 h 49"/>
                <a:gd name="T14" fmla="*/ 1949 w 106"/>
                <a:gd name="T15" fmla="*/ 7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49">
                  <a:moveTo>
                    <a:pt x="40" y="14"/>
                  </a:moveTo>
                  <a:cubicBezTo>
                    <a:pt x="48" y="21"/>
                    <a:pt x="55" y="26"/>
                    <a:pt x="65" y="32"/>
                  </a:cubicBezTo>
                  <a:cubicBezTo>
                    <a:pt x="78" y="40"/>
                    <a:pt x="91" y="39"/>
                    <a:pt x="106" y="42"/>
                  </a:cubicBezTo>
                  <a:cubicBezTo>
                    <a:pt x="100" y="42"/>
                    <a:pt x="93" y="42"/>
                    <a:pt x="87" y="43"/>
                  </a:cubicBezTo>
                  <a:cubicBezTo>
                    <a:pt x="82" y="44"/>
                    <a:pt x="76" y="49"/>
                    <a:pt x="71" y="47"/>
                  </a:cubicBezTo>
                  <a:cubicBezTo>
                    <a:pt x="60" y="45"/>
                    <a:pt x="50" y="30"/>
                    <a:pt x="42" y="23"/>
                  </a:cubicBezTo>
                  <a:cubicBezTo>
                    <a:pt x="30" y="13"/>
                    <a:pt x="15" y="3"/>
                    <a:pt x="0" y="2"/>
                  </a:cubicBezTo>
                  <a:cubicBezTo>
                    <a:pt x="8" y="0"/>
                    <a:pt x="23" y="4"/>
                    <a:pt x="31" y="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2" name="Freeform 51">
              <a:extLst>
                <a:ext uri="{FF2B5EF4-FFF2-40B4-BE49-F238E27FC236}">
                  <a16:creationId xmlns:a16="http://schemas.microsoft.com/office/drawing/2014/main" id="{CFE50C55-27F6-456B-8AE4-081D2614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223"/>
              <a:ext cx="344" cy="313"/>
            </a:xfrm>
            <a:custGeom>
              <a:avLst/>
              <a:gdLst>
                <a:gd name="T0" fmla="*/ 0 w 122"/>
                <a:gd name="T1" fmla="*/ 8532 h 104"/>
                <a:gd name="T2" fmla="*/ 183 w 122"/>
                <a:gd name="T3" fmla="*/ 5670 h 104"/>
                <a:gd name="T4" fmla="*/ 1700 w 122"/>
                <a:gd name="T5" fmla="*/ 4084 h 104"/>
                <a:gd name="T6" fmla="*/ 4731 w 122"/>
                <a:gd name="T7" fmla="*/ 2128 h 104"/>
                <a:gd name="T8" fmla="*/ 6457 w 122"/>
                <a:gd name="T9" fmla="*/ 978 h 104"/>
                <a:gd name="T10" fmla="*/ 7712 w 122"/>
                <a:gd name="T11" fmla="*/ 0 h 104"/>
                <a:gd name="T12" fmla="*/ 3412 w 122"/>
                <a:gd name="T13" fmla="*/ 4003 h 104"/>
                <a:gd name="T14" fmla="*/ 1455 w 122"/>
                <a:gd name="T15" fmla="*/ 5098 h 104"/>
                <a:gd name="T16" fmla="*/ 245 w 122"/>
                <a:gd name="T17" fmla="*/ 8288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04">
                  <a:moveTo>
                    <a:pt x="0" y="104"/>
                  </a:moveTo>
                  <a:cubicBezTo>
                    <a:pt x="10" y="92"/>
                    <a:pt x="1" y="83"/>
                    <a:pt x="3" y="69"/>
                  </a:cubicBezTo>
                  <a:cubicBezTo>
                    <a:pt x="4" y="56"/>
                    <a:pt x="15" y="53"/>
                    <a:pt x="27" y="50"/>
                  </a:cubicBezTo>
                  <a:cubicBezTo>
                    <a:pt x="42" y="46"/>
                    <a:pt x="60" y="33"/>
                    <a:pt x="75" y="26"/>
                  </a:cubicBezTo>
                  <a:cubicBezTo>
                    <a:pt x="84" y="21"/>
                    <a:pt x="94" y="17"/>
                    <a:pt x="102" y="12"/>
                  </a:cubicBezTo>
                  <a:cubicBezTo>
                    <a:pt x="109" y="8"/>
                    <a:pt x="116" y="4"/>
                    <a:pt x="122" y="0"/>
                  </a:cubicBezTo>
                  <a:cubicBezTo>
                    <a:pt x="97" y="15"/>
                    <a:pt x="83" y="41"/>
                    <a:pt x="54" y="49"/>
                  </a:cubicBezTo>
                  <a:cubicBezTo>
                    <a:pt x="42" y="52"/>
                    <a:pt x="33" y="56"/>
                    <a:pt x="23" y="62"/>
                  </a:cubicBezTo>
                  <a:cubicBezTo>
                    <a:pt x="16" y="66"/>
                    <a:pt x="10" y="89"/>
                    <a:pt x="4" y="101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3" name="Freeform 52">
              <a:extLst>
                <a:ext uri="{FF2B5EF4-FFF2-40B4-BE49-F238E27FC236}">
                  <a16:creationId xmlns:a16="http://schemas.microsoft.com/office/drawing/2014/main" id="{71435373-3618-4026-830E-F1CCE40E7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660"/>
              <a:ext cx="282" cy="216"/>
            </a:xfrm>
            <a:custGeom>
              <a:avLst/>
              <a:gdLst>
                <a:gd name="T0" fmla="*/ 564 w 100"/>
                <a:gd name="T1" fmla="*/ 324 h 72"/>
                <a:gd name="T2" fmla="*/ 2290 w 100"/>
                <a:gd name="T3" fmla="*/ 1134 h 72"/>
                <a:gd name="T4" fmla="*/ 3164 w 100"/>
                <a:gd name="T5" fmla="*/ 1863 h 72"/>
                <a:gd name="T6" fmla="*/ 3993 w 100"/>
                <a:gd name="T7" fmla="*/ 1944 h 72"/>
                <a:gd name="T8" fmla="*/ 5632 w 100"/>
                <a:gd name="T9" fmla="*/ 2754 h 72"/>
                <a:gd name="T10" fmla="*/ 5558 w 100"/>
                <a:gd name="T11" fmla="*/ 5832 h 72"/>
                <a:gd name="T12" fmla="*/ 5113 w 100"/>
                <a:gd name="T13" fmla="*/ 3078 h 72"/>
                <a:gd name="T14" fmla="*/ 3793 w 100"/>
                <a:gd name="T15" fmla="*/ 4779 h 72"/>
                <a:gd name="T16" fmla="*/ 1909 w 100"/>
                <a:gd name="T17" fmla="*/ 1296 h 72"/>
                <a:gd name="T18" fmla="*/ 1074 w 100"/>
                <a:gd name="T19" fmla="*/ 972 h 72"/>
                <a:gd name="T20" fmla="*/ 691 w 100"/>
                <a:gd name="T21" fmla="*/ 2592 h 72"/>
                <a:gd name="T22" fmla="*/ 245 w 100"/>
                <a:gd name="T23" fmla="*/ 567 h 72"/>
                <a:gd name="T24" fmla="*/ 0 w 100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72">
                  <a:moveTo>
                    <a:pt x="9" y="4"/>
                  </a:moveTo>
                  <a:cubicBezTo>
                    <a:pt x="18" y="8"/>
                    <a:pt x="28" y="9"/>
                    <a:pt x="36" y="14"/>
                  </a:cubicBezTo>
                  <a:cubicBezTo>
                    <a:pt x="41" y="16"/>
                    <a:pt x="45" y="21"/>
                    <a:pt x="50" y="23"/>
                  </a:cubicBezTo>
                  <a:cubicBezTo>
                    <a:pt x="54" y="24"/>
                    <a:pt x="59" y="24"/>
                    <a:pt x="63" y="24"/>
                  </a:cubicBezTo>
                  <a:cubicBezTo>
                    <a:pt x="72" y="26"/>
                    <a:pt x="82" y="27"/>
                    <a:pt x="89" y="34"/>
                  </a:cubicBezTo>
                  <a:cubicBezTo>
                    <a:pt x="100" y="44"/>
                    <a:pt x="89" y="59"/>
                    <a:pt x="88" y="72"/>
                  </a:cubicBezTo>
                  <a:cubicBezTo>
                    <a:pt x="84" y="64"/>
                    <a:pt x="92" y="42"/>
                    <a:pt x="81" y="38"/>
                  </a:cubicBezTo>
                  <a:cubicBezTo>
                    <a:pt x="72" y="36"/>
                    <a:pt x="62" y="53"/>
                    <a:pt x="60" y="59"/>
                  </a:cubicBezTo>
                  <a:cubicBezTo>
                    <a:pt x="74" y="37"/>
                    <a:pt x="46" y="22"/>
                    <a:pt x="30" y="16"/>
                  </a:cubicBezTo>
                  <a:cubicBezTo>
                    <a:pt x="26" y="15"/>
                    <a:pt x="21" y="11"/>
                    <a:pt x="17" y="12"/>
                  </a:cubicBezTo>
                  <a:cubicBezTo>
                    <a:pt x="11" y="13"/>
                    <a:pt x="11" y="27"/>
                    <a:pt x="11" y="32"/>
                  </a:cubicBezTo>
                  <a:cubicBezTo>
                    <a:pt x="12" y="25"/>
                    <a:pt x="7" y="13"/>
                    <a:pt x="4" y="7"/>
                  </a:cubicBezTo>
                  <a:cubicBezTo>
                    <a:pt x="2" y="4"/>
                    <a:pt x="1" y="4"/>
                    <a:pt x="0" y="0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" name="Freeform 53">
              <a:extLst>
                <a:ext uri="{FF2B5EF4-FFF2-40B4-BE49-F238E27FC236}">
                  <a16:creationId xmlns:a16="http://schemas.microsoft.com/office/drawing/2014/main" id="{092B28CD-1335-4C00-BA32-AB5C05C4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684"/>
              <a:ext cx="344" cy="195"/>
            </a:xfrm>
            <a:custGeom>
              <a:avLst/>
              <a:gdLst>
                <a:gd name="T0" fmla="*/ 0 w 122"/>
                <a:gd name="T1" fmla="*/ 5265 h 65"/>
                <a:gd name="T2" fmla="*/ 1210 w 122"/>
                <a:gd name="T3" fmla="*/ 2430 h 65"/>
                <a:gd name="T4" fmla="*/ 3674 w 122"/>
                <a:gd name="T5" fmla="*/ 1134 h 65"/>
                <a:gd name="T6" fmla="*/ 5312 w 122"/>
                <a:gd name="T7" fmla="*/ 567 h 65"/>
                <a:gd name="T8" fmla="*/ 6147 w 122"/>
                <a:gd name="T9" fmla="*/ 1863 h 65"/>
                <a:gd name="T10" fmla="*/ 7712 w 122"/>
                <a:gd name="T11" fmla="*/ 3402 h 65"/>
                <a:gd name="T12" fmla="*/ 5312 w 122"/>
                <a:gd name="T13" fmla="*/ 1863 h 65"/>
                <a:gd name="T14" fmla="*/ 4300 w 122"/>
                <a:gd name="T15" fmla="*/ 1944 h 65"/>
                <a:gd name="T16" fmla="*/ 4867 w 122"/>
                <a:gd name="T17" fmla="*/ 3240 h 65"/>
                <a:gd name="T18" fmla="*/ 1700 w 122"/>
                <a:gd name="T19" fmla="*/ 2592 h 65"/>
                <a:gd name="T20" fmla="*/ 135 w 122"/>
                <a:gd name="T21" fmla="*/ 4941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65">
                  <a:moveTo>
                    <a:pt x="0" y="65"/>
                  </a:moveTo>
                  <a:cubicBezTo>
                    <a:pt x="2" y="53"/>
                    <a:pt x="8" y="37"/>
                    <a:pt x="19" y="30"/>
                  </a:cubicBezTo>
                  <a:cubicBezTo>
                    <a:pt x="31" y="22"/>
                    <a:pt x="46" y="20"/>
                    <a:pt x="58" y="14"/>
                  </a:cubicBezTo>
                  <a:cubicBezTo>
                    <a:pt x="66" y="9"/>
                    <a:pt x="76" y="0"/>
                    <a:pt x="84" y="7"/>
                  </a:cubicBezTo>
                  <a:cubicBezTo>
                    <a:pt x="89" y="11"/>
                    <a:pt x="92" y="19"/>
                    <a:pt x="97" y="23"/>
                  </a:cubicBezTo>
                  <a:cubicBezTo>
                    <a:pt x="104" y="31"/>
                    <a:pt x="114" y="35"/>
                    <a:pt x="122" y="42"/>
                  </a:cubicBezTo>
                  <a:cubicBezTo>
                    <a:pt x="108" y="38"/>
                    <a:pt x="99" y="27"/>
                    <a:pt x="84" y="23"/>
                  </a:cubicBezTo>
                  <a:cubicBezTo>
                    <a:pt x="81" y="22"/>
                    <a:pt x="71" y="19"/>
                    <a:pt x="68" y="24"/>
                  </a:cubicBezTo>
                  <a:cubicBezTo>
                    <a:pt x="65" y="28"/>
                    <a:pt x="73" y="38"/>
                    <a:pt x="77" y="40"/>
                  </a:cubicBezTo>
                  <a:cubicBezTo>
                    <a:pt x="64" y="25"/>
                    <a:pt x="41" y="22"/>
                    <a:pt x="27" y="32"/>
                  </a:cubicBezTo>
                  <a:cubicBezTo>
                    <a:pt x="20" y="38"/>
                    <a:pt x="4" y="49"/>
                    <a:pt x="2" y="61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" name="Freeform 54">
              <a:extLst>
                <a:ext uri="{FF2B5EF4-FFF2-40B4-BE49-F238E27FC236}">
                  <a16:creationId xmlns:a16="http://schemas.microsoft.com/office/drawing/2014/main" id="{2FE1F5A5-8FA5-419C-9DC9-0354DE90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750"/>
              <a:ext cx="268" cy="232"/>
            </a:xfrm>
            <a:custGeom>
              <a:avLst/>
              <a:gdLst>
                <a:gd name="T0" fmla="*/ 2023 w 95"/>
                <a:gd name="T1" fmla="*/ 2377 h 77"/>
                <a:gd name="T2" fmla="*/ 3230 w 95"/>
                <a:gd name="T3" fmla="*/ 3558 h 77"/>
                <a:gd name="T4" fmla="*/ 4426 w 95"/>
                <a:gd name="T5" fmla="*/ 4294 h 77"/>
                <a:gd name="T6" fmla="*/ 5834 w 95"/>
                <a:gd name="T7" fmla="*/ 6345 h 77"/>
                <a:gd name="T8" fmla="*/ 3933 w 95"/>
                <a:gd name="T9" fmla="*/ 3314 h 77"/>
                <a:gd name="T10" fmla="*/ 2023 w 95"/>
                <a:gd name="T11" fmla="*/ 1479 h 77"/>
                <a:gd name="T12" fmla="*/ 0 w 95"/>
                <a:gd name="T13" fmla="*/ 0 h 77"/>
                <a:gd name="T14" fmla="*/ 1591 w 95"/>
                <a:gd name="T15" fmla="*/ 1808 h 77"/>
                <a:gd name="T16" fmla="*/ 2714 w 95"/>
                <a:gd name="T17" fmla="*/ 278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77">
                  <a:moveTo>
                    <a:pt x="32" y="29"/>
                  </a:moveTo>
                  <a:cubicBezTo>
                    <a:pt x="39" y="33"/>
                    <a:pt x="44" y="39"/>
                    <a:pt x="51" y="43"/>
                  </a:cubicBezTo>
                  <a:cubicBezTo>
                    <a:pt x="57" y="46"/>
                    <a:pt x="64" y="49"/>
                    <a:pt x="70" y="52"/>
                  </a:cubicBezTo>
                  <a:cubicBezTo>
                    <a:pt x="82" y="59"/>
                    <a:pt x="86" y="66"/>
                    <a:pt x="92" y="77"/>
                  </a:cubicBezTo>
                  <a:cubicBezTo>
                    <a:pt x="95" y="56"/>
                    <a:pt x="76" y="50"/>
                    <a:pt x="62" y="40"/>
                  </a:cubicBezTo>
                  <a:cubicBezTo>
                    <a:pt x="51" y="33"/>
                    <a:pt x="41" y="27"/>
                    <a:pt x="32" y="18"/>
                  </a:cubicBezTo>
                  <a:cubicBezTo>
                    <a:pt x="23" y="10"/>
                    <a:pt x="11" y="6"/>
                    <a:pt x="0" y="0"/>
                  </a:cubicBezTo>
                  <a:cubicBezTo>
                    <a:pt x="8" y="8"/>
                    <a:pt x="17" y="15"/>
                    <a:pt x="25" y="22"/>
                  </a:cubicBezTo>
                  <a:cubicBezTo>
                    <a:pt x="29" y="25"/>
                    <a:pt x="38" y="34"/>
                    <a:pt x="43" y="34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" name="Freeform 55">
              <a:extLst>
                <a:ext uri="{FF2B5EF4-FFF2-40B4-BE49-F238E27FC236}">
                  <a16:creationId xmlns:a16="http://schemas.microsoft.com/office/drawing/2014/main" id="{D7AC8778-5236-46AC-9E69-F5F63835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774"/>
              <a:ext cx="366" cy="316"/>
            </a:xfrm>
            <a:custGeom>
              <a:avLst/>
              <a:gdLst>
                <a:gd name="T0" fmla="*/ 8165 w 130"/>
                <a:gd name="T1" fmla="*/ 1559 h 105"/>
                <a:gd name="T2" fmla="*/ 6292 w 130"/>
                <a:gd name="T3" fmla="*/ 1478 h 105"/>
                <a:gd name="T4" fmla="*/ 2210 w 130"/>
                <a:gd name="T5" fmla="*/ 978 h 105"/>
                <a:gd name="T6" fmla="*/ 245 w 130"/>
                <a:gd name="T7" fmla="*/ 0 h 105"/>
                <a:gd name="T8" fmla="*/ 310 w 130"/>
                <a:gd name="T9" fmla="*/ 734 h 105"/>
                <a:gd name="T10" fmla="*/ 245 w 130"/>
                <a:gd name="T11" fmla="*/ 3678 h 105"/>
                <a:gd name="T12" fmla="*/ 65 w 130"/>
                <a:gd name="T13" fmla="*/ 5995 h 105"/>
                <a:gd name="T14" fmla="*/ 0 w 130"/>
                <a:gd name="T15" fmla="*/ 7960 h 105"/>
                <a:gd name="T16" fmla="*/ 0 w 130"/>
                <a:gd name="T17" fmla="*/ 7960 h 105"/>
                <a:gd name="T18" fmla="*/ 4018 w 130"/>
                <a:gd name="T19" fmla="*/ 8369 h 105"/>
                <a:gd name="T20" fmla="*/ 7545 w 130"/>
                <a:gd name="T21" fmla="*/ 7960 h 105"/>
                <a:gd name="T22" fmla="*/ 8165 w 130"/>
                <a:gd name="T23" fmla="*/ 7879 h 105"/>
                <a:gd name="T24" fmla="*/ 8165 w 130"/>
                <a:gd name="T25" fmla="*/ 1559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05">
                  <a:moveTo>
                    <a:pt x="130" y="19"/>
                  </a:moveTo>
                  <a:cubicBezTo>
                    <a:pt x="119" y="19"/>
                    <a:pt x="108" y="18"/>
                    <a:pt x="100" y="18"/>
                  </a:cubicBezTo>
                  <a:cubicBezTo>
                    <a:pt x="59" y="17"/>
                    <a:pt x="43" y="15"/>
                    <a:pt x="35" y="12"/>
                  </a:cubicBezTo>
                  <a:cubicBezTo>
                    <a:pt x="27" y="10"/>
                    <a:pt x="15" y="3"/>
                    <a:pt x="4" y="0"/>
                  </a:cubicBezTo>
                  <a:cubicBezTo>
                    <a:pt x="4" y="2"/>
                    <a:pt x="4" y="6"/>
                    <a:pt x="5" y="9"/>
                  </a:cubicBezTo>
                  <a:cubicBezTo>
                    <a:pt x="7" y="19"/>
                    <a:pt x="7" y="33"/>
                    <a:pt x="4" y="45"/>
                  </a:cubicBezTo>
                  <a:cubicBezTo>
                    <a:pt x="1" y="58"/>
                    <a:pt x="2" y="62"/>
                    <a:pt x="1" y="73"/>
                  </a:cubicBezTo>
                  <a:cubicBezTo>
                    <a:pt x="0" y="83"/>
                    <a:pt x="0" y="8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6" y="102"/>
                    <a:pt x="56" y="105"/>
                    <a:pt x="64" y="102"/>
                  </a:cubicBezTo>
                  <a:cubicBezTo>
                    <a:pt x="72" y="99"/>
                    <a:pt x="97" y="100"/>
                    <a:pt x="120" y="97"/>
                  </a:cubicBezTo>
                  <a:cubicBezTo>
                    <a:pt x="122" y="97"/>
                    <a:pt x="126" y="97"/>
                    <a:pt x="130" y="96"/>
                  </a:cubicBezTo>
                  <a:lnTo>
                    <a:pt x="130" y="19"/>
                  </a:lnTo>
                  <a:close/>
                </a:path>
              </a:pathLst>
            </a:custGeom>
            <a:solidFill>
              <a:srgbClr val="FE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7" name="Freeform 56">
              <a:extLst>
                <a:ext uri="{FF2B5EF4-FFF2-40B4-BE49-F238E27FC236}">
                  <a16:creationId xmlns:a16="http://schemas.microsoft.com/office/drawing/2014/main" id="{9F456F07-0AFE-44D8-9DCF-3AF59D990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795"/>
              <a:ext cx="307" cy="283"/>
            </a:xfrm>
            <a:custGeom>
              <a:avLst/>
              <a:gdLst>
                <a:gd name="T0" fmla="*/ 245 w 109"/>
                <a:gd name="T1" fmla="*/ 2457 h 94"/>
                <a:gd name="T2" fmla="*/ 183 w 109"/>
                <a:gd name="T3" fmla="*/ 3273 h 94"/>
                <a:gd name="T4" fmla="*/ 65 w 109"/>
                <a:gd name="T5" fmla="*/ 3881 h 94"/>
                <a:gd name="T6" fmla="*/ 65 w 109"/>
                <a:gd name="T7" fmla="*/ 5347 h 94"/>
                <a:gd name="T8" fmla="*/ 0 w 109"/>
                <a:gd name="T9" fmla="*/ 6744 h 94"/>
                <a:gd name="T10" fmla="*/ 1008 w 109"/>
                <a:gd name="T11" fmla="*/ 7397 h 94"/>
                <a:gd name="T12" fmla="*/ 2571 w 109"/>
                <a:gd name="T13" fmla="*/ 7641 h 94"/>
                <a:gd name="T14" fmla="*/ 3642 w 109"/>
                <a:gd name="T15" fmla="*/ 7478 h 94"/>
                <a:gd name="T16" fmla="*/ 6861 w 109"/>
                <a:gd name="T17" fmla="*/ 6825 h 94"/>
                <a:gd name="T18" fmla="*/ 6236 w 109"/>
                <a:gd name="T19" fmla="*/ 6988 h 94"/>
                <a:gd name="T20" fmla="*/ 5165 w 109"/>
                <a:gd name="T21" fmla="*/ 6906 h 94"/>
                <a:gd name="T22" fmla="*/ 4022 w 109"/>
                <a:gd name="T23" fmla="*/ 6663 h 94"/>
                <a:gd name="T24" fmla="*/ 2952 w 109"/>
                <a:gd name="T25" fmla="*/ 6000 h 94"/>
                <a:gd name="T26" fmla="*/ 2008 w 109"/>
                <a:gd name="T27" fmla="*/ 5509 h 94"/>
                <a:gd name="T28" fmla="*/ 873 w 109"/>
                <a:gd name="T29" fmla="*/ 3679 h 94"/>
                <a:gd name="T30" fmla="*/ 555 w 109"/>
                <a:gd name="T31" fmla="*/ 1060 h 94"/>
                <a:gd name="T32" fmla="*/ 183 w 109"/>
                <a:gd name="T33" fmla="*/ 0 h 94"/>
                <a:gd name="T34" fmla="*/ 245 w 109"/>
                <a:gd name="T35" fmla="*/ 1397 h 94"/>
                <a:gd name="T36" fmla="*/ 245 w 109"/>
                <a:gd name="T37" fmla="*/ 2047 h 94"/>
                <a:gd name="T38" fmla="*/ 245 w 109"/>
                <a:gd name="T39" fmla="*/ 245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94">
                  <a:moveTo>
                    <a:pt x="4" y="30"/>
                  </a:moveTo>
                  <a:cubicBezTo>
                    <a:pt x="3" y="34"/>
                    <a:pt x="4" y="37"/>
                    <a:pt x="3" y="40"/>
                  </a:cubicBezTo>
                  <a:cubicBezTo>
                    <a:pt x="2" y="43"/>
                    <a:pt x="1" y="44"/>
                    <a:pt x="1" y="47"/>
                  </a:cubicBezTo>
                  <a:cubicBezTo>
                    <a:pt x="1" y="53"/>
                    <a:pt x="1" y="59"/>
                    <a:pt x="1" y="65"/>
                  </a:cubicBezTo>
                  <a:cubicBezTo>
                    <a:pt x="1" y="71"/>
                    <a:pt x="0" y="77"/>
                    <a:pt x="0" y="82"/>
                  </a:cubicBezTo>
                  <a:cubicBezTo>
                    <a:pt x="0" y="89"/>
                    <a:pt x="11" y="89"/>
                    <a:pt x="16" y="90"/>
                  </a:cubicBezTo>
                  <a:cubicBezTo>
                    <a:pt x="24" y="93"/>
                    <a:pt x="33" y="94"/>
                    <a:pt x="41" y="93"/>
                  </a:cubicBezTo>
                  <a:cubicBezTo>
                    <a:pt x="47" y="93"/>
                    <a:pt x="52" y="91"/>
                    <a:pt x="58" y="91"/>
                  </a:cubicBezTo>
                  <a:cubicBezTo>
                    <a:pt x="75" y="90"/>
                    <a:pt x="94" y="93"/>
                    <a:pt x="109" y="83"/>
                  </a:cubicBezTo>
                  <a:cubicBezTo>
                    <a:pt x="106" y="83"/>
                    <a:pt x="102" y="85"/>
                    <a:pt x="99" y="85"/>
                  </a:cubicBezTo>
                  <a:cubicBezTo>
                    <a:pt x="93" y="85"/>
                    <a:pt x="87" y="84"/>
                    <a:pt x="82" y="84"/>
                  </a:cubicBezTo>
                  <a:cubicBezTo>
                    <a:pt x="76" y="83"/>
                    <a:pt x="70" y="83"/>
                    <a:pt x="64" y="81"/>
                  </a:cubicBezTo>
                  <a:cubicBezTo>
                    <a:pt x="58" y="79"/>
                    <a:pt x="53" y="76"/>
                    <a:pt x="47" y="73"/>
                  </a:cubicBezTo>
                  <a:cubicBezTo>
                    <a:pt x="42" y="72"/>
                    <a:pt x="37" y="70"/>
                    <a:pt x="32" y="67"/>
                  </a:cubicBezTo>
                  <a:cubicBezTo>
                    <a:pt x="25" y="62"/>
                    <a:pt x="16" y="54"/>
                    <a:pt x="14" y="45"/>
                  </a:cubicBezTo>
                  <a:cubicBezTo>
                    <a:pt x="11" y="34"/>
                    <a:pt x="12" y="23"/>
                    <a:pt x="9" y="13"/>
                  </a:cubicBezTo>
                  <a:cubicBezTo>
                    <a:pt x="8" y="9"/>
                    <a:pt x="8" y="2"/>
                    <a:pt x="3" y="0"/>
                  </a:cubicBezTo>
                  <a:cubicBezTo>
                    <a:pt x="4" y="6"/>
                    <a:pt x="5" y="12"/>
                    <a:pt x="4" y="17"/>
                  </a:cubicBezTo>
                  <a:cubicBezTo>
                    <a:pt x="4" y="20"/>
                    <a:pt x="3" y="22"/>
                    <a:pt x="4" y="25"/>
                  </a:cubicBezTo>
                  <a:cubicBezTo>
                    <a:pt x="4" y="26"/>
                    <a:pt x="5" y="28"/>
                    <a:pt x="4" y="3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57">
              <a:extLst>
                <a:ext uri="{FF2B5EF4-FFF2-40B4-BE49-F238E27FC236}">
                  <a16:creationId xmlns:a16="http://schemas.microsoft.com/office/drawing/2014/main" id="{FF14C306-C5DF-4EFA-BAEC-16467842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997"/>
              <a:ext cx="93" cy="75"/>
            </a:xfrm>
            <a:custGeom>
              <a:avLst/>
              <a:gdLst>
                <a:gd name="T0" fmla="*/ 135 w 33"/>
                <a:gd name="T1" fmla="*/ 0 h 25"/>
                <a:gd name="T2" fmla="*/ 380 w 33"/>
                <a:gd name="T3" fmla="*/ 1539 h 25"/>
                <a:gd name="T4" fmla="*/ 2080 w 33"/>
                <a:gd name="T5" fmla="*/ 1944 h 25"/>
                <a:gd name="T6" fmla="*/ 555 w 33"/>
                <a:gd name="T7" fmla="*/ 1215 h 25"/>
                <a:gd name="T8" fmla="*/ 135 w 33"/>
                <a:gd name="T9" fmla="*/ 8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5">
                  <a:moveTo>
                    <a:pt x="2" y="0"/>
                  </a:moveTo>
                  <a:cubicBezTo>
                    <a:pt x="2" y="7"/>
                    <a:pt x="0" y="15"/>
                    <a:pt x="6" y="19"/>
                  </a:cubicBezTo>
                  <a:cubicBezTo>
                    <a:pt x="13" y="25"/>
                    <a:pt x="25" y="23"/>
                    <a:pt x="33" y="24"/>
                  </a:cubicBezTo>
                  <a:cubicBezTo>
                    <a:pt x="26" y="22"/>
                    <a:pt x="13" y="21"/>
                    <a:pt x="9" y="15"/>
                  </a:cubicBezTo>
                  <a:cubicBezTo>
                    <a:pt x="6" y="12"/>
                    <a:pt x="4" y="5"/>
                    <a:pt x="2" y="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" name="Freeform 58">
              <a:extLst>
                <a:ext uri="{FF2B5EF4-FFF2-40B4-BE49-F238E27FC236}">
                  <a16:creationId xmlns:a16="http://schemas.microsoft.com/office/drawing/2014/main" id="{56101D3F-6295-46ED-9CD8-0C5193931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2819"/>
              <a:ext cx="239" cy="45"/>
            </a:xfrm>
            <a:custGeom>
              <a:avLst/>
              <a:gdLst>
                <a:gd name="T0" fmla="*/ 0 w 85"/>
                <a:gd name="T1" fmla="*/ 81 h 15"/>
                <a:gd name="T2" fmla="*/ 934 w 85"/>
                <a:gd name="T3" fmla="*/ 405 h 15"/>
                <a:gd name="T4" fmla="*/ 2064 w 85"/>
                <a:gd name="T5" fmla="*/ 567 h 15"/>
                <a:gd name="T6" fmla="*/ 5314 w 85"/>
                <a:gd name="T7" fmla="*/ 729 h 15"/>
                <a:gd name="T8" fmla="*/ 2758 w 85"/>
                <a:gd name="T9" fmla="*/ 1053 h 15"/>
                <a:gd name="T10" fmla="*/ 441 w 85"/>
                <a:gd name="T11" fmla="*/ 32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15">
                  <a:moveTo>
                    <a:pt x="0" y="1"/>
                  </a:moveTo>
                  <a:cubicBezTo>
                    <a:pt x="5" y="0"/>
                    <a:pt x="11" y="4"/>
                    <a:pt x="15" y="5"/>
                  </a:cubicBezTo>
                  <a:cubicBezTo>
                    <a:pt x="21" y="6"/>
                    <a:pt x="27" y="6"/>
                    <a:pt x="33" y="7"/>
                  </a:cubicBezTo>
                  <a:cubicBezTo>
                    <a:pt x="50" y="9"/>
                    <a:pt x="67" y="9"/>
                    <a:pt x="85" y="9"/>
                  </a:cubicBezTo>
                  <a:cubicBezTo>
                    <a:pt x="71" y="11"/>
                    <a:pt x="58" y="15"/>
                    <a:pt x="44" y="13"/>
                  </a:cubicBezTo>
                  <a:cubicBezTo>
                    <a:pt x="31" y="12"/>
                    <a:pt x="20" y="7"/>
                    <a:pt x="7" y="4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" name="Freeform 59">
              <a:extLst>
                <a:ext uri="{FF2B5EF4-FFF2-40B4-BE49-F238E27FC236}">
                  <a16:creationId xmlns:a16="http://schemas.microsoft.com/office/drawing/2014/main" id="{0416F9EF-D8A3-496C-8EAF-220F5F46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612"/>
              <a:ext cx="330" cy="189"/>
            </a:xfrm>
            <a:custGeom>
              <a:avLst/>
              <a:gdLst>
                <a:gd name="T0" fmla="*/ 516 w 117"/>
                <a:gd name="T1" fmla="*/ 1539 h 63"/>
                <a:gd name="T2" fmla="*/ 3794 w 117"/>
                <a:gd name="T3" fmla="*/ 2835 h 63"/>
                <a:gd name="T4" fmla="*/ 7407 w 117"/>
                <a:gd name="T5" fmla="*/ 4941 h 63"/>
                <a:gd name="T6" fmla="*/ 5449 w 117"/>
                <a:gd name="T7" fmla="*/ 2997 h 63"/>
                <a:gd name="T8" fmla="*/ 3094 w 117"/>
                <a:gd name="T9" fmla="*/ 486 h 63"/>
                <a:gd name="T10" fmla="*/ 1909 w 117"/>
                <a:gd name="T11" fmla="*/ 972 h 63"/>
                <a:gd name="T12" fmla="*/ 2019 w 117"/>
                <a:gd name="T13" fmla="*/ 0 h 63"/>
                <a:gd name="T14" fmla="*/ 0 w 117"/>
                <a:gd name="T15" fmla="*/ 1134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63">
                  <a:moveTo>
                    <a:pt x="8" y="19"/>
                  </a:moveTo>
                  <a:cubicBezTo>
                    <a:pt x="24" y="34"/>
                    <a:pt x="41" y="29"/>
                    <a:pt x="60" y="35"/>
                  </a:cubicBezTo>
                  <a:cubicBezTo>
                    <a:pt x="81" y="43"/>
                    <a:pt x="92" y="63"/>
                    <a:pt x="117" y="61"/>
                  </a:cubicBezTo>
                  <a:cubicBezTo>
                    <a:pt x="106" y="58"/>
                    <a:pt x="89" y="49"/>
                    <a:pt x="86" y="37"/>
                  </a:cubicBezTo>
                  <a:cubicBezTo>
                    <a:pt x="70" y="42"/>
                    <a:pt x="53" y="20"/>
                    <a:pt x="49" y="6"/>
                  </a:cubicBezTo>
                  <a:cubicBezTo>
                    <a:pt x="44" y="12"/>
                    <a:pt x="37" y="19"/>
                    <a:pt x="30" y="12"/>
                  </a:cubicBezTo>
                  <a:cubicBezTo>
                    <a:pt x="32" y="8"/>
                    <a:pt x="34" y="3"/>
                    <a:pt x="32" y="0"/>
                  </a:cubicBezTo>
                  <a:cubicBezTo>
                    <a:pt x="23" y="9"/>
                    <a:pt x="13" y="18"/>
                    <a:pt x="0" y="14"/>
                  </a:cubicBezTo>
                </a:path>
              </a:pathLst>
            </a:custGeom>
            <a:solidFill>
              <a:srgbClr val="91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" name="Freeform 60">
              <a:extLst>
                <a:ext uri="{FF2B5EF4-FFF2-40B4-BE49-F238E27FC236}">
                  <a16:creationId xmlns:a16="http://schemas.microsoft.com/office/drawing/2014/main" id="{DC120BBB-D5D1-45BE-AB5B-D958D5C9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976"/>
              <a:ext cx="412" cy="108"/>
            </a:xfrm>
            <a:custGeom>
              <a:avLst/>
              <a:gdLst>
                <a:gd name="T0" fmla="*/ 3098 w 146"/>
                <a:gd name="T1" fmla="*/ 2592 h 36"/>
                <a:gd name="T2" fmla="*/ 5328 w 146"/>
                <a:gd name="T3" fmla="*/ 2916 h 36"/>
                <a:gd name="T4" fmla="*/ 6919 w 146"/>
                <a:gd name="T5" fmla="*/ 2673 h 36"/>
                <a:gd name="T6" fmla="*/ 8697 w 146"/>
                <a:gd name="T7" fmla="*/ 2349 h 36"/>
                <a:gd name="T8" fmla="*/ 8943 w 146"/>
                <a:gd name="T9" fmla="*/ 0 h 36"/>
                <a:gd name="T10" fmla="*/ 7238 w 146"/>
                <a:gd name="T11" fmla="*/ 1782 h 36"/>
                <a:gd name="T12" fmla="*/ 5573 w 146"/>
                <a:gd name="T13" fmla="*/ 2430 h 36"/>
                <a:gd name="T14" fmla="*/ 4244 w 146"/>
                <a:gd name="T15" fmla="*/ 648 h 36"/>
                <a:gd name="T16" fmla="*/ 2605 w 146"/>
                <a:gd name="T17" fmla="*/ 2025 h 36"/>
                <a:gd name="T18" fmla="*/ 1321 w 146"/>
                <a:gd name="T19" fmla="*/ 2268 h 36"/>
                <a:gd name="T20" fmla="*/ 0 w 146"/>
                <a:gd name="T21" fmla="*/ 2106 h 36"/>
                <a:gd name="T22" fmla="*/ 694 w 146"/>
                <a:gd name="T23" fmla="*/ 2511 h 36"/>
                <a:gd name="T24" fmla="*/ 1775 w 146"/>
                <a:gd name="T25" fmla="*/ 2430 h 36"/>
                <a:gd name="T26" fmla="*/ 3798 w 146"/>
                <a:gd name="T27" fmla="*/ 267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36">
                  <a:moveTo>
                    <a:pt x="49" y="32"/>
                  </a:moveTo>
                  <a:cubicBezTo>
                    <a:pt x="60" y="32"/>
                    <a:pt x="72" y="36"/>
                    <a:pt x="84" y="36"/>
                  </a:cubicBezTo>
                  <a:cubicBezTo>
                    <a:pt x="93" y="36"/>
                    <a:pt x="101" y="34"/>
                    <a:pt x="109" y="33"/>
                  </a:cubicBezTo>
                  <a:cubicBezTo>
                    <a:pt x="117" y="32"/>
                    <a:pt x="130" y="33"/>
                    <a:pt x="137" y="29"/>
                  </a:cubicBezTo>
                  <a:cubicBezTo>
                    <a:pt x="146" y="23"/>
                    <a:pt x="141" y="9"/>
                    <a:pt x="141" y="0"/>
                  </a:cubicBezTo>
                  <a:cubicBezTo>
                    <a:pt x="138" y="10"/>
                    <a:pt x="129" y="34"/>
                    <a:pt x="114" y="22"/>
                  </a:cubicBezTo>
                  <a:cubicBezTo>
                    <a:pt x="110" y="34"/>
                    <a:pt x="97" y="30"/>
                    <a:pt x="88" y="30"/>
                  </a:cubicBezTo>
                  <a:cubicBezTo>
                    <a:pt x="72" y="29"/>
                    <a:pt x="68" y="26"/>
                    <a:pt x="67" y="8"/>
                  </a:cubicBezTo>
                  <a:cubicBezTo>
                    <a:pt x="58" y="20"/>
                    <a:pt x="58" y="25"/>
                    <a:pt x="41" y="25"/>
                  </a:cubicBezTo>
                  <a:cubicBezTo>
                    <a:pt x="34" y="26"/>
                    <a:pt x="28" y="27"/>
                    <a:pt x="21" y="28"/>
                  </a:cubicBezTo>
                  <a:cubicBezTo>
                    <a:pt x="14" y="28"/>
                    <a:pt x="7" y="26"/>
                    <a:pt x="0" y="26"/>
                  </a:cubicBezTo>
                  <a:cubicBezTo>
                    <a:pt x="4" y="27"/>
                    <a:pt x="8" y="31"/>
                    <a:pt x="11" y="31"/>
                  </a:cubicBezTo>
                  <a:cubicBezTo>
                    <a:pt x="17" y="33"/>
                    <a:pt x="22" y="30"/>
                    <a:pt x="28" y="30"/>
                  </a:cubicBezTo>
                  <a:cubicBezTo>
                    <a:pt x="39" y="29"/>
                    <a:pt x="49" y="34"/>
                    <a:pt x="60" y="33"/>
                  </a:cubicBezTo>
                </a:path>
              </a:pathLst>
            </a:custGeom>
            <a:solidFill>
              <a:srgbClr val="91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2" name="Freeform 61">
              <a:extLst>
                <a:ext uri="{FF2B5EF4-FFF2-40B4-BE49-F238E27FC236}">
                  <a16:creationId xmlns:a16="http://schemas.microsoft.com/office/drawing/2014/main" id="{919CC8C1-08FB-4A50-9BB4-7AE45341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130"/>
              <a:ext cx="1339" cy="975"/>
            </a:xfrm>
            <a:custGeom>
              <a:avLst/>
              <a:gdLst>
                <a:gd name="T0" fmla="*/ 29999 w 475"/>
                <a:gd name="T1" fmla="*/ 4935 h 324"/>
                <a:gd name="T2" fmla="*/ 23927 w 475"/>
                <a:gd name="T3" fmla="*/ 4327 h 324"/>
                <a:gd name="T4" fmla="*/ 20519 w 475"/>
                <a:gd name="T5" fmla="*/ 3921 h 324"/>
                <a:gd name="T6" fmla="*/ 14089 w 475"/>
                <a:gd name="T7" fmla="*/ 978 h 324"/>
                <a:gd name="T8" fmla="*/ 9091 w 475"/>
                <a:gd name="T9" fmla="*/ 4246 h 324"/>
                <a:gd name="T10" fmla="*/ 3989 w 475"/>
                <a:gd name="T11" fmla="*/ 7472 h 324"/>
                <a:gd name="T12" fmla="*/ 2782 w 475"/>
                <a:gd name="T13" fmla="*/ 7716 h 324"/>
                <a:gd name="T14" fmla="*/ 1835 w 475"/>
                <a:gd name="T15" fmla="*/ 15179 h 324"/>
                <a:gd name="T16" fmla="*/ 445 w 475"/>
                <a:gd name="T17" fmla="*/ 18447 h 324"/>
                <a:gd name="T18" fmla="*/ 0 w 475"/>
                <a:gd name="T19" fmla="*/ 18853 h 324"/>
                <a:gd name="T20" fmla="*/ 691 w 475"/>
                <a:gd name="T21" fmla="*/ 19921 h 324"/>
                <a:gd name="T22" fmla="*/ 2083 w 475"/>
                <a:gd name="T23" fmla="*/ 21959 h 324"/>
                <a:gd name="T24" fmla="*/ 6563 w 475"/>
                <a:gd name="T25" fmla="*/ 25103 h 324"/>
                <a:gd name="T26" fmla="*/ 10799 w 475"/>
                <a:gd name="T27" fmla="*/ 25591 h 324"/>
                <a:gd name="T28" fmla="*/ 13573 w 475"/>
                <a:gd name="T29" fmla="*/ 26000 h 324"/>
                <a:gd name="T30" fmla="*/ 16911 w 475"/>
                <a:gd name="T31" fmla="*/ 26406 h 324"/>
                <a:gd name="T32" fmla="*/ 20209 w 475"/>
                <a:gd name="T33" fmla="*/ 26163 h 324"/>
                <a:gd name="T34" fmla="*/ 21661 w 475"/>
                <a:gd name="T35" fmla="*/ 26000 h 324"/>
                <a:gd name="T36" fmla="*/ 21796 w 475"/>
                <a:gd name="T37" fmla="*/ 25509 h 324"/>
                <a:gd name="T38" fmla="*/ 21836 w 475"/>
                <a:gd name="T39" fmla="*/ 23544 h 324"/>
                <a:gd name="T40" fmla="*/ 22044 w 475"/>
                <a:gd name="T41" fmla="*/ 21227 h 324"/>
                <a:gd name="T42" fmla="*/ 22106 w 475"/>
                <a:gd name="T43" fmla="*/ 18284 h 324"/>
                <a:gd name="T44" fmla="*/ 22044 w 475"/>
                <a:gd name="T45" fmla="*/ 17713 h 324"/>
                <a:gd name="T46" fmla="*/ 22044 w 475"/>
                <a:gd name="T47" fmla="*/ 17713 h 324"/>
                <a:gd name="T48" fmla="*/ 22044 w 475"/>
                <a:gd name="T49" fmla="*/ 17713 h 324"/>
                <a:gd name="T50" fmla="*/ 22044 w 475"/>
                <a:gd name="T51" fmla="*/ 17550 h 324"/>
                <a:gd name="T52" fmla="*/ 22044 w 475"/>
                <a:gd name="T53" fmla="*/ 17550 h 324"/>
                <a:gd name="T54" fmla="*/ 23989 w 475"/>
                <a:gd name="T55" fmla="*/ 18528 h 324"/>
                <a:gd name="T56" fmla="*/ 28091 w 475"/>
                <a:gd name="T57" fmla="*/ 19016 h 324"/>
                <a:gd name="T58" fmla="*/ 29999 w 475"/>
                <a:gd name="T59" fmla="*/ 1910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5" h="324">
                  <a:moveTo>
                    <a:pt x="475" y="60"/>
                  </a:moveTo>
                  <a:cubicBezTo>
                    <a:pt x="438" y="57"/>
                    <a:pt x="395" y="54"/>
                    <a:pt x="379" y="53"/>
                  </a:cubicBezTo>
                  <a:cubicBezTo>
                    <a:pt x="367" y="53"/>
                    <a:pt x="355" y="49"/>
                    <a:pt x="325" y="48"/>
                  </a:cubicBezTo>
                  <a:cubicBezTo>
                    <a:pt x="298" y="48"/>
                    <a:pt x="271" y="0"/>
                    <a:pt x="223" y="12"/>
                  </a:cubicBezTo>
                  <a:cubicBezTo>
                    <a:pt x="191" y="19"/>
                    <a:pt x="177" y="35"/>
                    <a:pt x="144" y="52"/>
                  </a:cubicBezTo>
                  <a:cubicBezTo>
                    <a:pt x="112" y="69"/>
                    <a:pt x="65" y="89"/>
                    <a:pt x="63" y="91"/>
                  </a:cubicBezTo>
                  <a:cubicBezTo>
                    <a:pt x="58" y="95"/>
                    <a:pt x="49" y="90"/>
                    <a:pt x="44" y="94"/>
                  </a:cubicBezTo>
                  <a:cubicBezTo>
                    <a:pt x="51" y="101"/>
                    <a:pt x="58" y="147"/>
                    <a:pt x="29" y="185"/>
                  </a:cubicBezTo>
                  <a:cubicBezTo>
                    <a:pt x="17" y="202"/>
                    <a:pt x="11" y="217"/>
                    <a:pt x="7" y="225"/>
                  </a:cubicBezTo>
                  <a:cubicBezTo>
                    <a:pt x="4" y="229"/>
                    <a:pt x="0" y="230"/>
                    <a:pt x="0" y="230"/>
                  </a:cubicBezTo>
                  <a:cubicBezTo>
                    <a:pt x="2" y="235"/>
                    <a:pt x="7" y="239"/>
                    <a:pt x="11" y="243"/>
                  </a:cubicBezTo>
                  <a:cubicBezTo>
                    <a:pt x="19" y="249"/>
                    <a:pt x="27" y="262"/>
                    <a:pt x="33" y="268"/>
                  </a:cubicBezTo>
                  <a:cubicBezTo>
                    <a:pt x="43" y="277"/>
                    <a:pt x="83" y="303"/>
                    <a:pt x="104" y="306"/>
                  </a:cubicBezTo>
                  <a:cubicBezTo>
                    <a:pt x="125" y="310"/>
                    <a:pt x="155" y="311"/>
                    <a:pt x="171" y="312"/>
                  </a:cubicBezTo>
                  <a:cubicBezTo>
                    <a:pt x="186" y="312"/>
                    <a:pt x="199" y="318"/>
                    <a:pt x="215" y="317"/>
                  </a:cubicBezTo>
                  <a:cubicBezTo>
                    <a:pt x="235" y="317"/>
                    <a:pt x="246" y="320"/>
                    <a:pt x="268" y="322"/>
                  </a:cubicBezTo>
                  <a:cubicBezTo>
                    <a:pt x="289" y="324"/>
                    <a:pt x="320" y="319"/>
                    <a:pt x="320" y="319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3" y="317"/>
                    <a:pt x="344" y="318"/>
                    <a:pt x="345" y="311"/>
                  </a:cubicBezTo>
                  <a:cubicBezTo>
                    <a:pt x="345" y="303"/>
                    <a:pt x="345" y="297"/>
                    <a:pt x="346" y="287"/>
                  </a:cubicBezTo>
                  <a:cubicBezTo>
                    <a:pt x="347" y="276"/>
                    <a:pt x="346" y="272"/>
                    <a:pt x="349" y="259"/>
                  </a:cubicBezTo>
                  <a:cubicBezTo>
                    <a:pt x="352" y="247"/>
                    <a:pt x="352" y="233"/>
                    <a:pt x="350" y="223"/>
                  </a:cubicBezTo>
                  <a:cubicBezTo>
                    <a:pt x="350" y="221"/>
                    <a:pt x="349" y="218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5"/>
                    <a:pt x="349" y="214"/>
                    <a:pt x="349" y="214"/>
                  </a:cubicBezTo>
                  <a:cubicBezTo>
                    <a:pt x="349" y="214"/>
                    <a:pt x="349" y="214"/>
                    <a:pt x="349" y="214"/>
                  </a:cubicBezTo>
                  <a:cubicBezTo>
                    <a:pt x="360" y="217"/>
                    <a:pt x="372" y="224"/>
                    <a:pt x="380" y="226"/>
                  </a:cubicBezTo>
                  <a:cubicBezTo>
                    <a:pt x="388" y="229"/>
                    <a:pt x="404" y="231"/>
                    <a:pt x="445" y="232"/>
                  </a:cubicBezTo>
                  <a:cubicBezTo>
                    <a:pt x="453" y="232"/>
                    <a:pt x="464" y="233"/>
                    <a:pt x="475" y="23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3" name="Freeform 62">
              <a:extLst>
                <a:ext uri="{FF2B5EF4-FFF2-40B4-BE49-F238E27FC236}">
                  <a16:creationId xmlns:a16="http://schemas.microsoft.com/office/drawing/2014/main" id="{7E1D8507-D360-48F8-97C4-4985A723E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669"/>
              <a:ext cx="135" cy="111"/>
            </a:xfrm>
            <a:custGeom>
              <a:avLst/>
              <a:gdLst>
                <a:gd name="T0" fmla="*/ 0 w 48"/>
                <a:gd name="T1" fmla="*/ 1053 h 37"/>
                <a:gd name="T2" fmla="*/ 1693 w 48"/>
                <a:gd name="T3" fmla="*/ 2754 h 37"/>
                <a:gd name="T4" fmla="*/ 1755 w 48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7">
                  <a:moveTo>
                    <a:pt x="0" y="13"/>
                  </a:moveTo>
                  <a:cubicBezTo>
                    <a:pt x="5" y="21"/>
                    <a:pt x="17" y="32"/>
                    <a:pt x="27" y="34"/>
                  </a:cubicBezTo>
                  <a:cubicBezTo>
                    <a:pt x="48" y="37"/>
                    <a:pt x="32" y="8"/>
                    <a:pt x="2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4" name="Freeform 63">
              <a:extLst>
                <a:ext uri="{FF2B5EF4-FFF2-40B4-BE49-F238E27FC236}">
                  <a16:creationId xmlns:a16="http://schemas.microsoft.com/office/drawing/2014/main" id="{E9FFA8A1-BAAC-4874-A7A5-67A20DBF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789"/>
              <a:ext cx="271" cy="226"/>
            </a:xfrm>
            <a:custGeom>
              <a:avLst/>
              <a:gdLst>
                <a:gd name="T0" fmla="*/ 0 w 96"/>
                <a:gd name="T1" fmla="*/ 0 h 75"/>
                <a:gd name="T2" fmla="*/ 2925 w 96"/>
                <a:gd name="T3" fmla="*/ 2706 h 75"/>
                <a:gd name="T4" fmla="*/ 5468 w 96"/>
                <a:gd name="T5" fmla="*/ 6183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75">
                  <a:moveTo>
                    <a:pt x="0" y="0"/>
                  </a:moveTo>
                  <a:cubicBezTo>
                    <a:pt x="14" y="12"/>
                    <a:pt x="31" y="23"/>
                    <a:pt x="46" y="33"/>
                  </a:cubicBezTo>
                  <a:cubicBezTo>
                    <a:pt x="55" y="40"/>
                    <a:pt x="96" y="60"/>
                    <a:pt x="86" y="7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5" name="Freeform 64">
              <a:extLst>
                <a:ext uri="{FF2B5EF4-FFF2-40B4-BE49-F238E27FC236}">
                  <a16:creationId xmlns:a16="http://schemas.microsoft.com/office/drawing/2014/main" id="{C3305BE0-EE2C-485C-99F7-F8A2F494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2982"/>
              <a:ext cx="186" cy="90"/>
            </a:xfrm>
            <a:custGeom>
              <a:avLst/>
              <a:gdLst>
                <a:gd name="T0" fmla="*/ 0 w 66"/>
                <a:gd name="T1" fmla="*/ 0 h 30"/>
                <a:gd name="T2" fmla="*/ 2844 w 66"/>
                <a:gd name="T3" fmla="*/ 2025 h 30"/>
                <a:gd name="T4" fmla="*/ 4162 w 66"/>
                <a:gd name="T5" fmla="*/ 24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0">
                  <a:moveTo>
                    <a:pt x="0" y="0"/>
                  </a:moveTo>
                  <a:cubicBezTo>
                    <a:pt x="16" y="6"/>
                    <a:pt x="30" y="18"/>
                    <a:pt x="45" y="25"/>
                  </a:cubicBezTo>
                  <a:cubicBezTo>
                    <a:pt x="51" y="27"/>
                    <a:pt x="60" y="28"/>
                    <a:pt x="66" y="3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6" name="Freeform 65">
              <a:extLst>
                <a:ext uri="{FF2B5EF4-FFF2-40B4-BE49-F238E27FC236}">
                  <a16:creationId xmlns:a16="http://schemas.microsoft.com/office/drawing/2014/main" id="{99153410-57CB-4D52-9B93-C95D6FD56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702"/>
              <a:ext cx="191" cy="283"/>
            </a:xfrm>
            <a:custGeom>
              <a:avLst/>
              <a:gdLst>
                <a:gd name="T0" fmla="*/ 0 w 68"/>
                <a:gd name="T1" fmla="*/ 7722 h 94"/>
                <a:gd name="T2" fmla="*/ 553 w 68"/>
                <a:gd name="T3" fmla="*/ 5428 h 94"/>
                <a:gd name="T4" fmla="*/ 1553 w 68"/>
                <a:gd name="T5" fmla="*/ 2619 h 94"/>
                <a:gd name="T6" fmla="*/ 4230 w 68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94">
                  <a:moveTo>
                    <a:pt x="0" y="94"/>
                  </a:moveTo>
                  <a:cubicBezTo>
                    <a:pt x="4" y="86"/>
                    <a:pt x="6" y="75"/>
                    <a:pt x="9" y="66"/>
                  </a:cubicBezTo>
                  <a:cubicBezTo>
                    <a:pt x="14" y="55"/>
                    <a:pt x="18" y="43"/>
                    <a:pt x="25" y="32"/>
                  </a:cubicBezTo>
                  <a:cubicBezTo>
                    <a:pt x="36" y="17"/>
                    <a:pt x="53" y="11"/>
                    <a:pt x="6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7" name="Freeform 66">
              <a:extLst>
                <a:ext uri="{FF2B5EF4-FFF2-40B4-BE49-F238E27FC236}">
                  <a16:creationId xmlns:a16="http://schemas.microsoft.com/office/drawing/2014/main" id="{5C380CAB-6F49-4D66-92C5-19B6AA07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3006"/>
              <a:ext cx="192" cy="51"/>
            </a:xfrm>
            <a:custGeom>
              <a:avLst/>
              <a:gdLst>
                <a:gd name="T0" fmla="*/ 0 w 68"/>
                <a:gd name="T1" fmla="*/ 0 h 17"/>
                <a:gd name="T2" fmla="*/ 4320 w 68"/>
                <a:gd name="T3" fmla="*/ 1053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17">
                  <a:moveTo>
                    <a:pt x="0" y="0"/>
                  </a:moveTo>
                  <a:cubicBezTo>
                    <a:pt x="19" y="15"/>
                    <a:pt x="45" y="17"/>
                    <a:pt x="68" y="1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8" name="Freeform 67">
              <a:extLst>
                <a:ext uri="{FF2B5EF4-FFF2-40B4-BE49-F238E27FC236}">
                  <a16:creationId xmlns:a16="http://schemas.microsoft.com/office/drawing/2014/main" id="{55EACDC3-A96F-4685-A6DC-93A7416A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612"/>
              <a:ext cx="316" cy="162"/>
            </a:xfrm>
            <a:custGeom>
              <a:avLst/>
              <a:gdLst>
                <a:gd name="T0" fmla="*/ 0 w 112"/>
                <a:gd name="T1" fmla="*/ 0 h 54"/>
                <a:gd name="T2" fmla="*/ 2023 w 112"/>
                <a:gd name="T3" fmla="*/ 1458 h 54"/>
                <a:gd name="T4" fmla="*/ 3995 w 112"/>
                <a:gd name="T5" fmla="*/ 2511 h 54"/>
                <a:gd name="T6" fmla="*/ 5773 w 112"/>
                <a:gd name="T7" fmla="*/ 3078 h 54"/>
                <a:gd name="T8" fmla="*/ 7028 w 112"/>
                <a:gd name="T9" fmla="*/ 3888 h 54"/>
                <a:gd name="T10" fmla="*/ 7102 w 112"/>
                <a:gd name="T11" fmla="*/ 437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54">
                  <a:moveTo>
                    <a:pt x="0" y="0"/>
                  </a:moveTo>
                  <a:cubicBezTo>
                    <a:pt x="8" y="12"/>
                    <a:pt x="16" y="14"/>
                    <a:pt x="32" y="18"/>
                  </a:cubicBezTo>
                  <a:cubicBezTo>
                    <a:pt x="47" y="21"/>
                    <a:pt x="48" y="29"/>
                    <a:pt x="63" y="31"/>
                  </a:cubicBezTo>
                  <a:cubicBezTo>
                    <a:pt x="78" y="32"/>
                    <a:pt x="91" y="38"/>
                    <a:pt x="91" y="38"/>
                  </a:cubicBezTo>
                  <a:cubicBezTo>
                    <a:pt x="109" y="40"/>
                    <a:pt x="111" y="48"/>
                    <a:pt x="111" y="48"/>
                  </a:cubicBezTo>
                  <a:cubicBezTo>
                    <a:pt x="112" y="54"/>
                    <a:pt x="112" y="54"/>
                    <a:pt x="112" y="5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9" name="Freeform 68">
              <a:extLst>
                <a:ext uri="{FF2B5EF4-FFF2-40B4-BE49-F238E27FC236}">
                  <a16:creationId xmlns:a16="http://schemas.microsoft.com/office/drawing/2014/main" id="{361F5465-1FB1-4035-9810-9B57532B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774"/>
              <a:ext cx="366" cy="316"/>
            </a:xfrm>
            <a:custGeom>
              <a:avLst/>
              <a:gdLst>
                <a:gd name="T0" fmla="*/ 8165 w 130"/>
                <a:gd name="T1" fmla="*/ 1559 h 105"/>
                <a:gd name="T2" fmla="*/ 6292 w 130"/>
                <a:gd name="T3" fmla="*/ 1478 h 105"/>
                <a:gd name="T4" fmla="*/ 2210 w 130"/>
                <a:gd name="T5" fmla="*/ 978 h 105"/>
                <a:gd name="T6" fmla="*/ 245 w 130"/>
                <a:gd name="T7" fmla="*/ 0 h 105"/>
                <a:gd name="T8" fmla="*/ 310 w 130"/>
                <a:gd name="T9" fmla="*/ 734 h 105"/>
                <a:gd name="T10" fmla="*/ 245 w 130"/>
                <a:gd name="T11" fmla="*/ 3678 h 105"/>
                <a:gd name="T12" fmla="*/ 65 w 130"/>
                <a:gd name="T13" fmla="*/ 5995 h 105"/>
                <a:gd name="T14" fmla="*/ 0 w 130"/>
                <a:gd name="T15" fmla="*/ 7960 h 105"/>
                <a:gd name="T16" fmla="*/ 0 w 130"/>
                <a:gd name="T17" fmla="*/ 7960 h 105"/>
                <a:gd name="T18" fmla="*/ 4018 w 130"/>
                <a:gd name="T19" fmla="*/ 8369 h 105"/>
                <a:gd name="T20" fmla="*/ 7545 w 130"/>
                <a:gd name="T21" fmla="*/ 7960 h 105"/>
                <a:gd name="T22" fmla="*/ 8165 w 130"/>
                <a:gd name="T23" fmla="*/ 7879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05">
                  <a:moveTo>
                    <a:pt x="130" y="19"/>
                  </a:moveTo>
                  <a:cubicBezTo>
                    <a:pt x="119" y="19"/>
                    <a:pt x="108" y="18"/>
                    <a:pt x="100" y="18"/>
                  </a:cubicBezTo>
                  <a:cubicBezTo>
                    <a:pt x="59" y="17"/>
                    <a:pt x="43" y="15"/>
                    <a:pt x="35" y="12"/>
                  </a:cubicBezTo>
                  <a:cubicBezTo>
                    <a:pt x="27" y="10"/>
                    <a:pt x="15" y="3"/>
                    <a:pt x="4" y="0"/>
                  </a:cubicBezTo>
                  <a:cubicBezTo>
                    <a:pt x="4" y="2"/>
                    <a:pt x="4" y="6"/>
                    <a:pt x="5" y="9"/>
                  </a:cubicBezTo>
                  <a:cubicBezTo>
                    <a:pt x="7" y="19"/>
                    <a:pt x="7" y="33"/>
                    <a:pt x="4" y="45"/>
                  </a:cubicBezTo>
                  <a:cubicBezTo>
                    <a:pt x="1" y="58"/>
                    <a:pt x="2" y="62"/>
                    <a:pt x="1" y="73"/>
                  </a:cubicBezTo>
                  <a:cubicBezTo>
                    <a:pt x="0" y="83"/>
                    <a:pt x="0" y="8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6" y="102"/>
                    <a:pt x="56" y="105"/>
                    <a:pt x="64" y="102"/>
                  </a:cubicBezTo>
                  <a:cubicBezTo>
                    <a:pt x="72" y="99"/>
                    <a:pt x="97" y="100"/>
                    <a:pt x="120" y="97"/>
                  </a:cubicBezTo>
                  <a:cubicBezTo>
                    <a:pt x="122" y="97"/>
                    <a:pt x="126" y="97"/>
                    <a:pt x="130" y="9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0" name="Freeform 69">
              <a:extLst>
                <a:ext uri="{FF2B5EF4-FFF2-40B4-BE49-F238E27FC236}">
                  <a16:creationId xmlns:a16="http://schemas.microsoft.com/office/drawing/2014/main" id="{61B774EF-EC3B-4CDC-A27F-3CB6E31F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446"/>
              <a:ext cx="74" cy="184"/>
            </a:xfrm>
            <a:custGeom>
              <a:avLst/>
              <a:gdLst>
                <a:gd name="T0" fmla="*/ 1247 w 26"/>
                <a:gd name="T1" fmla="*/ 0 h 61"/>
                <a:gd name="T2" fmla="*/ 0 w 26"/>
                <a:gd name="T3" fmla="*/ 5049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61">
                  <a:moveTo>
                    <a:pt x="19" y="0"/>
                  </a:moveTo>
                  <a:cubicBezTo>
                    <a:pt x="26" y="20"/>
                    <a:pt x="11" y="46"/>
                    <a:pt x="0" y="6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1" name="Freeform 70">
              <a:extLst>
                <a:ext uri="{FF2B5EF4-FFF2-40B4-BE49-F238E27FC236}">
                  <a16:creationId xmlns:a16="http://schemas.microsoft.com/office/drawing/2014/main" id="{18F00391-B91D-4750-A20B-9BF2347A3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2642"/>
              <a:ext cx="54" cy="54"/>
            </a:xfrm>
            <a:custGeom>
              <a:avLst/>
              <a:gdLst>
                <a:gd name="T0" fmla="*/ 0 w 19"/>
                <a:gd name="T1" fmla="*/ 0 h 18"/>
                <a:gd name="T2" fmla="*/ 1236 w 19"/>
                <a:gd name="T3" fmla="*/ 145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6" y="4"/>
                    <a:pt x="13" y="9"/>
                    <a:pt x="19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2" name="Freeform 71">
              <a:extLst>
                <a:ext uri="{FF2B5EF4-FFF2-40B4-BE49-F238E27FC236}">
                  <a16:creationId xmlns:a16="http://schemas.microsoft.com/office/drawing/2014/main" id="{F1FFB8E9-EF41-4637-9857-DDA0FF0A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651"/>
              <a:ext cx="299" cy="313"/>
            </a:xfrm>
            <a:custGeom>
              <a:avLst/>
              <a:gdLst>
                <a:gd name="T0" fmla="*/ 0 w 106"/>
                <a:gd name="T1" fmla="*/ 0 h 104"/>
                <a:gd name="T2" fmla="*/ 3094 w 106"/>
                <a:gd name="T3" fmla="*/ 5995 h 104"/>
                <a:gd name="T4" fmla="*/ 6708 w 106"/>
                <a:gd name="T5" fmla="*/ 8532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104">
                  <a:moveTo>
                    <a:pt x="0" y="0"/>
                  </a:moveTo>
                  <a:cubicBezTo>
                    <a:pt x="17" y="8"/>
                    <a:pt x="29" y="43"/>
                    <a:pt x="49" y="73"/>
                  </a:cubicBezTo>
                  <a:cubicBezTo>
                    <a:pt x="60" y="89"/>
                    <a:pt x="87" y="95"/>
                    <a:pt x="106" y="10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3" name="Freeform 72">
              <a:extLst>
                <a:ext uri="{FF2B5EF4-FFF2-40B4-BE49-F238E27FC236}">
                  <a16:creationId xmlns:a16="http://schemas.microsoft.com/office/drawing/2014/main" id="{B89AD998-1317-419D-AD92-FC978894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34"/>
              <a:ext cx="110" cy="72"/>
            </a:xfrm>
            <a:custGeom>
              <a:avLst/>
              <a:gdLst>
                <a:gd name="T0" fmla="*/ 0 w 39"/>
                <a:gd name="T1" fmla="*/ 0 h 24"/>
                <a:gd name="T2" fmla="*/ 2465 w 39"/>
                <a:gd name="T3" fmla="*/ 194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24">
                  <a:moveTo>
                    <a:pt x="0" y="0"/>
                  </a:moveTo>
                  <a:cubicBezTo>
                    <a:pt x="8" y="3"/>
                    <a:pt x="32" y="10"/>
                    <a:pt x="39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4" name="Freeform 73">
              <a:extLst>
                <a:ext uri="{FF2B5EF4-FFF2-40B4-BE49-F238E27FC236}">
                  <a16:creationId xmlns:a16="http://schemas.microsoft.com/office/drawing/2014/main" id="{270857AF-72DA-4FBD-9DBB-FA2798D2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627"/>
              <a:ext cx="167" cy="216"/>
            </a:xfrm>
            <a:custGeom>
              <a:avLst/>
              <a:gdLst>
                <a:gd name="T0" fmla="*/ 249 w 59"/>
                <a:gd name="T1" fmla="*/ 3807 h 72"/>
                <a:gd name="T2" fmla="*/ 1401 w 59"/>
                <a:gd name="T3" fmla="*/ 5832 h 72"/>
                <a:gd name="T4" fmla="*/ 3332 w 59"/>
                <a:gd name="T5" fmla="*/ 3888 h 72"/>
                <a:gd name="T6" fmla="*/ 3654 w 59"/>
                <a:gd name="T7" fmla="*/ 1458 h 72"/>
                <a:gd name="T8" fmla="*/ 3085 w 5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72">
                  <a:moveTo>
                    <a:pt x="4" y="47"/>
                  </a:moveTo>
                  <a:cubicBezTo>
                    <a:pt x="0" y="59"/>
                    <a:pt x="10" y="72"/>
                    <a:pt x="22" y="72"/>
                  </a:cubicBezTo>
                  <a:cubicBezTo>
                    <a:pt x="34" y="71"/>
                    <a:pt x="46" y="66"/>
                    <a:pt x="52" y="48"/>
                  </a:cubicBezTo>
                  <a:cubicBezTo>
                    <a:pt x="57" y="31"/>
                    <a:pt x="55" y="23"/>
                    <a:pt x="57" y="18"/>
                  </a:cubicBezTo>
                  <a:cubicBezTo>
                    <a:pt x="59" y="14"/>
                    <a:pt x="56" y="1"/>
                    <a:pt x="4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5" name="Freeform 74">
              <a:extLst>
                <a:ext uri="{FF2B5EF4-FFF2-40B4-BE49-F238E27FC236}">
                  <a16:creationId xmlns:a16="http://schemas.microsoft.com/office/drawing/2014/main" id="{A0C185D0-A5E6-49F2-BEC6-4BD0B8A2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2777"/>
              <a:ext cx="99" cy="42"/>
            </a:xfrm>
            <a:custGeom>
              <a:avLst/>
              <a:gdLst>
                <a:gd name="T0" fmla="*/ 0 w 35"/>
                <a:gd name="T1" fmla="*/ 0 h 14"/>
                <a:gd name="T2" fmla="*/ 1015 w 35"/>
                <a:gd name="T3" fmla="*/ 1053 h 14"/>
                <a:gd name="T4" fmla="*/ 2240 w 35"/>
                <a:gd name="T5" fmla="*/ 16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4">
                  <a:moveTo>
                    <a:pt x="0" y="0"/>
                  </a:moveTo>
                  <a:cubicBezTo>
                    <a:pt x="2" y="10"/>
                    <a:pt x="8" y="14"/>
                    <a:pt x="16" y="13"/>
                  </a:cubicBezTo>
                  <a:cubicBezTo>
                    <a:pt x="25" y="12"/>
                    <a:pt x="30" y="11"/>
                    <a:pt x="35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6" name="Freeform 75">
              <a:extLst>
                <a:ext uri="{FF2B5EF4-FFF2-40B4-BE49-F238E27FC236}">
                  <a16:creationId xmlns:a16="http://schemas.microsoft.com/office/drawing/2014/main" id="{36F8FC48-CC36-45F5-9F98-EA5EBFD8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678"/>
              <a:ext cx="79" cy="102"/>
            </a:xfrm>
            <a:custGeom>
              <a:avLst/>
              <a:gdLst>
                <a:gd name="T0" fmla="*/ 0 w 28"/>
                <a:gd name="T1" fmla="*/ 2187 h 34"/>
                <a:gd name="T2" fmla="*/ 691 w 28"/>
                <a:gd name="T3" fmla="*/ 2673 h 34"/>
                <a:gd name="T4" fmla="*/ 1639 w 28"/>
                <a:gd name="T5" fmla="*/ 2187 h 34"/>
                <a:gd name="T6" fmla="*/ 1591 w 28"/>
                <a:gd name="T7" fmla="*/ 1296 h 34"/>
                <a:gd name="T8" fmla="*/ 1394 w 28"/>
                <a:gd name="T9" fmla="*/ 648 h 34"/>
                <a:gd name="T10" fmla="*/ 1394 w 28"/>
                <a:gd name="T11" fmla="*/ 81 h 34"/>
                <a:gd name="T12" fmla="*/ 1010 w 28"/>
                <a:gd name="T13" fmla="*/ 648 h 34"/>
                <a:gd name="T14" fmla="*/ 691 w 28"/>
                <a:gd name="T15" fmla="*/ 1377 h 34"/>
                <a:gd name="T16" fmla="*/ 245 w 28"/>
                <a:gd name="T17" fmla="*/ 162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4">
                  <a:moveTo>
                    <a:pt x="0" y="27"/>
                  </a:moveTo>
                  <a:cubicBezTo>
                    <a:pt x="4" y="28"/>
                    <a:pt x="5" y="31"/>
                    <a:pt x="11" y="33"/>
                  </a:cubicBezTo>
                  <a:cubicBezTo>
                    <a:pt x="16" y="34"/>
                    <a:pt x="24" y="31"/>
                    <a:pt x="26" y="27"/>
                  </a:cubicBezTo>
                  <a:cubicBezTo>
                    <a:pt x="28" y="22"/>
                    <a:pt x="27" y="18"/>
                    <a:pt x="25" y="16"/>
                  </a:cubicBezTo>
                  <a:cubicBezTo>
                    <a:pt x="22" y="13"/>
                    <a:pt x="20" y="12"/>
                    <a:pt x="22" y="8"/>
                  </a:cubicBezTo>
                  <a:cubicBezTo>
                    <a:pt x="24" y="5"/>
                    <a:pt x="26" y="3"/>
                    <a:pt x="22" y="1"/>
                  </a:cubicBezTo>
                  <a:cubicBezTo>
                    <a:pt x="19" y="0"/>
                    <a:pt x="16" y="4"/>
                    <a:pt x="16" y="8"/>
                  </a:cubicBezTo>
                  <a:cubicBezTo>
                    <a:pt x="17" y="11"/>
                    <a:pt x="15" y="13"/>
                    <a:pt x="11" y="17"/>
                  </a:cubicBezTo>
                  <a:cubicBezTo>
                    <a:pt x="7" y="20"/>
                    <a:pt x="5" y="21"/>
                    <a:pt x="4" y="2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7" name="Freeform 76">
              <a:extLst>
                <a:ext uri="{FF2B5EF4-FFF2-40B4-BE49-F238E27FC236}">
                  <a16:creationId xmlns:a16="http://schemas.microsoft.com/office/drawing/2014/main" id="{F029F2E7-D29F-4A1A-98A5-2641D047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425"/>
              <a:ext cx="50" cy="78"/>
            </a:xfrm>
            <a:custGeom>
              <a:avLst/>
              <a:gdLst>
                <a:gd name="T0" fmla="*/ 239 w 18"/>
                <a:gd name="T1" fmla="*/ 0 h 26"/>
                <a:gd name="T2" fmla="*/ 408 w 18"/>
                <a:gd name="T3" fmla="*/ 1620 h 26"/>
                <a:gd name="T4" fmla="*/ 1072 w 18"/>
                <a:gd name="T5" fmla="*/ 2106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4" y="0"/>
                  </a:moveTo>
                  <a:cubicBezTo>
                    <a:pt x="2" y="6"/>
                    <a:pt x="0" y="13"/>
                    <a:pt x="7" y="20"/>
                  </a:cubicBezTo>
                  <a:cubicBezTo>
                    <a:pt x="15" y="26"/>
                    <a:pt x="18" y="26"/>
                    <a:pt x="18" y="2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8" name="Freeform 77">
              <a:extLst>
                <a:ext uri="{FF2B5EF4-FFF2-40B4-BE49-F238E27FC236}">
                  <a16:creationId xmlns:a16="http://schemas.microsoft.com/office/drawing/2014/main" id="{6405011C-D687-4D72-91EB-E933BB40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253"/>
              <a:ext cx="20" cy="28"/>
            </a:xfrm>
            <a:custGeom>
              <a:avLst/>
              <a:gdLst>
                <a:gd name="T0" fmla="*/ 211 w 7"/>
                <a:gd name="T1" fmla="*/ 0 h 9"/>
                <a:gd name="T2" fmla="*/ 140 w 7"/>
                <a:gd name="T3" fmla="*/ 572 h 9"/>
                <a:gd name="T4" fmla="*/ 466 w 7"/>
                <a:gd name="T5" fmla="*/ 84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0" y="0"/>
                    <a:pt x="1" y="4"/>
                    <a:pt x="2" y="6"/>
                  </a:cubicBezTo>
                  <a:cubicBezTo>
                    <a:pt x="4" y="9"/>
                    <a:pt x="6" y="9"/>
                    <a:pt x="7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9" name="Freeform 78">
              <a:extLst>
                <a:ext uri="{FF2B5EF4-FFF2-40B4-BE49-F238E27FC236}">
                  <a16:creationId xmlns:a16="http://schemas.microsoft.com/office/drawing/2014/main" id="{C9C5B8B7-FAFC-44D7-AAFA-CE91C0C9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302"/>
              <a:ext cx="37" cy="18"/>
            </a:xfrm>
            <a:custGeom>
              <a:avLst/>
              <a:gdLst>
                <a:gd name="T0" fmla="*/ 0 w 13"/>
                <a:gd name="T1" fmla="*/ 405 h 6"/>
                <a:gd name="T2" fmla="*/ 851 w 1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4" y="6"/>
                    <a:pt x="12" y="3"/>
                    <a:pt x="13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0" name="Freeform 79">
              <a:extLst>
                <a:ext uri="{FF2B5EF4-FFF2-40B4-BE49-F238E27FC236}">
                  <a16:creationId xmlns:a16="http://schemas.microsoft.com/office/drawing/2014/main" id="{058DBDAC-143F-4377-9588-BA6A26B5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211"/>
              <a:ext cx="45" cy="337"/>
            </a:xfrm>
            <a:custGeom>
              <a:avLst/>
              <a:gdLst>
                <a:gd name="T0" fmla="*/ 0 w 16"/>
                <a:gd name="T1" fmla="*/ 0 h 112"/>
                <a:gd name="T2" fmla="*/ 444 w 16"/>
                <a:gd name="T3" fmla="*/ 3511 h 112"/>
                <a:gd name="T4" fmla="*/ 934 w 16"/>
                <a:gd name="T5" fmla="*/ 7459 h 112"/>
                <a:gd name="T6" fmla="*/ 380 w 16"/>
                <a:gd name="T7" fmla="*/ 918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12">
                  <a:moveTo>
                    <a:pt x="0" y="0"/>
                  </a:moveTo>
                  <a:cubicBezTo>
                    <a:pt x="2" y="5"/>
                    <a:pt x="5" y="35"/>
                    <a:pt x="7" y="43"/>
                  </a:cubicBezTo>
                  <a:cubicBezTo>
                    <a:pt x="9" y="52"/>
                    <a:pt x="16" y="81"/>
                    <a:pt x="15" y="91"/>
                  </a:cubicBezTo>
                  <a:cubicBezTo>
                    <a:pt x="15" y="100"/>
                    <a:pt x="6" y="112"/>
                    <a:pt x="6" y="11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1" name="Freeform 80">
              <a:extLst>
                <a:ext uri="{FF2B5EF4-FFF2-40B4-BE49-F238E27FC236}">
                  <a16:creationId xmlns:a16="http://schemas.microsoft.com/office/drawing/2014/main" id="{E2796740-04D3-4A33-92C9-4FAE579E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903"/>
              <a:ext cx="130" cy="124"/>
            </a:xfrm>
            <a:custGeom>
              <a:avLst/>
              <a:gdLst>
                <a:gd name="T0" fmla="*/ 1605 w 46"/>
                <a:gd name="T1" fmla="*/ 0 h 41"/>
                <a:gd name="T2" fmla="*/ 950 w 46"/>
                <a:gd name="T3" fmla="*/ 832 h 41"/>
                <a:gd name="T4" fmla="*/ 65 w 46"/>
                <a:gd name="T5" fmla="*/ 2516 h 41"/>
                <a:gd name="T6" fmla="*/ 902 w 46"/>
                <a:gd name="T7" fmla="*/ 3100 h 41"/>
                <a:gd name="T8" fmla="*/ 1645 w 46"/>
                <a:gd name="T9" fmla="*/ 3100 h 41"/>
                <a:gd name="T10" fmla="*/ 2371 w 46"/>
                <a:gd name="T11" fmla="*/ 1243 h 41"/>
                <a:gd name="T12" fmla="*/ 2549 w 46"/>
                <a:gd name="T13" fmla="*/ 330 h 41"/>
                <a:gd name="T14" fmla="*/ 1605 w 4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1">
                  <a:moveTo>
                    <a:pt x="25" y="0"/>
                  </a:moveTo>
                  <a:cubicBezTo>
                    <a:pt x="19" y="1"/>
                    <a:pt x="17" y="4"/>
                    <a:pt x="15" y="10"/>
                  </a:cubicBezTo>
                  <a:cubicBezTo>
                    <a:pt x="12" y="15"/>
                    <a:pt x="2" y="24"/>
                    <a:pt x="1" y="30"/>
                  </a:cubicBezTo>
                  <a:cubicBezTo>
                    <a:pt x="0" y="41"/>
                    <a:pt x="6" y="37"/>
                    <a:pt x="14" y="37"/>
                  </a:cubicBezTo>
                  <a:cubicBezTo>
                    <a:pt x="18" y="37"/>
                    <a:pt x="22" y="40"/>
                    <a:pt x="26" y="37"/>
                  </a:cubicBezTo>
                  <a:cubicBezTo>
                    <a:pt x="32" y="33"/>
                    <a:pt x="33" y="21"/>
                    <a:pt x="37" y="15"/>
                  </a:cubicBezTo>
                  <a:cubicBezTo>
                    <a:pt x="41" y="10"/>
                    <a:pt x="46" y="9"/>
                    <a:pt x="40" y="4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2" name="Freeform 81">
              <a:extLst>
                <a:ext uri="{FF2B5EF4-FFF2-40B4-BE49-F238E27FC236}">
                  <a16:creationId xmlns:a16="http://schemas.microsoft.com/office/drawing/2014/main" id="{E84CE840-5884-4461-B3AF-2DA0D741E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2398"/>
              <a:ext cx="48" cy="60"/>
            </a:xfrm>
            <a:custGeom>
              <a:avLst/>
              <a:gdLst>
                <a:gd name="T0" fmla="*/ 0 w 17"/>
                <a:gd name="T1" fmla="*/ 0 h 20"/>
                <a:gd name="T2" fmla="*/ 520 w 17"/>
                <a:gd name="T3" fmla="*/ 648 h 20"/>
                <a:gd name="T4" fmla="*/ 1084 w 17"/>
                <a:gd name="T5" fmla="*/ 162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3" y="0"/>
                    <a:pt x="7" y="3"/>
                    <a:pt x="8" y="8"/>
                  </a:cubicBezTo>
                  <a:cubicBezTo>
                    <a:pt x="8" y="14"/>
                    <a:pt x="16" y="18"/>
                    <a:pt x="17" y="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3" name="Freeform 82">
              <a:extLst>
                <a:ext uri="{FF2B5EF4-FFF2-40B4-BE49-F238E27FC236}">
                  <a16:creationId xmlns:a16="http://schemas.microsoft.com/office/drawing/2014/main" id="{9DF562BD-E8EA-4A0C-A72F-286C0CA9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2404"/>
              <a:ext cx="17" cy="33"/>
            </a:xfrm>
            <a:custGeom>
              <a:avLst/>
              <a:gdLst>
                <a:gd name="T0" fmla="*/ 385 w 6"/>
                <a:gd name="T1" fmla="*/ 0 h 11"/>
                <a:gd name="T2" fmla="*/ 74 w 6"/>
                <a:gd name="T3" fmla="*/ 89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1" y="4"/>
                    <a:pt x="0" y="7"/>
                    <a:pt x="1" y="1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4" name="Line 83">
              <a:extLst>
                <a:ext uri="{FF2B5EF4-FFF2-40B4-BE49-F238E27FC236}">
                  <a16:creationId xmlns:a16="http://schemas.microsoft.com/office/drawing/2014/main" id="{89D45F2B-CC2B-4947-978F-72C2A791A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2413"/>
              <a:ext cx="6" cy="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5" name="Freeform 84">
              <a:extLst>
                <a:ext uri="{FF2B5EF4-FFF2-40B4-BE49-F238E27FC236}">
                  <a16:creationId xmlns:a16="http://schemas.microsoft.com/office/drawing/2014/main" id="{EF58FA03-68D8-4C99-9370-744FE39AA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789"/>
              <a:ext cx="12" cy="33"/>
            </a:xfrm>
            <a:custGeom>
              <a:avLst/>
              <a:gdLst>
                <a:gd name="T0" fmla="*/ 243 w 4"/>
                <a:gd name="T1" fmla="*/ 891 h 11"/>
                <a:gd name="T2" fmla="*/ 324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cubicBezTo>
                    <a:pt x="2" y="11"/>
                    <a:pt x="0" y="5"/>
                    <a:pt x="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6" name="Freeform 85">
              <a:extLst>
                <a:ext uri="{FF2B5EF4-FFF2-40B4-BE49-F238E27FC236}">
                  <a16:creationId xmlns:a16="http://schemas.microsoft.com/office/drawing/2014/main" id="{7C1E9F7D-E9FD-457A-AF75-C516958EE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" y="2536"/>
              <a:ext cx="908" cy="599"/>
            </a:xfrm>
            <a:custGeom>
              <a:avLst/>
              <a:gdLst>
                <a:gd name="T0" fmla="*/ 1010 w 322"/>
                <a:gd name="T1" fmla="*/ 1559 h 199"/>
                <a:gd name="T2" fmla="*/ 826 w 322"/>
                <a:gd name="T3" fmla="*/ 1303 h 199"/>
                <a:gd name="T4" fmla="*/ 1210 w 322"/>
                <a:gd name="T5" fmla="*/ 0 h 199"/>
                <a:gd name="T6" fmla="*/ 65 w 322"/>
                <a:gd name="T7" fmla="*/ 2375 h 199"/>
                <a:gd name="T8" fmla="*/ 183 w 322"/>
                <a:gd name="T9" fmla="*/ 6243 h 199"/>
                <a:gd name="T10" fmla="*/ 1320 w 322"/>
                <a:gd name="T11" fmla="*/ 10011 h 199"/>
                <a:gd name="T12" fmla="*/ 3229 w 322"/>
                <a:gd name="T13" fmla="*/ 13392 h 199"/>
                <a:gd name="T14" fmla="*/ 3722 w 322"/>
                <a:gd name="T15" fmla="*/ 14045 h 199"/>
                <a:gd name="T16" fmla="*/ 8276 w 322"/>
                <a:gd name="T17" fmla="*/ 14451 h 199"/>
                <a:gd name="T18" fmla="*/ 12261 w 322"/>
                <a:gd name="T19" fmla="*/ 12739 h 199"/>
                <a:gd name="T20" fmla="*/ 12334 w 322"/>
                <a:gd name="T21" fmla="*/ 12739 h 199"/>
                <a:gd name="T22" fmla="*/ 12334 w 322"/>
                <a:gd name="T23" fmla="*/ 12495 h 199"/>
                <a:gd name="T24" fmla="*/ 13208 w 322"/>
                <a:gd name="T25" fmla="*/ 10827 h 199"/>
                <a:gd name="T26" fmla="*/ 13789 w 322"/>
                <a:gd name="T27" fmla="*/ 10011 h 199"/>
                <a:gd name="T28" fmla="*/ 14105 w 322"/>
                <a:gd name="T29" fmla="*/ 8127 h 199"/>
                <a:gd name="T30" fmla="*/ 13789 w 322"/>
                <a:gd name="T31" fmla="*/ 7149 h 199"/>
                <a:gd name="T32" fmla="*/ 826 w 322"/>
                <a:gd name="T33" fmla="*/ 1303 h 199"/>
                <a:gd name="T34" fmla="*/ 1210 w 322"/>
                <a:gd name="T35" fmla="*/ 0 h 199"/>
                <a:gd name="T36" fmla="*/ 65 w 322"/>
                <a:gd name="T37" fmla="*/ 2375 h 199"/>
                <a:gd name="T38" fmla="*/ 183 w 322"/>
                <a:gd name="T39" fmla="*/ 6243 h 199"/>
                <a:gd name="T40" fmla="*/ 1320 w 322"/>
                <a:gd name="T41" fmla="*/ 10011 h 199"/>
                <a:gd name="T42" fmla="*/ 3229 w 322"/>
                <a:gd name="T43" fmla="*/ 13392 h 199"/>
                <a:gd name="T44" fmla="*/ 3722 w 322"/>
                <a:gd name="T45" fmla="*/ 14045 h 199"/>
                <a:gd name="T46" fmla="*/ 8276 w 322"/>
                <a:gd name="T47" fmla="*/ 14451 h 199"/>
                <a:gd name="T48" fmla="*/ 12261 w 322"/>
                <a:gd name="T49" fmla="*/ 12739 h 199"/>
                <a:gd name="T50" fmla="*/ 12334 w 322"/>
                <a:gd name="T51" fmla="*/ 12739 h 199"/>
                <a:gd name="T52" fmla="*/ 12334 w 322"/>
                <a:gd name="T53" fmla="*/ 12495 h 199"/>
                <a:gd name="T54" fmla="*/ 13208 w 322"/>
                <a:gd name="T55" fmla="*/ 10827 h 199"/>
                <a:gd name="T56" fmla="*/ 13789 w 322"/>
                <a:gd name="T57" fmla="*/ 10011 h 199"/>
                <a:gd name="T58" fmla="*/ 14105 w 322"/>
                <a:gd name="T59" fmla="*/ 8127 h 199"/>
                <a:gd name="T60" fmla="*/ 13724 w 322"/>
                <a:gd name="T61" fmla="*/ 6824 h 199"/>
                <a:gd name="T62" fmla="*/ 11124 w 322"/>
                <a:gd name="T63" fmla="*/ 7474 h 199"/>
                <a:gd name="T64" fmla="*/ 9661 w 322"/>
                <a:gd name="T65" fmla="*/ 8371 h 199"/>
                <a:gd name="T66" fmla="*/ 8477 w 322"/>
                <a:gd name="T67" fmla="*/ 6568 h 199"/>
                <a:gd name="T68" fmla="*/ 17827 w 322"/>
                <a:gd name="T69" fmla="*/ 11805 h 199"/>
                <a:gd name="T70" fmla="*/ 15363 w 322"/>
                <a:gd name="T71" fmla="*/ 10502 h 199"/>
                <a:gd name="T72" fmla="*/ 14982 w 322"/>
                <a:gd name="T73" fmla="*/ 10665 h 199"/>
                <a:gd name="T74" fmla="*/ 14598 w 322"/>
                <a:gd name="T75" fmla="*/ 11234 h 199"/>
                <a:gd name="T76" fmla="*/ 14170 w 322"/>
                <a:gd name="T77" fmla="*/ 12739 h 199"/>
                <a:gd name="T78" fmla="*/ 15808 w 322"/>
                <a:gd name="T79" fmla="*/ 15357 h 199"/>
                <a:gd name="T80" fmla="*/ 20357 w 322"/>
                <a:gd name="T81" fmla="*/ 14207 h 199"/>
                <a:gd name="T82" fmla="*/ 17827 w 322"/>
                <a:gd name="T83" fmla="*/ 11805 h 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2" h="199">
                  <a:moveTo>
                    <a:pt x="16" y="19"/>
                  </a:moveTo>
                  <a:cubicBezTo>
                    <a:pt x="16" y="19"/>
                    <a:pt x="13" y="17"/>
                    <a:pt x="13" y="16"/>
                  </a:cubicBez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ubicBezTo>
                    <a:pt x="220" y="95"/>
                    <a:pt x="219" y="90"/>
                    <a:pt x="218" y="87"/>
                  </a:cubicBezTo>
                  <a:moveTo>
                    <a:pt x="13" y="16"/>
                  </a:move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ubicBezTo>
                    <a:pt x="219" y="93"/>
                    <a:pt x="218" y="87"/>
                    <a:pt x="217" y="83"/>
                  </a:cubicBezTo>
                  <a:moveTo>
                    <a:pt x="176" y="91"/>
                  </a:moveTo>
                  <a:cubicBezTo>
                    <a:pt x="170" y="98"/>
                    <a:pt x="161" y="101"/>
                    <a:pt x="153" y="102"/>
                  </a:cubicBezTo>
                  <a:cubicBezTo>
                    <a:pt x="142" y="102"/>
                    <a:pt x="133" y="91"/>
                    <a:pt x="134" y="80"/>
                  </a:cubicBezTo>
                  <a:moveTo>
                    <a:pt x="282" y="144"/>
                  </a:moveTo>
                  <a:cubicBezTo>
                    <a:pt x="275" y="136"/>
                    <a:pt x="255" y="122"/>
                    <a:pt x="243" y="128"/>
                  </a:cubicBezTo>
                  <a:cubicBezTo>
                    <a:pt x="241" y="129"/>
                    <a:pt x="239" y="130"/>
                    <a:pt x="237" y="130"/>
                  </a:cubicBezTo>
                  <a:cubicBezTo>
                    <a:pt x="237" y="132"/>
                    <a:pt x="234" y="134"/>
                    <a:pt x="231" y="137"/>
                  </a:cubicBezTo>
                  <a:cubicBezTo>
                    <a:pt x="228" y="142"/>
                    <a:pt x="227" y="150"/>
                    <a:pt x="224" y="155"/>
                  </a:cubicBezTo>
                  <a:cubicBezTo>
                    <a:pt x="227" y="170"/>
                    <a:pt x="220" y="174"/>
                    <a:pt x="250" y="187"/>
                  </a:cubicBezTo>
                  <a:cubicBezTo>
                    <a:pt x="278" y="199"/>
                    <a:pt x="308" y="188"/>
                    <a:pt x="322" y="173"/>
                  </a:cubicBezTo>
                  <a:cubicBezTo>
                    <a:pt x="307" y="166"/>
                    <a:pt x="289" y="152"/>
                    <a:pt x="282" y="144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7" name="Freeform 86">
              <a:extLst>
                <a:ext uri="{FF2B5EF4-FFF2-40B4-BE49-F238E27FC236}">
                  <a16:creationId xmlns:a16="http://schemas.microsoft.com/office/drawing/2014/main" id="{B576AEF4-188B-4B13-9E7E-3695CD9FB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172"/>
              <a:ext cx="849" cy="626"/>
            </a:xfrm>
            <a:custGeom>
              <a:avLst/>
              <a:gdLst>
                <a:gd name="T0" fmla="*/ 13104 w 301"/>
                <a:gd name="T1" fmla="*/ 17065 h 208"/>
                <a:gd name="T2" fmla="*/ 13237 w 301"/>
                <a:gd name="T3" fmla="*/ 16902 h 208"/>
                <a:gd name="T4" fmla="*/ 16072 w 301"/>
                <a:gd name="T5" fmla="*/ 17065 h 208"/>
                <a:gd name="T6" fmla="*/ 17414 w 301"/>
                <a:gd name="T7" fmla="*/ 14040 h 208"/>
                <a:gd name="T8" fmla="*/ 18489 w 301"/>
                <a:gd name="T9" fmla="*/ 6892 h 208"/>
                <a:gd name="T10" fmla="*/ 14879 w 301"/>
                <a:gd name="T11" fmla="*/ 5426 h 208"/>
                <a:gd name="T12" fmla="*/ 12721 w 301"/>
                <a:gd name="T13" fmla="*/ 2700 h 208"/>
                <a:gd name="T14" fmla="*/ 12092 w 301"/>
                <a:gd name="T15" fmla="*/ 1384 h 208"/>
                <a:gd name="T16" fmla="*/ 10947 w 301"/>
                <a:gd name="T17" fmla="*/ 0 h 208"/>
                <a:gd name="T18" fmla="*/ 9872 w 301"/>
                <a:gd name="T19" fmla="*/ 653 h 208"/>
                <a:gd name="T20" fmla="*/ 9046 w 301"/>
                <a:gd name="T21" fmla="*/ 1059 h 208"/>
                <a:gd name="T22" fmla="*/ 8552 w 301"/>
                <a:gd name="T23" fmla="*/ 1303 h 208"/>
                <a:gd name="T24" fmla="*/ 8617 w 301"/>
                <a:gd name="T25" fmla="*/ 3025 h 208"/>
                <a:gd name="T26" fmla="*/ 8171 w 301"/>
                <a:gd name="T27" fmla="*/ 3187 h 208"/>
                <a:gd name="T28" fmla="*/ 7582 w 301"/>
                <a:gd name="T29" fmla="*/ 2209 h 208"/>
                <a:gd name="T30" fmla="*/ 7088 w 301"/>
                <a:gd name="T31" fmla="*/ 2209 h 208"/>
                <a:gd name="T32" fmla="*/ 6188 w 301"/>
                <a:gd name="T33" fmla="*/ 2456 h 208"/>
                <a:gd name="T34" fmla="*/ 5187 w 301"/>
                <a:gd name="T35" fmla="*/ 1722 h 208"/>
                <a:gd name="T36" fmla="*/ 4488 w 301"/>
                <a:gd name="T37" fmla="*/ 3106 h 208"/>
                <a:gd name="T38" fmla="*/ 3723 w 301"/>
                <a:gd name="T39" fmla="*/ 5508 h 208"/>
                <a:gd name="T40" fmla="*/ 2784 w 301"/>
                <a:gd name="T41" fmla="*/ 6486 h 208"/>
                <a:gd name="T42" fmla="*/ 1320 w 301"/>
                <a:gd name="T43" fmla="*/ 8370 h 208"/>
                <a:gd name="T44" fmla="*/ 516 w 301"/>
                <a:gd name="T45" fmla="*/ 9929 h 208"/>
                <a:gd name="T46" fmla="*/ 135 w 301"/>
                <a:gd name="T47" fmla="*/ 11232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1" h="208">
                  <a:moveTo>
                    <a:pt x="207" y="208"/>
                  </a:moveTo>
                  <a:cubicBezTo>
                    <a:pt x="209" y="206"/>
                    <a:pt x="209" y="206"/>
                    <a:pt x="209" y="206"/>
                  </a:cubicBezTo>
                  <a:cubicBezTo>
                    <a:pt x="223" y="200"/>
                    <a:pt x="244" y="203"/>
                    <a:pt x="254" y="208"/>
                  </a:cubicBezTo>
                  <a:cubicBezTo>
                    <a:pt x="259" y="200"/>
                    <a:pt x="265" y="186"/>
                    <a:pt x="275" y="171"/>
                  </a:cubicBezTo>
                  <a:cubicBezTo>
                    <a:pt x="301" y="138"/>
                    <a:pt x="299" y="100"/>
                    <a:pt x="292" y="84"/>
                  </a:cubicBezTo>
                  <a:cubicBezTo>
                    <a:pt x="274" y="86"/>
                    <a:pt x="242" y="68"/>
                    <a:pt x="235" y="66"/>
                  </a:cubicBezTo>
                  <a:cubicBezTo>
                    <a:pt x="225" y="64"/>
                    <a:pt x="206" y="42"/>
                    <a:pt x="201" y="33"/>
                  </a:cubicBezTo>
                  <a:cubicBezTo>
                    <a:pt x="195" y="24"/>
                    <a:pt x="194" y="23"/>
                    <a:pt x="191" y="17"/>
                  </a:cubicBezTo>
                  <a:cubicBezTo>
                    <a:pt x="188" y="11"/>
                    <a:pt x="183" y="0"/>
                    <a:pt x="173" y="0"/>
                  </a:cubicBezTo>
                  <a:cubicBezTo>
                    <a:pt x="162" y="0"/>
                    <a:pt x="162" y="2"/>
                    <a:pt x="156" y="8"/>
                  </a:cubicBezTo>
                  <a:cubicBezTo>
                    <a:pt x="150" y="13"/>
                    <a:pt x="147" y="15"/>
                    <a:pt x="143" y="13"/>
                  </a:cubicBezTo>
                  <a:cubicBezTo>
                    <a:pt x="139" y="12"/>
                    <a:pt x="138" y="13"/>
                    <a:pt x="135" y="16"/>
                  </a:cubicBezTo>
                  <a:cubicBezTo>
                    <a:pt x="133" y="19"/>
                    <a:pt x="138" y="31"/>
                    <a:pt x="136" y="37"/>
                  </a:cubicBezTo>
                  <a:cubicBezTo>
                    <a:pt x="134" y="43"/>
                    <a:pt x="131" y="42"/>
                    <a:pt x="129" y="39"/>
                  </a:cubicBezTo>
                  <a:cubicBezTo>
                    <a:pt x="126" y="35"/>
                    <a:pt x="123" y="29"/>
                    <a:pt x="120" y="27"/>
                  </a:cubicBezTo>
                  <a:cubicBezTo>
                    <a:pt x="118" y="26"/>
                    <a:pt x="115" y="23"/>
                    <a:pt x="112" y="27"/>
                  </a:cubicBezTo>
                  <a:cubicBezTo>
                    <a:pt x="104" y="36"/>
                    <a:pt x="101" y="33"/>
                    <a:pt x="98" y="30"/>
                  </a:cubicBezTo>
                  <a:cubicBezTo>
                    <a:pt x="95" y="25"/>
                    <a:pt x="90" y="20"/>
                    <a:pt x="82" y="21"/>
                  </a:cubicBezTo>
                  <a:cubicBezTo>
                    <a:pt x="75" y="21"/>
                    <a:pt x="73" y="31"/>
                    <a:pt x="71" y="38"/>
                  </a:cubicBezTo>
                  <a:cubicBezTo>
                    <a:pt x="69" y="46"/>
                    <a:pt x="63" y="60"/>
                    <a:pt x="59" y="67"/>
                  </a:cubicBezTo>
                  <a:cubicBezTo>
                    <a:pt x="55" y="73"/>
                    <a:pt x="51" y="74"/>
                    <a:pt x="44" y="79"/>
                  </a:cubicBezTo>
                  <a:cubicBezTo>
                    <a:pt x="36" y="83"/>
                    <a:pt x="28" y="94"/>
                    <a:pt x="21" y="102"/>
                  </a:cubicBezTo>
                  <a:cubicBezTo>
                    <a:pt x="17" y="107"/>
                    <a:pt x="8" y="121"/>
                    <a:pt x="8" y="121"/>
                  </a:cubicBezTo>
                  <a:cubicBezTo>
                    <a:pt x="5" y="126"/>
                    <a:pt x="0" y="135"/>
                    <a:pt x="2" y="137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8" name="Freeform 87">
              <a:extLst>
                <a:ext uri="{FF2B5EF4-FFF2-40B4-BE49-F238E27FC236}">
                  <a16:creationId xmlns:a16="http://schemas.microsoft.com/office/drawing/2014/main" id="{9123F395-41BF-454E-A2F9-C9BF2DF9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771"/>
              <a:ext cx="155" cy="72"/>
            </a:xfrm>
            <a:custGeom>
              <a:avLst/>
              <a:gdLst>
                <a:gd name="T0" fmla="*/ 65 w 55"/>
                <a:gd name="T1" fmla="*/ 162 h 24"/>
                <a:gd name="T2" fmla="*/ 1254 w 55"/>
                <a:gd name="T3" fmla="*/ 1944 h 24"/>
                <a:gd name="T4" fmla="*/ 2708 w 55"/>
                <a:gd name="T5" fmla="*/ 1053 h 24"/>
                <a:gd name="T6" fmla="*/ 3472 w 5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4">
                  <a:moveTo>
                    <a:pt x="1" y="2"/>
                  </a:moveTo>
                  <a:cubicBezTo>
                    <a:pt x="0" y="13"/>
                    <a:pt x="9" y="24"/>
                    <a:pt x="20" y="24"/>
                  </a:cubicBezTo>
                  <a:cubicBezTo>
                    <a:pt x="28" y="23"/>
                    <a:pt x="37" y="20"/>
                    <a:pt x="43" y="13"/>
                  </a:cubicBezTo>
                  <a:cubicBezTo>
                    <a:pt x="50" y="7"/>
                    <a:pt x="55" y="0"/>
                    <a:pt x="55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9" name="Freeform 88">
              <a:extLst>
                <a:ext uri="{FF2B5EF4-FFF2-40B4-BE49-F238E27FC236}">
                  <a16:creationId xmlns:a16="http://schemas.microsoft.com/office/drawing/2014/main" id="{7EBE85FB-C4DB-4A4F-88EF-357675C8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627"/>
              <a:ext cx="138" cy="21"/>
            </a:xfrm>
            <a:custGeom>
              <a:avLst/>
              <a:gdLst>
                <a:gd name="T0" fmla="*/ 0 w 49"/>
                <a:gd name="T1" fmla="*/ 0 h 7"/>
                <a:gd name="T2" fmla="*/ 760 w 49"/>
                <a:gd name="T3" fmla="*/ 324 h 7"/>
                <a:gd name="T4" fmla="*/ 1524 w 49"/>
                <a:gd name="T5" fmla="*/ 486 h 7"/>
                <a:gd name="T6" fmla="*/ 3087 w 49"/>
                <a:gd name="T7" fmla="*/ 24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">
                  <a:moveTo>
                    <a:pt x="0" y="0"/>
                  </a:moveTo>
                  <a:cubicBezTo>
                    <a:pt x="4" y="0"/>
                    <a:pt x="8" y="3"/>
                    <a:pt x="12" y="4"/>
                  </a:cubicBezTo>
                  <a:cubicBezTo>
                    <a:pt x="16" y="5"/>
                    <a:pt x="20" y="5"/>
                    <a:pt x="24" y="6"/>
                  </a:cubicBezTo>
                  <a:cubicBezTo>
                    <a:pt x="31" y="7"/>
                    <a:pt x="42" y="7"/>
                    <a:pt x="49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0" name="Freeform 89">
              <a:extLst>
                <a:ext uri="{FF2B5EF4-FFF2-40B4-BE49-F238E27FC236}">
                  <a16:creationId xmlns:a16="http://schemas.microsoft.com/office/drawing/2014/main" id="{271D4D83-426A-4A79-8937-E6C6C426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521"/>
              <a:ext cx="28" cy="33"/>
            </a:xfrm>
            <a:custGeom>
              <a:avLst/>
              <a:gdLst>
                <a:gd name="T0" fmla="*/ 0 w 10"/>
                <a:gd name="T1" fmla="*/ 405 h 11"/>
                <a:gd name="T2" fmla="*/ 610 w 10"/>
                <a:gd name="T3" fmla="*/ 648 h 11"/>
                <a:gd name="T4" fmla="*/ 174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2" y="9"/>
                    <a:pt x="7" y="11"/>
                    <a:pt x="10" y="8"/>
                  </a:cubicBezTo>
                  <a:cubicBezTo>
                    <a:pt x="9" y="4"/>
                    <a:pt x="6" y="1"/>
                    <a:pt x="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1" name="Freeform 90">
              <a:extLst>
                <a:ext uri="{FF2B5EF4-FFF2-40B4-BE49-F238E27FC236}">
                  <a16:creationId xmlns:a16="http://schemas.microsoft.com/office/drawing/2014/main" id="{E3BBD130-FE9D-46E2-BBEA-EDA8F983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476"/>
              <a:ext cx="42" cy="57"/>
            </a:xfrm>
            <a:custGeom>
              <a:avLst/>
              <a:gdLst>
                <a:gd name="T0" fmla="*/ 924 w 15"/>
                <a:gd name="T1" fmla="*/ 486 h 19"/>
                <a:gd name="T2" fmla="*/ 792 w 15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9">
                  <a:moveTo>
                    <a:pt x="15" y="6"/>
                  </a:moveTo>
                  <a:cubicBezTo>
                    <a:pt x="12" y="19"/>
                    <a:pt x="0" y="4"/>
                    <a:pt x="1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2" name="Freeform 91">
              <a:extLst>
                <a:ext uri="{FF2B5EF4-FFF2-40B4-BE49-F238E27FC236}">
                  <a16:creationId xmlns:a16="http://schemas.microsoft.com/office/drawing/2014/main" id="{2654379F-638C-46DE-9140-26926260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630"/>
              <a:ext cx="8" cy="12"/>
            </a:xfrm>
            <a:custGeom>
              <a:avLst/>
              <a:gdLst>
                <a:gd name="T0" fmla="*/ 0 w 3"/>
                <a:gd name="T1" fmla="*/ 324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3" y="2"/>
                    <a:pt x="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3" name="Freeform 92">
              <a:extLst>
                <a:ext uri="{FF2B5EF4-FFF2-40B4-BE49-F238E27FC236}">
                  <a16:creationId xmlns:a16="http://schemas.microsoft.com/office/drawing/2014/main" id="{A13A88AB-C719-4185-A085-8218CC07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2789"/>
              <a:ext cx="11" cy="15"/>
            </a:xfrm>
            <a:custGeom>
              <a:avLst/>
              <a:gdLst>
                <a:gd name="T0" fmla="*/ 228 w 4"/>
                <a:gd name="T1" fmla="*/ 405 h 5"/>
                <a:gd name="T2" fmla="*/ 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4" name="Freeform 93">
              <a:extLst>
                <a:ext uri="{FF2B5EF4-FFF2-40B4-BE49-F238E27FC236}">
                  <a16:creationId xmlns:a16="http://schemas.microsoft.com/office/drawing/2014/main" id="{F9494A36-3FA7-45C3-A90A-17CF42FC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786"/>
              <a:ext cx="17" cy="9"/>
            </a:xfrm>
            <a:custGeom>
              <a:avLst/>
              <a:gdLst>
                <a:gd name="T0" fmla="*/ 0 w 6"/>
                <a:gd name="T1" fmla="*/ 243 h 3"/>
                <a:gd name="T2" fmla="*/ 385 w 6"/>
                <a:gd name="T3" fmla="*/ 8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5" name="Freeform 94">
              <a:extLst>
                <a:ext uri="{FF2B5EF4-FFF2-40B4-BE49-F238E27FC236}">
                  <a16:creationId xmlns:a16="http://schemas.microsoft.com/office/drawing/2014/main" id="{0FFFF1FA-2A4F-4B33-8FFA-07FCA4A6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985"/>
              <a:ext cx="25" cy="45"/>
            </a:xfrm>
            <a:custGeom>
              <a:avLst/>
              <a:gdLst>
                <a:gd name="T0" fmla="*/ 0 w 9"/>
                <a:gd name="T1" fmla="*/ 972 h 15"/>
                <a:gd name="T2" fmla="*/ 533 w 9"/>
                <a:gd name="T3" fmla="*/ 121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0" y="12"/>
                  </a:moveTo>
                  <a:cubicBezTo>
                    <a:pt x="5" y="0"/>
                    <a:pt x="8" y="11"/>
                    <a:pt x="9" y="15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6" name="Freeform 95">
              <a:extLst>
                <a:ext uri="{FF2B5EF4-FFF2-40B4-BE49-F238E27FC236}">
                  <a16:creationId xmlns:a16="http://schemas.microsoft.com/office/drawing/2014/main" id="{6596707E-483D-4BFE-B0AD-001C0E87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030"/>
              <a:ext cx="14" cy="24"/>
            </a:xfrm>
            <a:custGeom>
              <a:avLst/>
              <a:gdLst>
                <a:gd name="T0" fmla="*/ 305 w 5"/>
                <a:gd name="T1" fmla="*/ 648 h 8"/>
                <a:gd name="T2" fmla="*/ 62 w 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2" y="6"/>
                    <a:pt x="0" y="3"/>
                    <a:pt x="1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7" name="Freeform 96">
              <a:extLst>
                <a:ext uri="{FF2B5EF4-FFF2-40B4-BE49-F238E27FC236}">
                  <a16:creationId xmlns:a16="http://schemas.microsoft.com/office/drawing/2014/main" id="{6048E82B-4B17-407E-9384-83C797A3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696"/>
              <a:ext cx="33" cy="30"/>
            </a:xfrm>
            <a:custGeom>
              <a:avLst/>
              <a:gdLst>
                <a:gd name="T0" fmla="*/ 688 w 12"/>
                <a:gd name="T1" fmla="*/ 648 h 10"/>
                <a:gd name="T2" fmla="*/ 129 w 12"/>
                <a:gd name="T3" fmla="*/ 0 h 10"/>
                <a:gd name="T4" fmla="*/ 294 w 12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12" y="8"/>
                  </a:moveTo>
                  <a:cubicBezTo>
                    <a:pt x="11" y="3"/>
                    <a:pt x="6" y="0"/>
                    <a:pt x="2" y="0"/>
                  </a:cubicBezTo>
                  <a:cubicBezTo>
                    <a:pt x="0" y="4"/>
                    <a:pt x="2" y="7"/>
                    <a:pt x="5" y="1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8" name="Freeform 97">
              <a:extLst>
                <a:ext uri="{FF2B5EF4-FFF2-40B4-BE49-F238E27FC236}">
                  <a16:creationId xmlns:a16="http://schemas.microsoft.com/office/drawing/2014/main" id="{6EAC4079-021E-41D8-8D49-2F44684E5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452"/>
              <a:ext cx="45" cy="51"/>
            </a:xfrm>
            <a:custGeom>
              <a:avLst/>
              <a:gdLst>
                <a:gd name="T0" fmla="*/ 759 w 16"/>
                <a:gd name="T1" fmla="*/ 0 h 17"/>
                <a:gd name="T2" fmla="*/ 183 w 16"/>
                <a:gd name="T3" fmla="*/ 162 h 17"/>
                <a:gd name="T4" fmla="*/ 689 w 16"/>
                <a:gd name="T5" fmla="*/ 648 h 17"/>
                <a:gd name="T6" fmla="*/ 824 w 16"/>
                <a:gd name="T7" fmla="*/ 1053 h 17"/>
                <a:gd name="T8" fmla="*/ 183 w 16"/>
                <a:gd name="T9" fmla="*/ 129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12" y="0"/>
                  </a:moveTo>
                  <a:cubicBezTo>
                    <a:pt x="10" y="0"/>
                    <a:pt x="5" y="0"/>
                    <a:pt x="3" y="2"/>
                  </a:cubicBezTo>
                  <a:cubicBezTo>
                    <a:pt x="0" y="7"/>
                    <a:pt x="10" y="6"/>
                    <a:pt x="11" y="8"/>
                  </a:cubicBezTo>
                  <a:cubicBezTo>
                    <a:pt x="14" y="10"/>
                    <a:pt x="16" y="8"/>
                    <a:pt x="13" y="13"/>
                  </a:cubicBezTo>
                  <a:cubicBezTo>
                    <a:pt x="11" y="16"/>
                    <a:pt x="6" y="17"/>
                    <a:pt x="3" y="16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9" name="Freeform 98">
              <a:extLst>
                <a:ext uri="{FF2B5EF4-FFF2-40B4-BE49-F238E27FC236}">
                  <a16:creationId xmlns:a16="http://schemas.microsoft.com/office/drawing/2014/main" id="{B6FACC52-8C28-4207-9CCC-0DB21F2B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717"/>
              <a:ext cx="6" cy="9"/>
            </a:xfrm>
            <a:custGeom>
              <a:avLst/>
              <a:gdLst>
                <a:gd name="T0" fmla="*/ 162 w 2"/>
                <a:gd name="T1" fmla="*/ 0 h 3"/>
                <a:gd name="T2" fmla="*/ 0 w 2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0" name="Freeform 99">
              <a:extLst>
                <a:ext uri="{FF2B5EF4-FFF2-40B4-BE49-F238E27FC236}">
                  <a16:creationId xmlns:a16="http://schemas.microsoft.com/office/drawing/2014/main" id="{4AB3C5D5-42CE-437C-B683-E1ACF667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789"/>
              <a:ext cx="53" cy="54"/>
            </a:xfrm>
            <a:custGeom>
              <a:avLst/>
              <a:gdLst>
                <a:gd name="T0" fmla="*/ 0 w 19"/>
                <a:gd name="T1" fmla="*/ 162 h 18"/>
                <a:gd name="T2" fmla="*/ 435 w 19"/>
                <a:gd name="T3" fmla="*/ 81 h 18"/>
                <a:gd name="T4" fmla="*/ 240 w 19"/>
                <a:gd name="T5" fmla="*/ 891 h 18"/>
                <a:gd name="T6" fmla="*/ 848 w 19"/>
                <a:gd name="T7" fmla="*/ 648 h 18"/>
                <a:gd name="T8" fmla="*/ 1018 w 19"/>
                <a:gd name="T9" fmla="*/ 145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6" y="4"/>
                    <a:pt x="3" y="7"/>
                    <a:pt x="4" y="11"/>
                  </a:cubicBezTo>
                  <a:cubicBezTo>
                    <a:pt x="8" y="11"/>
                    <a:pt x="10" y="6"/>
                    <a:pt x="14" y="8"/>
                  </a:cubicBezTo>
                  <a:cubicBezTo>
                    <a:pt x="19" y="10"/>
                    <a:pt x="14" y="15"/>
                    <a:pt x="17" y="18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1" name="Freeform 100">
              <a:extLst>
                <a:ext uri="{FF2B5EF4-FFF2-40B4-BE49-F238E27FC236}">
                  <a16:creationId xmlns:a16="http://schemas.microsoft.com/office/drawing/2014/main" id="{CB274D42-4564-4F39-A31C-504A717FC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3000"/>
              <a:ext cx="22" cy="9"/>
            </a:xfrm>
            <a:custGeom>
              <a:avLst/>
              <a:gdLst>
                <a:gd name="T0" fmla="*/ 0 w 8"/>
                <a:gd name="T1" fmla="*/ 0 h 3"/>
                <a:gd name="T2" fmla="*/ 462 w 8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1"/>
                    <a:pt x="6" y="2"/>
                    <a:pt x="8" y="3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2" name="Freeform 101">
              <a:extLst>
                <a:ext uri="{FF2B5EF4-FFF2-40B4-BE49-F238E27FC236}">
                  <a16:creationId xmlns:a16="http://schemas.microsoft.com/office/drawing/2014/main" id="{174AE4FB-17D6-4B91-B9EC-C2D914DD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976"/>
              <a:ext cx="9" cy="18"/>
            </a:xfrm>
            <a:custGeom>
              <a:avLst/>
              <a:gdLst>
                <a:gd name="T0" fmla="*/ 0 w 3"/>
                <a:gd name="T1" fmla="*/ 486 h 6"/>
                <a:gd name="T2" fmla="*/ 243 w 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3"/>
                    <a:pt x="1" y="2"/>
                    <a:pt x="3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3" name="Freeform 102">
              <a:extLst>
                <a:ext uri="{FF2B5EF4-FFF2-40B4-BE49-F238E27FC236}">
                  <a16:creationId xmlns:a16="http://schemas.microsoft.com/office/drawing/2014/main" id="{2F0AB274-2B36-4519-9DA9-3205299C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994"/>
              <a:ext cx="8" cy="9"/>
            </a:xfrm>
            <a:custGeom>
              <a:avLst/>
              <a:gdLst>
                <a:gd name="T0" fmla="*/ 0 w 3"/>
                <a:gd name="T1" fmla="*/ 243 h 3"/>
                <a:gd name="T2" fmla="*/ 149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4" name="Freeform 103">
              <a:extLst>
                <a:ext uri="{FF2B5EF4-FFF2-40B4-BE49-F238E27FC236}">
                  <a16:creationId xmlns:a16="http://schemas.microsoft.com/office/drawing/2014/main" id="{AC5D3C6A-2AC4-475F-97F9-BBAC77DD7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2873"/>
              <a:ext cx="65" cy="109"/>
            </a:xfrm>
            <a:custGeom>
              <a:avLst/>
              <a:gdLst>
                <a:gd name="T0" fmla="*/ 384 w 23"/>
                <a:gd name="T1" fmla="*/ 2943 h 36"/>
                <a:gd name="T2" fmla="*/ 0 w 23"/>
                <a:gd name="T3" fmla="*/ 2026 h 36"/>
                <a:gd name="T4" fmla="*/ 766 w 23"/>
                <a:gd name="T5" fmla="*/ 2107 h 36"/>
                <a:gd name="T6" fmla="*/ 384 w 23"/>
                <a:gd name="T7" fmla="*/ 999 h 36"/>
                <a:gd name="T8" fmla="*/ 568 w 23"/>
                <a:gd name="T9" fmla="*/ 167 h 36"/>
                <a:gd name="T10" fmla="*/ 1470 w 23"/>
                <a:gd name="T11" fmla="*/ 58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6">
                  <a:moveTo>
                    <a:pt x="6" y="35"/>
                  </a:moveTo>
                  <a:cubicBezTo>
                    <a:pt x="1" y="36"/>
                    <a:pt x="1" y="28"/>
                    <a:pt x="0" y="24"/>
                  </a:cubicBezTo>
                  <a:cubicBezTo>
                    <a:pt x="3" y="25"/>
                    <a:pt x="9" y="27"/>
                    <a:pt x="12" y="25"/>
                  </a:cubicBezTo>
                  <a:cubicBezTo>
                    <a:pt x="18" y="19"/>
                    <a:pt x="7" y="16"/>
                    <a:pt x="6" y="12"/>
                  </a:cubicBezTo>
                  <a:cubicBezTo>
                    <a:pt x="4" y="9"/>
                    <a:pt x="6" y="3"/>
                    <a:pt x="9" y="2"/>
                  </a:cubicBezTo>
                  <a:cubicBezTo>
                    <a:pt x="15" y="0"/>
                    <a:pt x="18" y="8"/>
                    <a:pt x="23" y="7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5" name="Freeform 104">
              <a:extLst>
                <a:ext uri="{FF2B5EF4-FFF2-40B4-BE49-F238E27FC236}">
                  <a16:creationId xmlns:a16="http://schemas.microsoft.com/office/drawing/2014/main" id="{3ABBF054-CC5B-43F6-BD1A-638CA4F5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609"/>
              <a:ext cx="31" cy="21"/>
            </a:xfrm>
            <a:custGeom>
              <a:avLst/>
              <a:gdLst>
                <a:gd name="T0" fmla="*/ 0 w 11"/>
                <a:gd name="T1" fmla="*/ 567 h 7"/>
                <a:gd name="T2" fmla="*/ 69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4" y="6"/>
                    <a:pt x="9" y="5"/>
                    <a:pt x="11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6" name="Freeform 105">
              <a:extLst>
                <a:ext uri="{FF2B5EF4-FFF2-40B4-BE49-F238E27FC236}">
                  <a16:creationId xmlns:a16="http://schemas.microsoft.com/office/drawing/2014/main" id="{8139DDA3-8808-4F5C-A914-12A60FCA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605"/>
              <a:ext cx="14" cy="13"/>
            </a:xfrm>
            <a:custGeom>
              <a:avLst/>
              <a:gdLst>
                <a:gd name="T0" fmla="*/ 305 w 5"/>
                <a:gd name="T1" fmla="*/ 445 h 4"/>
                <a:gd name="T2" fmla="*/ 0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7" name="Freeform 106">
              <a:extLst>
                <a:ext uri="{FF2B5EF4-FFF2-40B4-BE49-F238E27FC236}">
                  <a16:creationId xmlns:a16="http://schemas.microsoft.com/office/drawing/2014/main" id="{C24BDD21-52F6-4257-AAD4-6B7133F66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949"/>
              <a:ext cx="28" cy="39"/>
            </a:xfrm>
            <a:custGeom>
              <a:avLst/>
              <a:gdLst>
                <a:gd name="T0" fmla="*/ 610 w 10"/>
                <a:gd name="T1" fmla="*/ 81 h 13"/>
                <a:gd name="T2" fmla="*/ 305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7" y="13"/>
                    <a:pt x="0" y="7"/>
                    <a:pt x="5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8" name="Freeform 107">
              <a:extLst>
                <a:ext uri="{FF2B5EF4-FFF2-40B4-BE49-F238E27FC236}">
                  <a16:creationId xmlns:a16="http://schemas.microsoft.com/office/drawing/2014/main" id="{80439154-909B-4E3F-BA33-07D84077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861"/>
              <a:ext cx="39" cy="42"/>
            </a:xfrm>
            <a:custGeom>
              <a:avLst/>
              <a:gdLst>
                <a:gd name="T0" fmla="*/ 365 w 14"/>
                <a:gd name="T1" fmla="*/ 1134 h 14"/>
                <a:gd name="T2" fmla="*/ 0 w 14"/>
                <a:gd name="T3" fmla="*/ 64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cubicBezTo>
                    <a:pt x="14" y="7"/>
                    <a:pt x="3" y="0"/>
                    <a:pt x="0" y="8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9" name="Freeform 108">
              <a:extLst>
                <a:ext uri="{FF2B5EF4-FFF2-40B4-BE49-F238E27FC236}">
                  <a16:creationId xmlns:a16="http://schemas.microsoft.com/office/drawing/2014/main" id="{CC4DEE5D-940A-421E-91D4-866F1EA7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2660"/>
              <a:ext cx="39" cy="39"/>
            </a:xfrm>
            <a:custGeom>
              <a:avLst/>
              <a:gdLst>
                <a:gd name="T0" fmla="*/ 847 w 14"/>
                <a:gd name="T1" fmla="*/ 567 h 13"/>
                <a:gd name="T2" fmla="*/ 474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14" y="7"/>
                  </a:moveTo>
                  <a:cubicBezTo>
                    <a:pt x="2" y="13"/>
                    <a:pt x="0" y="5"/>
                    <a:pt x="8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0" name="Freeform 109">
              <a:extLst>
                <a:ext uri="{FF2B5EF4-FFF2-40B4-BE49-F238E27FC236}">
                  <a16:creationId xmlns:a16="http://schemas.microsoft.com/office/drawing/2014/main" id="{7770FC85-5CF3-4146-A144-B3672EC8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57"/>
              <a:ext cx="6" cy="12"/>
            </a:xfrm>
            <a:custGeom>
              <a:avLst/>
              <a:gdLst>
                <a:gd name="T0" fmla="*/ 162 w 2"/>
                <a:gd name="T1" fmla="*/ 0 h 4"/>
                <a:gd name="T2" fmla="*/ 0 w 2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1" name="Freeform 110">
              <a:extLst>
                <a:ext uri="{FF2B5EF4-FFF2-40B4-BE49-F238E27FC236}">
                  <a16:creationId xmlns:a16="http://schemas.microsoft.com/office/drawing/2014/main" id="{6C32473E-AE80-43F2-80C5-88D55B25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639"/>
              <a:ext cx="11" cy="21"/>
            </a:xfrm>
            <a:custGeom>
              <a:avLst/>
              <a:gdLst>
                <a:gd name="T0" fmla="*/ 0 w 4"/>
                <a:gd name="T1" fmla="*/ 0 h 7"/>
                <a:gd name="T2" fmla="*/ 228 w 4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3"/>
                    <a:pt x="2" y="5"/>
                    <a:pt x="4" y="7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2" name="Freeform 111">
              <a:extLst>
                <a:ext uri="{FF2B5EF4-FFF2-40B4-BE49-F238E27FC236}">
                  <a16:creationId xmlns:a16="http://schemas.microsoft.com/office/drawing/2014/main" id="{F295D720-390A-4E29-8EB9-417E7F404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2624"/>
              <a:ext cx="3" cy="30"/>
            </a:xfrm>
            <a:custGeom>
              <a:avLst/>
              <a:gdLst>
                <a:gd name="T0" fmla="*/ 0 w 1"/>
                <a:gd name="T1" fmla="*/ 0 h 10"/>
                <a:gd name="T2" fmla="*/ 81 w 1"/>
                <a:gd name="T3" fmla="*/ 8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1" y="4"/>
                    <a:pt x="1" y="7"/>
                    <a:pt x="1" y="1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3" name="Freeform 112">
              <a:extLst>
                <a:ext uri="{FF2B5EF4-FFF2-40B4-BE49-F238E27FC236}">
                  <a16:creationId xmlns:a16="http://schemas.microsoft.com/office/drawing/2014/main" id="{8EBB26DC-323E-4325-AE4B-3BA38BA4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918"/>
              <a:ext cx="48" cy="52"/>
            </a:xfrm>
            <a:custGeom>
              <a:avLst/>
              <a:gdLst>
                <a:gd name="T0" fmla="*/ 1014 w 17"/>
                <a:gd name="T1" fmla="*/ 431 h 17"/>
                <a:gd name="T2" fmla="*/ 565 w 17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17"/>
                    <a:pt x="0" y="11"/>
                    <a:pt x="9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13">
            <a:extLst>
              <a:ext uri="{FF2B5EF4-FFF2-40B4-BE49-F238E27FC236}">
                <a16:creationId xmlns:a16="http://schemas.microsoft.com/office/drawing/2014/main" id="{A3097D2A-520C-4F28-AC09-F17815E05F2C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1998663"/>
            <a:ext cx="4664075" cy="3084512"/>
            <a:chOff x="2502" y="1191"/>
            <a:chExt cx="2938" cy="1943"/>
          </a:xfrm>
        </p:grpSpPr>
        <p:grpSp>
          <p:nvGrpSpPr>
            <p:cNvPr id="24580" name="Group 114">
              <a:extLst>
                <a:ext uri="{FF2B5EF4-FFF2-40B4-BE49-F238E27FC236}">
                  <a16:creationId xmlns:a16="http://schemas.microsoft.com/office/drawing/2014/main" id="{E0FEE0FA-86BE-4915-A5F5-12C72AA25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" y="1191"/>
              <a:ext cx="2938" cy="1943"/>
              <a:chOff x="2502" y="1191"/>
              <a:chExt cx="2938" cy="1943"/>
            </a:xfrm>
          </p:grpSpPr>
          <p:sp>
            <p:nvSpPr>
              <p:cNvPr id="24635" name="Freeform 115">
                <a:extLst>
                  <a:ext uri="{FF2B5EF4-FFF2-40B4-BE49-F238E27FC236}">
                    <a16:creationId xmlns:a16="http://schemas.microsoft.com/office/drawing/2014/main" id="{65BAAC3C-D9A0-4F0C-B94B-6C817022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2130"/>
                <a:ext cx="119" cy="93"/>
              </a:xfrm>
              <a:custGeom>
                <a:avLst/>
                <a:gdLst>
                  <a:gd name="T0" fmla="*/ 1862 w 42"/>
                  <a:gd name="T1" fmla="*/ 0 h 31"/>
                  <a:gd name="T2" fmla="*/ 136 w 42"/>
                  <a:gd name="T3" fmla="*/ 1134 h 31"/>
                  <a:gd name="T4" fmla="*/ 2706 w 42"/>
                  <a:gd name="T5" fmla="*/ 186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">
                    <a:moveTo>
                      <a:pt x="29" y="0"/>
                    </a:moveTo>
                    <a:cubicBezTo>
                      <a:pt x="19" y="0"/>
                      <a:pt x="3" y="1"/>
                      <a:pt x="2" y="14"/>
                    </a:cubicBezTo>
                    <a:cubicBezTo>
                      <a:pt x="0" y="31"/>
                      <a:pt x="32" y="28"/>
                      <a:pt x="42" y="23"/>
                    </a:cubicBezTo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Freeform 116">
                <a:extLst>
                  <a:ext uri="{FF2B5EF4-FFF2-40B4-BE49-F238E27FC236}">
                    <a16:creationId xmlns:a16="http://schemas.microsoft.com/office/drawing/2014/main" id="{CD442BF0-EDBA-4151-9C53-741DACC92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985"/>
                <a:ext cx="1007" cy="560"/>
              </a:xfrm>
              <a:custGeom>
                <a:avLst/>
                <a:gdLst>
                  <a:gd name="T0" fmla="*/ 22287 w 357"/>
                  <a:gd name="T1" fmla="*/ 15283 h 186"/>
                  <a:gd name="T2" fmla="*/ 22349 w 357"/>
                  <a:gd name="T3" fmla="*/ 10179 h 186"/>
                  <a:gd name="T4" fmla="*/ 22470 w 357"/>
                  <a:gd name="T5" fmla="*/ 6988 h 186"/>
                  <a:gd name="T6" fmla="*/ 22422 w 357"/>
                  <a:gd name="T7" fmla="*/ 2213 h 186"/>
                  <a:gd name="T8" fmla="*/ 18738 w 357"/>
                  <a:gd name="T9" fmla="*/ 0 h 186"/>
                  <a:gd name="T10" fmla="*/ 0 w 357"/>
                  <a:gd name="T11" fmla="*/ 445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7" h="186">
                    <a:moveTo>
                      <a:pt x="352" y="186"/>
                    </a:moveTo>
                    <a:cubicBezTo>
                      <a:pt x="353" y="168"/>
                      <a:pt x="352" y="143"/>
                      <a:pt x="353" y="124"/>
                    </a:cubicBezTo>
                    <a:cubicBezTo>
                      <a:pt x="354" y="109"/>
                      <a:pt x="354" y="100"/>
                      <a:pt x="355" y="85"/>
                    </a:cubicBezTo>
                    <a:cubicBezTo>
                      <a:pt x="357" y="67"/>
                      <a:pt x="353" y="44"/>
                      <a:pt x="354" y="27"/>
                    </a:cubicBezTo>
                    <a:cubicBezTo>
                      <a:pt x="354" y="27"/>
                      <a:pt x="300" y="1"/>
                      <a:pt x="296" y="0"/>
                    </a:cubicBezTo>
                    <a:cubicBezTo>
                      <a:pt x="292" y="0"/>
                      <a:pt x="0" y="54"/>
                      <a:pt x="0" y="54"/>
                    </a:cubicBezTo>
                  </a:path>
                </a:pathLst>
              </a:custGeom>
              <a:solidFill>
                <a:srgbClr val="009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Freeform 117">
                <a:extLst>
                  <a:ext uri="{FF2B5EF4-FFF2-40B4-BE49-F238E27FC236}">
                    <a16:creationId xmlns:a16="http://schemas.microsoft.com/office/drawing/2014/main" id="{26DE1D90-BCB6-455D-936E-90FCB5E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388"/>
                <a:ext cx="978" cy="650"/>
              </a:xfrm>
              <a:custGeom>
                <a:avLst/>
                <a:gdLst>
                  <a:gd name="T0" fmla="*/ 245 w 347"/>
                  <a:gd name="T1" fmla="*/ 0 h 216"/>
                  <a:gd name="T2" fmla="*/ 310 w 347"/>
                  <a:gd name="T3" fmla="*/ 10578 h 216"/>
                  <a:gd name="T4" fmla="*/ 2080 w 347"/>
                  <a:gd name="T5" fmla="*/ 16978 h 216"/>
                  <a:gd name="T6" fmla="*/ 6871 w 347"/>
                  <a:gd name="T7" fmla="*/ 17631 h 216"/>
                  <a:gd name="T8" fmla="*/ 11305 w 347"/>
                  <a:gd name="T9" fmla="*/ 16247 h 216"/>
                  <a:gd name="T10" fmla="*/ 16792 w 347"/>
                  <a:gd name="T11" fmla="*/ 17550 h 216"/>
                  <a:gd name="T12" fmla="*/ 21894 w 347"/>
                  <a:gd name="T13" fmla="*/ 14282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7" h="216">
                    <a:moveTo>
                      <a:pt x="4" y="0"/>
                    </a:moveTo>
                    <a:cubicBezTo>
                      <a:pt x="0" y="23"/>
                      <a:pt x="3" y="105"/>
                      <a:pt x="5" y="129"/>
                    </a:cubicBezTo>
                    <a:cubicBezTo>
                      <a:pt x="7" y="157"/>
                      <a:pt x="14" y="199"/>
                      <a:pt x="33" y="207"/>
                    </a:cubicBezTo>
                    <a:cubicBezTo>
                      <a:pt x="51" y="214"/>
                      <a:pt x="109" y="215"/>
                      <a:pt x="109" y="215"/>
                    </a:cubicBezTo>
                    <a:cubicBezTo>
                      <a:pt x="179" y="198"/>
                      <a:pt x="179" y="198"/>
                      <a:pt x="179" y="198"/>
                    </a:cubicBezTo>
                    <a:cubicBezTo>
                      <a:pt x="179" y="198"/>
                      <a:pt x="231" y="213"/>
                      <a:pt x="266" y="214"/>
                    </a:cubicBezTo>
                    <a:cubicBezTo>
                      <a:pt x="301" y="216"/>
                      <a:pt x="347" y="174"/>
                      <a:pt x="347" y="174"/>
                    </a:cubicBezTo>
                  </a:path>
                </a:pathLst>
              </a:custGeom>
              <a:solidFill>
                <a:srgbClr val="009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Freeform 118">
                <a:extLst>
                  <a:ext uri="{FF2B5EF4-FFF2-40B4-BE49-F238E27FC236}">
                    <a16:creationId xmlns:a16="http://schemas.microsoft.com/office/drawing/2014/main" id="{8E233327-1468-4889-96E1-54F08C25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343"/>
                <a:ext cx="53" cy="69"/>
              </a:xfrm>
              <a:custGeom>
                <a:avLst/>
                <a:gdLst>
                  <a:gd name="T0" fmla="*/ 0 w 19"/>
                  <a:gd name="T1" fmla="*/ 0 h 23"/>
                  <a:gd name="T2" fmla="*/ 669 w 19"/>
                  <a:gd name="T3" fmla="*/ 1863 h 23"/>
                  <a:gd name="T4" fmla="*/ 1152 w 19"/>
                  <a:gd name="T5" fmla="*/ 1458 h 23"/>
                  <a:gd name="T6" fmla="*/ 544 w 19"/>
                  <a:gd name="T7" fmla="*/ 162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1" y="8"/>
                      <a:pt x="7" y="16"/>
                      <a:pt x="11" y="23"/>
                    </a:cubicBezTo>
                    <a:cubicBezTo>
                      <a:pt x="13" y="21"/>
                      <a:pt x="16" y="19"/>
                      <a:pt x="19" y="18"/>
                    </a:cubicBezTo>
                    <a:cubicBezTo>
                      <a:pt x="19" y="12"/>
                      <a:pt x="12" y="7"/>
                      <a:pt x="9" y="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Freeform 119">
                <a:extLst>
                  <a:ext uri="{FF2B5EF4-FFF2-40B4-BE49-F238E27FC236}">
                    <a16:creationId xmlns:a16="http://schemas.microsoft.com/office/drawing/2014/main" id="{BF641B6A-9F39-4F93-A9A4-483186145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253"/>
                <a:ext cx="90" cy="108"/>
              </a:xfrm>
              <a:custGeom>
                <a:avLst/>
                <a:gdLst>
                  <a:gd name="T0" fmla="*/ 65 w 32"/>
                  <a:gd name="T1" fmla="*/ 567 h 36"/>
                  <a:gd name="T2" fmla="*/ 1510 w 32"/>
                  <a:gd name="T3" fmla="*/ 2916 h 36"/>
                  <a:gd name="T4" fmla="*/ 2003 w 32"/>
                  <a:gd name="T5" fmla="*/ 1215 h 36"/>
                  <a:gd name="T6" fmla="*/ 1249 w 32"/>
                  <a:gd name="T7" fmla="*/ 567 h 36"/>
                  <a:gd name="T8" fmla="*/ 0 w 3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" y="7"/>
                    </a:moveTo>
                    <a:cubicBezTo>
                      <a:pt x="11" y="15"/>
                      <a:pt x="17" y="26"/>
                      <a:pt x="24" y="36"/>
                    </a:cubicBezTo>
                    <a:cubicBezTo>
                      <a:pt x="28" y="31"/>
                      <a:pt x="30" y="21"/>
                      <a:pt x="32" y="15"/>
                    </a:cubicBezTo>
                    <a:cubicBezTo>
                      <a:pt x="28" y="13"/>
                      <a:pt x="24" y="10"/>
                      <a:pt x="20" y="7"/>
                    </a:cubicBezTo>
                    <a:cubicBezTo>
                      <a:pt x="14" y="4"/>
                      <a:pt x="5" y="4"/>
                      <a:pt x="0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Freeform 120">
                <a:extLst>
                  <a:ext uri="{FF2B5EF4-FFF2-40B4-BE49-F238E27FC236}">
                    <a16:creationId xmlns:a16="http://schemas.microsoft.com/office/drawing/2014/main" id="{B7D943B0-47F6-44DE-9608-454450A69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191"/>
                <a:ext cx="894" cy="1047"/>
              </a:xfrm>
              <a:custGeom>
                <a:avLst/>
                <a:gdLst>
                  <a:gd name="T0" fmla="*/ 16019 w 317"/>
                  <a:gd name="T1" fmla="*/ 20068 h 348"/>
                  <a:gd name="T2" fmla="*/ 15748 w 317"/>
                  <a:gd name="T3" fmla="*/ 19499 h 348"/>
                  <a:gd name="T4" fmla="*/ 20052 w 317"/>
                  <a:gd name="T5" fmla="*/ 15254 h 348"/>
                  <a:gd name="T6" fmla="*/ 19987 w 317"/>
                  <a:gd name="T7" fmla="*/ 7377 h 348"/>
                  <a:gd name="T8" fmla="*/ 19877 w 317"/>
                  <a:gd name="T9" fmla="*/ 4326 h 348"/>
                  <a:gd name="T10" fmla="*/ 19877 w 317"/>
                  <a:gd name="T11" fmla="*/ 3592 h 348"/>
                  <a:gd name="T12" fmla="*/ 19358 w 317"/>
                  <a:gd name="T13" fmla="*/ 3024 h 348"/>
                  <a:gd name="T14" fmla="*/ 18732 w 317"/>
                  <a:gd name="T15" fmla="*/ 2780 h 348"/>
                  <a:gd name="T16" fmla="*/ 18151 w 317"/>
                  <a:gd name="T17" fmla="*/ 1965 h 348"/>
                  <a:gd name="T18" fmla="*/ 17339 w 317"/>
                  <a:gd name="T19" fmla="*/ 2208 h 348"/>
                  <a:gd name="T20" fmla="*/ 16758 w 317"/>
                  <a:gd name="T21" fmla="*/ 1465 h 348"/>
                  <a:gd name="T22" fmla="*/ 15945 w 317"/>
                  <a:gd name="T23" fmla="*/ 1721 h 348"/>
                  <a:gd name="T24" fmla="*/ 15294 w 317"/>
                  <a:gd name="T25" fmla="*/ 1059 h 348"/>
                  <a:gd name="T26" fmla="*/ 14420 w 317"/>
                  <a:gd name="T27" fmla="*/ 1059 h 348"/>
                  <a:gd name="T28" fmla="*/ 12790 w 317"/>
                  <a:gd name="T29" fmla="*/ 1059 h 348"/>
                  <a:gd name="T30" fmla="*/ 7022 w 317"/>
                  <a:gd name="T31" fmla="*/ 244 h 348"/>
                  <a:gd name="T32" fmla="*/ 0 w 317"/>
                  <a:gd name="T33" fmla="*/ 4489 h 348"/>
                  <a:gd name="T34" fmla="*/ 0 w 317"/>
                  <a:gd name="T35" fmla="*/ 4651 h 348"/>
                  <a:gd name="T36" fmla="*/ 691 w 317"/>
                  <a:gd name="T37" fmla="*/ 5178 h 348"/>
                  <a:gd name="T38" fmla="*/ 1639 w 317"/>
                  <a:gd name="T39" fmla="*/ 5422 h 348"/>
                  <a:gd name="T40" fmla="*/ 2648 w 317"/>
                  <a:gd name="T41" fmla="*/ 7458 h 348"/>
                  <a:gd name="T42" fmla="*/ 3723 w 317"/>
                  <a:gd name="T43" fmla="*/ 8039 h 348"/>
                  <a:gd name="T44" fmla="*/ 4549 w 317"/>
                  <a:gd name="T45" fmla="*/ 8689 h 348"/>
                  <a:gd name="T46" fmla="*/ 3858 w 317"/>
                  <a:gd name="T47" fmla="*/ 9017 h 348"/>
                  <a:gd name="T48" fmla="*/ 5449 w 317"/>
                  <a:gd name="T49" fmla="*/ 10320 h 348"/>
                  <a:gd name="T50" fmla="*/ 5313 w 317"/>
                  <a:gd name="T51" fmla="*/ 11875 h 348"/>
                  <a:gd name="T52" fmla="*/ 6887 w 317"/>
                  <a:gd name="T53" fmla="*/ 13831 h 348"/>
                  <a:gd name="T54" fmla="*/ 6323 w 317"/>
                  <a:gd name="T55" fmla="*/ 14156 h 348"/>
                  <a:gd name="T56" fmla="*/ 6187 w 317"/>
                  <a:gd name="T57" fmla="*/ 15822 h 348"/>
                  <a:gd name="T58" fmla="*/ 6506 w 317"/>
                  <a:gd name="T59" fmla="*/ 17288 h 348"/>
                  <a:gd name="T60" fmla="*/ 6458 w 317"/>
                  <a:gd name="T61" fmla="*/ 19824 h 348"/>
                  <a:gd name="T62" fmla="*/ 6568 w 317"/>
                  <a:gd name="T63" fmla="*/ 23172 h 348"/>
                  <a:gd name="T64" fmla="*/ 5877 w 317"/>
                  <a:gd name="T65" fmla="*/ 26061 h 348"/>
                  <a:gd name="T66" fmla="*/ 4933 w 317"/>
                  <a:gd name="T67" fmla="*/ 28269 h 348"/>
                  <a:gd name="T68" fmla="*/ 7022 w 317"/>
                  <a:gd name="T69" fmla="*/ 28188 h 348"/>
                  <a:gd name="T70" fmla="*/ 9417 w 317"/>
                  <a:gd name="T71" fmla="*/ 28513 h 348"/>
                  <a:gd name="T72" fmla="*/ 11016 w 317"/>
                  <a:gd name="T73" fmla="*/ 28107 h 348"/>
                  <a:gd name="T74" fmla="*/ 12964 w 317"/>
                  <a:gd name="T75" fmla="*/ 25898 h 348"/>
                  <a:gd name="T76" fmla="*/ 14355 w 317"/>
                  <a:gd name="T77" fmla="*/ 25164 h 348"/>
                  <a:gd name="T78" fmla="*/ 15184 w 317"/>
                  <a:gd name="T79" fmla="*/ 24758 h 348"/>
                  <a:gd name="T80" fmla="*/ 15945 w 317"/>
                  <a:gd name="T81" fmla="*/ 22847 h 348"/>
                  <a:gd name="T82" fmla="*/ 16019 w 317"/>
                  <a:gd name="T83" fmla="*/ 20068 h 3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7" h="348">
                    <a:moveTo>
                      <a:pt x="253" y="245"/>
                    </a:moveTo>
                    <a:cubicBezTo>
                      <a:pt x="253" y="242"/>
                      <a:pt x="250" y="241"/>
                      <a:pt x="249" y="238"/>
                    </a:cubicBezTo>
                    <a:cubicBezTo>
                      <a:pt x="317" y="186"/>
                      <a:pt x="317" y="186"/>
                      <a:pt x="317" y="186"/>
                    </a:cubicBezTo>
                    <a:cubicBezTo>
                      <a:pt x="316" y="90"/>
                      <a:pt x="316" y="90"/>
                      <a:pt x="316" y="90"/>
                    </a:cubicBezTo>
                    <a:cubicBezTo>
                      <a:pt x="314" y="53"/>
                      <a:pt x="314" y="53"/>
                      <a:pt x="314" y="53"/>
                    </a:cubicBezTo>
                    <a:cubicBezTo>
                      <a:pt x="314" y="50"/>
                      <a:pt x="316" y="45"/>
                      <a:pt x="314" y="44"/>
                    </a:cubicBezTo>
                    <a:cubicBezTo>
                      <a:pt x="313" y="43"/>
                      <a:pt x="311" y="38"/>
                      <a:pt x="306" y="37"/>
                    </a:cubicBezTo>
                    <a:cubicBezTo>
                      <a:pt x="302" y="35"/>
                      <a:pt x="297" y="35"/>
                      <a:pt x="296" y="34"/>
                    </a:cubicBezTo>
                    <a:cubicBezTo>
                      <a:pt x="293" y="31"/>
                      <a:pt x="293" y="25"/>
                      <a:pt x="287" y="24"/>
                    </a:cubicBezTo>
                    <a:cubicBezTo>
                      <a:pt x="285" y="24"/>
                      <a:pt x="279" y="27"/>
                      <a:pt x="274" y="27"/>
                    </a:cubicBezTo>
                    <a:cubicBezTo>
                      <a:pt x="270" y="27"/>
                      <a:pt x="269" y="19"/>
                      <a:pt x="265" y="18"/>
                    </a:cubicBezTo>
                    <a:cubicBezTo>
                      <a:pt x="262" y="17"/>
                      <a:pt x="255" y="23"/>
                      <a:pt x="252" y="21"/>
                    </a:cubicBezTo>
                    <a:cubicBezTo>
                      <a:pt x="249" y="20"/>
                      <a:pt x="246" y="15"/>
                      <a:pt x="242" y="13"/>
                    </a:cubicBezTo>
                    <a:cubicBezTo>
                      <a:pt x="238" y="12"/>
                      <a:pt x="238" y="12"/>
                      <a:pt x="228" y="13"/>
                    </a:cubicBezTo>
                    <a:cubicBezTo>
                      <a:pt x="218" y="14"/>
                      <a:pt x="217" y="12"/>
                      <a:pt x="202" y="13"/>
                    </a:cubicBezTo>
                    <a:cubicBezTo>
                      <a:pt x="191" y="13"/>
                      <a:pt x="124" y="0"/>
                      <a:pt x="111" y="3"/>
                    </a:cubicBezTo>
                    <a:cubicBezTo>
                      <a:pt x="73" y="10"/>
                      <a:pt x="40" y="31"/>
                      <a:pt x="0" y="5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9"/>
                      <a:pt x="7" y="60"/>
                      <a:pt x="11" y="63"/>
                    </a:cubicBezTo>
                    <a:cubicBezTo>
                      <a:pt x="16" y="65"/>
                      <a:pt x="21" y="71"/>
                      <a:pt x="26" y="66"/>
                    </a:cubicBezTo>
                    <a:cubicBezTo>
                      <a:pt x="31" y="75"/>
                      <a:pt x="37" y="84"/>
                      <a:pt x="42" y="91"/>
                    </a:cubicBezTo>
                    <a:cubicBezTo>
                      <a:pt x="46" y="97"/>
                      <a:pt x="54" y="93"/>
                      <a:pt x="59" y="98"/>
                    </a:cubicBezTo>
                    <a:cubicBezTo>
                      <a:pt x="63" y="101"/>
                      <a:pt x="65" y="109"/>
                      <a:pt x="72" y="106"/>
                    </a:cubicBezTo>
                    <a:cubicBezTo>
                      <a:pt x="70" y="108"/>
                      <a:pt x="65" y="110"/>
                      <a:pt x="61" y="110"/>
                    </a:cubicBezTo>
                    <a:cubicBezTo>
                      <a:pt x="65" y="115"/>
                      <a:pt x="72" y="123"/>
                      <a:pt x="86" y="126"/>
                    </a:cubicBezTo>
                    <a:cubicBezTo>
                      <a:pt x="84" y="129"/>
                      <a:pt x="80" y="138"/>
                      <a:pt x="84" y="145"/>
                    </a:cubicBezTo>
                    <a:cubicBezTo>
                      <a:pt x="91" y="154"/>
                      <a:pt x="95" y="170"/>
                      <a:pt x="109" y="169"/>
                    </a:cubicBezTo>
                    <a:cubicBezTo>
                      <a:pt x="105" y="172"/>
                      <a:pt x="105" y="174"/>
                      <a:pt x="100" y="173"/>
                    </a:cubicBezTo>
                    <a:cubicBezTo>
                      <a:pt x="94" y="169"/>
                      <a:pt x="97" y="186"/>
                      <a:pt x="98" y="193"/>
                    </a:cubicBezTo>
                    <a:cubicBezTo>
                      <a:pt x="99" y="199"/>
                      <a:pt x="103" y="206"/>
                      <a:pt x="103" y="211"/>
                    </a:cubicBezTo>
                    <a:cubicBezTo>
                      <a:pt x="104" y="223"/>
                      <a:pt x="107" y="225"/>
                      <a:pt x="102" y="242"/>
                    </a:cubicBezTo>
                    <a:cubicBezTo>
                      <a:pt x="103" y="259"/>
                      <a:pt x="105" y="271"/>
                      <a:pt x="104" y="283"/>
                    </a:cubicBezTo>
                    <a:cubicBezTo>
                      <a:pt x="104" y="297"/>
                      <a:pt x="98" y="307"/>
                      <a:pt x="93" y="318"/>
                    </a:cubicBezTo>
                    <a:cubicBezTo>
                      <a:pt x="88" y="329"/>
                      <a:pt x="84" y="338"/>
                      <a:pt x="78" y="345"/>
                    </a:cubicBezTo>
                    <a:cubicBezTo>
                      <a:pt x="111" y="344"/>
                      <a:pt x="111" y="344"/>
                      <a:pt x="111" y="344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57" y="347"/>
                      <a:pt x="166" y="346"/>
                      <a:pt x="174" y="343"/>
                    </a:cubicBezTo>
                    <a:cubicBezTo>
                      <a:pt x="189" y="337"/>
                      <a:pt x="193" y="325"/>
                      <a:pt x="205" y="316"/>
                    </a:cubicBezTo>
                    <a:cubicBezTo>
                      <a:pt x="211" y="311"/>
                      <a:pt x="220" y="311"/>
                      <a:pt x="227" y="307"/>
                    </a:cubicBezTo>
                    <a:cubicBezTo>
                      <a:pt x="232" y="304"/>
                      <a:pt x="235" y="307"/>
                      <a:pt x="240" y="302"/>
                    </a:cubicBezTo>
                    <a:cubicBezTo>
                      <a:pt x="249" y="294"/>
                      <a:pt x="258" y="291"/>
                      <a:pt x="252" y="279"/>
                    </a:cubicBezTo>
                    <a:cubicBezTo>
                      <a:pt x="251" y="276"/>
                      <a:pt x="245" y="257"/>
                      <a:pt x="253" y="245"/>
                    </a:cubicBez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Freeform 121">
                <a:extLst>
                  <a:ext uri="{FF2B5EF4-FFF2-40B4-BE49-F238E27FC236}">
                    <a16:creationId xmlns:a16="http://schemas.microsoft.com/office/drawing/2014/main" id="{F5C5DB7D-84C0-4B03-85E9-6ABAA9B36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582"/>
                <a:ext cx="81" cy="175"/>
              </a:xfrm>
              <a:custGeom>
                <a:avLst/>
                <a:gdLst>
                  <a:gd name="T0" fmla="*/ 170 w 29"/>
                  <a:gd name="T1" fmla="*/ 0 h 58"/>
                  <a:gd name="T2" fmla="*/ 1528 w 29"/>
                  <a:gd name="T3" fmla="*/ 3241 h 58"/>
                  <a:gd name="T4" fmla="*/ 1397 w 29"/>
                  <a:gd name="T5" fmla="*/ 4806 h 58"/>
                  <a:gd name="T6" fmla="*/ 1022 w 29"/>
                  <a:gd name="T7" fmla="*/ 4562 h 58"/>
                  <a:gd name="T8" fmla="*/ 0 w 29"/>
                  <a:gd name="T9" fmla="*/ 464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3" y="0"/>
                    </a:moveTo>
                    <a:cubicBezTo>
                      <a:pt x="14" y="13"/>
                      <a:pt x="23" y="21"/>
                      <a:pt x="25" y="39"/>
                    </a:cubicBezTo>
                    <a:cubicBezTo>
                      <a:pt x="26" y="43"/>
                      <a:pt x="29" y="56"/>
                      <a:pt x="23" y="58"/>
                    </a:cubicBezTo>
                    <a:cubicBezTo>
                      <a:pt x="21" y="58"/>
                      <a:pt x="19" y="56"/>
                      <a:pt x="17" y="55"/>
                    </a:cubicBezTo>
                    <a:cubicBezTo>
                      <a:pt x="11" y="54"/>
                      <a:pt x="6" y="55"/>
                      <a:pt x="0" y="56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Freeform 122">
                <a:extLst>
                  <a:ext uri="{FF2B5EF4-FFF2-40B4-BE49-F238E27FC236}">
                    <a16:creationId xmlns:a16="http://schemas.microsoft.com/office/drawing/2014/main" id="{6C394D29-F239-469C-8AD4-B67B8FBF5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895"/>
                <a:ext cx="160" cy="153"/>
              </a:xfrm>
              <a:custGeom>
                <a:avLst/>
                <a:gdLst>
                  <a:gd name="T0" fmla="*/ 0 w 57"/>
                  <a:gd name="T1" fmla="*/ 3240 h 51"/>
                  <a:gd name="T2" fmla="*/ 749 w 57"/>
                  <a:gd name="T3" fmla="*/ 3159 h 51"/>
                  <a:gd name="T4" fmla="*/ 1370 w 57"/>
                  <a:gd name="T5" fmla="*/ 2673 h 51"/>
                  <a:gd name="T6" fmla="*/ 1679 w 57"/>
                  <a:gd name="T7" fmla="*/ 2916 h 51"/>
                  <a:gd name="T8" fmla="*/ 1858 w 57"/>
                  <a:gd name="T9" fmla="*/ 4131 h 51"/>
                  <a:gd name="T10" fmla="*/ 2922 w 57"/>
                  <a:gd name="T11" fmla="*/ 162 h 51"/>
                  <a:gd name="T12" fmla="*/ 1308 w 57"/>
                  <a:gd name="T13" fmla="*/ 1701 h 51"/>
                  <a:gd name="T14" fmla="*/ 135 w 57"/>
                  <a:gd name="T15" fmla="*/ 243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51">
                    <a:moveTo>
                      <a:pt x="0" y="40"/>
                    </a:moveTo>
                    <a:cubicBezTo>
                      <a:pt x="4" y="41"/>
                      <a:pt x="8" y="40"/>
                      <a:pt x="12" y="39"/>
                    </a:cubicBezTo>
                    <a:cubicBezTo>
                      <a:pt x="15" y="38"/>
                      <a:pt x="19" y="33"/>
                      <a:pt x="22" y="33"/>
                    </a:cubicBezTo>
                    <a:cubicBezTo>
                      <a:pt x="27" y="32"/>
                      <a:pt x="25" y="31"/>
                      <a:pt x="27" y="36"/>
                    </a:cubicBezTo>
                    <a:cubicBezTo>
                      <a:pt x="29" y="40"/>
                      <a:pt x="29" y="47"/>
                      <a:pt x="30" y="51"/>
                    </a:cubicBezTo>
                    <a:cubicBezTo>
                      <a:pt x="36" y="46"/>
                      <a:pt x="57" y="6"/>
                      <a:pt x="47" y="2"/>
                    </a:cubicBezTo>
                    <a:cubicBezTo>
                      <a:pt x="41" y="0"/>
                      <a:pt x="25" y="18"/>
                      <a:pt x="21" y="21"/>
                    </a:cubicBezTo>
                    <a:cubicBezTo>
                      <a:pt x="15" y="25"/>
                      <a:pt x="7" y="26"/>
                      <a:pt x="2" y="3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Freeform 123">
                <a:extLst>
                  <a:ext uri="{FF2B5EF4-FFF2-40B4-BE49-F238E27FC236}">
                    <a16:creationId xmlns:a16="http://schemas.microsoft.com/office/drawing/2014/main" id="{812AD199-88F2-4C33-B226-50CD6833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681"/>
                <a:ext cx="116" cy="554"/>
              </a:xfrm>
              <a:custGeom>
                <a:avLst/>
                <a:gdLst>
                  <a:gd name="T0" fmla="*/ 2450 w 41"/>
                  <a:gd name="T1" fmla="*/ 8795 h 184"/>
                  <a:gd name="T2" fmla="*/ 1921 w 41"/>
                  <a:gd name="T3" fmla="*/ 12664 h 184"/>
                  <a:gd name="T4" fmla="*/ 0 w 41"/>
                  <a:gd name="T5" fmla="*/ 15121 h 184"/>
                  <a:gd name="T6" fmla="*/ 320 w 41"/>
                  <a:gd name="T7" fmla="*/ 13817 h 184"/>
                  <a:gd name="T8" fmla="*/ 840 w 41"/>
                  <a:gd name="T9" fmla="*/ 11848 h 184"/>
                  <a:gd name="T10" fmla="*/ 1225 w 41"/>
                  <a:gd name="T11" fmla="*/ 9039 h 184"/>
                  <a:gd name="T12" fmla="*/ 1225 w 41"/>
                  <a:gd name="T13" fmla="*/ 5919 h 184"/>
                  <a:gd name="T14" fmla="*/ 1152 w 41"/>
                  <a:gd name="T15" fmla="*/ 3354 h 184"/>
                  <a:gd name="T16" fmla="*/ 1152 w 41"/>
                  <a:gd name="T17" fmla="*/ 0 h 184"/>
                  <a:gd name="T18" fmla="*/ 2241 w 41"/>
                  <a:gd name="T19" fmla="*/ 572 h 184"/>
                  <a:gd name="T20" fmla="*/ 2057 w 41"/>
                  <a:gd name="T21" fmla="*/ 1478 h 184"/>
                  <a:gd name="T22" fmla="*/ 2490 w 41"/>
                  <a:gd name="T23" fmla="*/ 3679 h 184"/>
                  <a:gd name="T24" fmla="*/ 2377 w 41"/>
                  <a:gd name="T25" fmla="*/ 6245 h 184"/>
                  <a:gd name="T26" fmla="*/ 2377 w 41"/>
                  <a:gd name="T27" fmla="*/ 7316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84">
                    <a:moveTo>
                      <a:pt x="38" y="107"/>
                    </a:moveTo>
                    <a:cubicBezTo>
                      <a:pt x="41" y="124"/>
                      <a:pt x="37" y="138"/>
                      <a:pt x="30" y="154"/>
                    </a:cubicBezTo>
                    <a:cubicBezTo>
                      <a:pt x="24" y="168"/>
                      <a:pt x="18" y="183"/>
                      <a:pt x="0" y="184"/>
                    </a:cubicBezTo>
                    <a:cubicBezTo>
                      <a:pt x="0" y="179"/>
                      <a:pt x="4" y="172"/>
                      <a:pt x="5" y="168"/>
                    </a:cubicBezTo>
                    <a:cubicBezTo>
                      <a:pt x="8" y="160"/>
                      <a:pt x="11" y="152"/>
                      <a:pt x="13" y="144"/>
                    </a:cubicBezTo>
                    <a:cubicBezTo>
                      <a:pt x="18" y="132"/>
                      <a:pt x="21" y="122"/>
                      <a:pt x="19" y="110"/>
                    </a:cubicBezTo>
                    <a:cubicBezTo>
                      <a:pt x="17" y="96"/>
                      <a:pt x="16" y="85"/>
                      <a:pt x="19" y="72"/>
                    </a:cubicBezTo>
                    <a:cubicBezTo>
                      <a:pt x="21" y="61"/>
                      <a:pt x="21" y="52"/>
                      <a:pt x="18" y="41"/>
                    </a:cubicBezTo>
                    <a:cubicBezTo>
                      <a:pt x="15" y="29"/>
                      <a:pt x="14" y="12"/>
                      <a:pt x="18" y="0"/>
                    </a:cubicBezTo>
                    <a:cubicBezTo>
                      <a:pt x="15" y="6"/>
                      <a:pt x="30" y="6"/>
                      <a:pt x="35" y="7"/>
                    </a:cubicBezTo>
                    <a:cubicBezTo>
                      <a:pt x="34" y="10"/>
                      <a:pt x="32" y="14"/>
                      <a:pt x="32" y="18"/>
                    </a:cubicBezTo>
                    <a:cubicBezTo>
                      <a:pt x="31" y="28"/>
                      <a:pt x="37" y="36"/>
                      <a:pt x="39" y="45"/>
                    </a:cubicBezTo>
                    <a:cubicBezTo>
                      <a:pt x="41" y="56"/>
                      <a:pt x="37" y="65"/>
                      <a:pt x="37" y="76"/>
                    </a:cubicBezTo>
                    <a:cubicBezTo>
                      <a:pt x="37" y="81"/>
                      <a:pt x="38" y="85"/>
                      <a:pt x="37" y="89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Freeform 124">
                <a:extLst>
                  <a:ext uri="{FF2B5EF4-FFF2-40B4-BE49-F238E27FC236}">
                    <a16:creationId xmlns:a16="http://schemas.microsoft.com/office/drawing/2014/main" id="{621BA34F-1509-41DD-8C2E-C5EBBA0C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919"/>
                <a:ext cx="319" cy="316"/>
              </a:xfrm>
              <a:custGeom>
                <a:avLst/>
                <a:gdLst>
                  <a:gd name="T0" fmla="*/ 5084 w 113"/>
                  <a:gd name="T1" fmla="*/ 2372 h 105"/>
                  <a:gd name="T2" fmla="*/ 4455 w 113"/>
                  <a:gd name="T3" fmla="*/ 3434 h 105"/>
                  <a:gd name="T4" fmla="*/ 3873 w 113"/>
                  <a:gd name="T5" fmla="*/ 4692 h 105"/>
                  <a:gd name="T6" fmla="*/ 2160 w 113"/>
                  <a:gd name="T7" fmla="*/ 6648 h 105"/>
                  <a:gd name="T8" fmla="*/ 0 w 113"/>
                  <a:gd name="T9" fmla="*/ 8532 h 105"/>
                  <a:gd name="T10" fmla="*/ 630 w 113"/>
                  <a:gd name="T11" fmla="*/ 8613 h 105"/>
                  <a:gd name="T12" fmla="*/ 1841 w 113"/>
                  <a:gd name="T13" fmla="*/ 8288 h 105"/>
                  <a:gd name="T14" fmla="*/ 3803 w 113"/>
                  <a:gd name="T15" fmla="*/ 6076 h 105"/>
                  <a:gd name="T16" fmla="*/ 5197 w 113"/>
                  <a:gd name="T17" fmla="*/ 5345 h 105"/>
                  <a:gd name="T18" fmla="*/ 6033 w 113"/>
                  <a:gd name="T19" fmla="*/ 4936 h 105"/>
                  <a:gd name="T20" fmla="*/ 6798 w 113"/>
                  <a:gd name="T21" fmla="*/ 3025 h 105"/>
                  <a:gd name="T22" fmla="*/ 6863 w 113"/>
                  <a:gd name="T23" fmla="*/ 244 h 105"/>
                  <a:gd name="T24" fmla="*/ 6727 w 113"/>
                  <a:gd name="T25" fmla="*/ 0 h 105"/>
                  <a:gd name="T26" fmla="*/ 6281 w 113"/>
                  <a:gd name="T27" fmla="*/ 325 h 105"/>
                  <a:gd name="T28" fmla="*/ 5084 w 113"/>
                  <a:gd name="T29" fmla="*/ 2372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3" h="105">
                    <a:moveTo>
                      <a:pt x="80" y="29"/>
                    </a:moveTo>
                    <a:cubicBezTo>
                      <a:pt x="76" y="34"/>
                      <a:pt x="73" y="36"/>
                      <a:pt x="70" y="42"/>
                    </a:cubicBezTo>
                    <a:cubicBezTo>
                      <a:pt x="67" y="47"/>
                      <a:pt x="64" y="52"/>
                      <a:pt x="61" y="57"/>
                    </a:cubicBezTo>
                    <a:cubicBezTo>
                      <a:pt x="54" y="66"/>
                      <a:pt x="44" y="75"/>
                      <a:pt x="34" y="81"/>
                    </a:cubicBezTo>
                    <a:cubicBezTo>
                      <a:pt x="23" y="89"/>
                      <a:pt x="8" y="94"/>
                      <a:pt x="0" y="104"/>
                    </a:cubicBezTo>
                    <a:cubicBezTo>
                      <a:pt x="3" y="104"/>
                      <a:pt x="7" y="105"/>
                      <a:pt x="10" y="105"/>
                    </a:cubicBezTo>
                    <a:cubicBezTo>
                      <a:pt x="17" y="104"/>
                      <a:pt x="23" y="103"/>
                      <a:pt x="29" y="101"/>
                    </a:cubicBezTo>
                    <a:cubicBezTo>
                      <a:pt x="44" y="95"/>
                      <a:pt x="48" y="83"/>
                      <a:pt x="60" y="74"/>
                    </a:cubicBezTo>
                    <a:cubicBezTo>
                      <a:pt x="66" y="69"/>
                      <a:pt x="75" y="69"/>
                      <a:pt x="82" y="65"/>
                    </a:cubicBezTo>
                    <a:cubicBezTo>
                      <a:pt x="87" y="62"/>
                      <a:pt x="90" y="65"/>
                      <a:pt x="95" y="60"/>
                    </a:cubicBezTo>
                    <a:cubicBezTo>
                      <a:pt x="104" y="52"/>
                      <a:pt x="113" y="49"/>
                      <a:pt x="107" y="37"/>
                    </a:cubicBezTo>
                    <a:cubicBezTo>
                      <a:pt x="106" y="34"/>
                      <a:pt x="100" y="15"/>
                      <a:pt x="108" y="3"/>
                    </a:cubicBezTo>
                    <a:cubicBezTo>
                      <a:pt x="108" y="2"/>
                      <a:pt x="107" y="1"/>
                      <a:pt x="106" y="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0" y="9"/>
                      <a:pt x="87" y="22"/>
                      <a:pt x="80" y="29"/>
                    </a:cubicBezTo>
                    <a:close/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125">
                <a:extLst>
                  <a:ext uri="{FF2B5EF4-FFF2-40B4-BE49-F238E27FC236}">
                    <a16:creationId xmlns:a16="http://schemas.microsoft.com/office/drawing/2014/main" id="{A26B5E38-39BF-4939-979A-10A809D59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350"/>
                <a:ext cx="725" cy="861"/>
              </a:xfrm>
              <a:custGeom>
                <a:avLst/>
                <a:gdLst>
                  <a:gd name="T0" fmla="*/ 446 w 257"/>
                  <a:gd name="T1" fmla="*/ 6743 h 286"/>
                  <a:gd name="T2" fmla="*/ 245 w 257"/>
                  <a:gd name="T3" fmla="*/ 9200 h 286"/>
                  <a:gd name="T4" fmla="*/ 0 w 257"/>
                  <a:gd name="T5" fmla="*/ 11482 h 286"/>
                  <a:gd name="T6" fmla="*/ 446 w 257"/>
                  <a:gd name="T7" fmla="*/ 13641 h 286"/>
                  <a:gd name="T8" fmla="*/ 1075 w 257"/>
                  <a:gd name="T9" fmla="*/ 14953 h 286"/>
                  <a:gd name="T10" fmla="*/ 1529 w 257"/>
                  <a:gd name="T11" fmla="*/ 16422 h 286"/>
                  <a:gd name="T12" fmla="*/ 2333 w 257"/>
                  <a:gd name="T13" fmla="*/ 18388 h 286"/>
                  <a:gd name="T14" fmla="*/ 3033 w 257"/>
                  <a:gd name="T15" fmla="*/ 19285 h 286"/>
                  <a:gd name="T16" fmla="*/ 3859 w 257"/>
                  <a:gd name="T17" fmla="*/ 19649 h 286"/>
                  <a:gd name="T18" fmla="*/ 3549 w 257"/>
                  <a:gd name="T19" fmla="*/ 20218 h 286"/>
                  <a:gd name="T20" fmla="*/ 4759 w 257"/>
                  <a:gd name="T21" fmla="*/ 20709 h 286"/>
                  <a:gd name="T22" fmla="*/ 4807 w 257"/>
                  <a:gd name="T23" fmla="*/ 21362 h 286"/>
                  <a:gd name="T24" fmla="*/ 6533 w 257"/>
                  <a:gd name="T25" fmla="*/ 23491 h 286"/>
                  <a:gd name="T26" fmla="*/ 7854 w 257"/>
                  <a:gd name="T27" fmla="*/ 21116 h 286"/>
                  <a:gd name="T28" fmla="*/ 10393 w 257"/>
                  <a:gd name="T29" fmla="*/ 20465 h 286"/>
                  <a:gd name="T30" fmla="*/ 10257 w 257"/>
                  <a:gd name="T31" fmla="*/ 19893 h 286"/>
                  <a:gd name="T32" fmla="*/ 11970 w 257"/>
                  <a:gd name="T33" fmla="*/ 19123 h 286"/>
                  <a:gd name="T34" fmla="*/ 11270 w 257"/>
                  <a:gd name="T35" fmla="*/ 18635 h 286"/>
                  <a:gd name="T36" fmla="*/ 11970 w 257"/>
                  <a:gd name="T37" fmla="*/ 18469 h 286"/>
                  <a:gd name="T38" fmla="*/ 12599 w 257"/>
                  <a:gd name="T39" fmla="*/ 16422 h 286"/>
                  <a:gd name="T40" fmla="*/ 13106 w 257"/>
                  <a:gd name="T41" fmla="*/ 14384 h 286"/>
                  <a:gd name="T42" fmla="*/ 13871 w 257"/>
                  <a:gd name="T43" fmla="*/ 15606 h 286"/>
                  <a:gd name="T44" fmla="*/ 14365 w 257"/>
                  <a:gd name="T45" fmla="*/ 14294 h 286"/>
                  <a:gd name="T46" fmla="*/ 14881 w 257"/>
                  <a:gd name="T47" fmla="*/ 14709 h 286"/>
                  <a:gd name="T48" fmla="*/ 15400 w 257"/>
                  <a:gd name="T49" fmla="*/ 14294 h 286"/>
                  <a:gd name="T50" fmla="*/ 15758 w 257"/>
                  <a:gd name="T51" fmla="*/ 15606 h 286"/>
                  <a:gd name="T52" fmla="*/ 15894 w 257"/>
                  <a:gd name="T53" fmla="*/ 12987 h 286"/>
                  <a:gd name="T54" fmla="*/ 15583 w 257"/>
                  <a:gd name="T55" fmla="*/ 11482 h 286"/>
                  <a:gd name="T56" fmla="*/ 15716 w 257"/>
                  <a:gd name="T57" fmla="*/ 9850 h 286"/>
                  <a:gd name="T58" fmla="*/ 16274 w 257"/>
                  <a:gd name="T59" fmla="*/ 9525 h 286"/>
                  <a:gd name="T60" fmla="*/ 14683 w 257"/>
                  <a:gd name="T61" fmla="*/ 7559 h 286"/>
                  <a:gd name="T62" fmla="*/ 14819 w 257"/>
                  <a:gd name="T63" fmla="*/ 6000 h 286"/>
                  <a:gd name="T64" fmla="*/ 13242 w 257"/>
                  <a:gd name="T65" fmla="*/ 4693 h 286"/>
                  <a:gd name="T66" fmla="*/ 13941 w 257"/>
                  <a:gd name="T67" fmla="*/ 4368 h 286"/>
                  <a:gd name="T68" fmla="*/ 13106 w 257"/>
                  <a:gd name="T69" fmla="*/ 3679 h 286"/>
                  <a:gd name="T70" fmla="*/ 12032 w 257"/>
                  <a:gd name="T71" fmla="*/ 3110 h 286"/>
                  <a:gd name="T72" fmla="*/ 11022 w 257"/>
                  <a:gd name="T73" fmla="*/ 1060 h 286"/>
                  <a:gd name="T74" fmla="*/ 10082 w 257"/>
                  <a:gd name="T75" fmla="*/ 816 h 286"/>
                  <a:gd name="T76" fmla="*/ 9182 w 257"/>
                  <a:gd name="T77" fmla="*/ 0 h 286"/>
                  <a:gd name="T78" fmla="*/ 7608 w 257"/>
                  <a:gd name="T79" fmla="*/ 572 h 286"/>
                  <a:gd name="T80" fmla="*/ 6782 w 257"/>
                  <a:gd name="T81" fmla="*/ 653 h 286"/>
                  <a:gd name="T82" fmla="*/ 6201 w 257"/>
                  <a:gd name="T83" fmla="*/ 406 h 286"/>
                  <a:gd name="T84" fmla="*/ 5459 w 257"/>
                  <a:gd name="T85" fmla="*/ 1222 h 286"/>
                  <a:gd name="T86" fmla="*/ 3684 w 257"/>
                  <a:gd name="T87" fmla="*/ 1141 h 286"/>
                  <a:gd name="T88" fmla="*/ 2468 w 257"/>
                  <a:gd name="T89" fmla="*/ 3191 h 286"/>
                  <a:gd name="T90" fmla="*/ 764 w 257"/>
                  <a:gd name="T91" fmla="*/ 5675 h 286"/>
                  <a:gd name="T92" fmla="*/ 446 w 257"/>
                  <a:gd name="T93" fmla="*/ 6743 h 2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7" h="286">
                    <a:moveTo>
                      <a:pt x="7" y="82"/>
                    </a:moveTo>
                    <a:cubicBezTo>
                      <a:pt x="5" y="92"/>
                      <a:pt x="3" y="102"/>
                      <a:pt x="4" y="112"/>
                    </a:cubicBezTo>
                    <a:cubicBezTo>
                      <a:pt x="5" y="124"/>
                      <a:pt x="4" y="129"/>
                      <a:pt x="0" y="140"/>
                    </a:cubicBezTo>
                    <a:cubicBezTo>
                      <a:pt x="11" y="143"/>
                      <a:pt x="10" y="156"/>
                      <a:pt x="7" y="166"/>
                    </a:cubicBezTo>
                    <a:cubicBezTo>
                      <a:pt x="18" y="166"/>
                      <a:pt x="15" y="175"/>
                      <a:pt x="17" y="182"/>
                    </a:cubicBezTo>
                    <a:cubicBezTo>
                      <a:pt x="19" y="189"/>
                      <a:pt x="23" y="193"/>
                      <a:pt x="24" y="200"/>
                    </a:cubicBezTo>
                    <a:cubicBezTo>
                      <a:pt x="26" y="210"/>
                      <a:pt x="31" y="216"/>
                      <a:pt x="37" y="224"/>
                    </a:cubicBezTo>
                    <a:cubicBezTo>
                      <a:pt x="41" y="227"/>
                      <a:pt x="44" y="232"/>
                      <a:pt x="48" y="235"/>
                    </a:cubicBezTo>
                    <a:cubicBezTo>
                      <a:pt x="54" y="239"/>
                      <a:pt x="55" y="237"/>
                      <a:pt x="61" y="239"/>
                    </a:cubicBezTo>
                    <a:cubicBezTo>
                      <a:pt x="59" y="242"/>
                      <a:pt x="60" y="245"/>
                      <a:pt x="56" y="246"/>
                    </a:cubicBezTo>
                    <a:cubicBezTo>
                      <a:pt x="61" y="249"/>
                      <a:pt x="70" y="252"/>
                      <a:pt x="75" y="252"/>
                    </a:cubicBezTo>
                    <a:cubicBezTo>
                      <a:pt x="74" y="254"/>
                      <a:pt x="74" y="259"/>
                      <a:pt x="76" y="260"/>
                    </a:cubicBezTo>
                    <a:cubicBezTo>
                      <a:pt x="83" y="258"/>
                      <a:pt x="100" y="285"/>
                      <a:pt x="103" y="286"/>
                    </a:cubicBezTo>
                    <a:cubicBezTo>
                      <a:pt x="97" y="261"/>
                      <a:pt x="111" y="259"/>
                      <a:pt x="124" y="257"/>
                    </a:cubicBezTo>
                    <a:cubicBezTo>
                      <a:pt x="139" y="256"/>
                      <a:pt x="157" y="253"/>
                      <a:pt x="164" y="249"/>
                    </a:cubicBezTo>
                    <a:cubicBezTo>
                      <a:pt x="160" y="245"/>
                      <a:pt x="163" y="243"/>
                      <a:pt x="162" y="242"/>
                    </a:cubicBezTo>
                    <a:cubicBezTo>
                      <a:pt x="171" y="242"/>
                      <a:pt x="182" y="239"/>
                      <a:pt x="189" y="233"/>
                    </a:cubicBezTo>
                    <a:cubicBezTo>
                      <a:pt x="184" y="237"/>
                      <a:pt x="180" y="232"/>
                      <a:pt x="178" y="227"/>
                    </a:cubicBezTo>
                    <a:cubicBezTo>
                      <a:pt x="182" y="227"/>
                      <a:pt x="185" y="226"/>
                      <a:pt x="189" y="225"/>
                    </a:cubicBezTo>
                    <a:cubicBezTo>
                      <a:pt x="183" y="211"/>
                      <a:pt x="194" y="210"/>
                      <a:pt x="199" y="200"/>
                    </a:cubicBezTo>
                    <a:cubicBezTo>
                      <a:pt x="201" y="194"/>
                      <a:pt x="201" y="179"/>
                      <a:pt x="207" y="175"/>
                    </a:cubicBezTo>
                    <a:cubicBezTo>
                      <a:pt x="214" y="169"/>
                      <a:pt x="219" y="185"/>
                      <a:pt x="219" y="190"/>
                    </a:cubicBezTo>
                    <a:cubicBezTo>
                      <a:pt x="220" y="186"/>
                      <a:pt x="223" y="176"/>
                      <a:pt x="227" y="174"/>
                    </a:cubicBezTo>
                    <a:cubicBezTo>
                      <a:pt x="231" y="170"/>
                      <a:pt x="235" y="173"/>
                      <a:pt x="235" y="179"/>
                    </a:cubicBezTo>
                    <a:cubicBezTo>
                      <a:pt x="237" y="176"/>
                      <a:pt x="240" y="173"/>
                      <a:pt x="243" y="174"/>
                    </a:cubicBezTo>
                    <a:cubicBezTo>
                      <a:pt x="248" y="176"/>
                      <a:pt x="250" y="186"/>
                      <a:pt x="249" y="190"/>
                    </a:cubicBezTo>
                    <a:cubicBezTo>
                      <a:pt x="255" y="172"/>
                      <a:pt x="252" y="170"/>
                      <a:pt x="251" y="158"/>
                    </a:cubicBezTo>
                    <a:cubicBezTo>
                      <a:pt x="251" y="153"/>
                      <a:pt x="247" y="146"/>
                      <a:pt x="246" y="140"/>
                    </a:cubicBezTo>
                    <a:cubicBezTo>
                      <a:pt x="245" y="133"/>
                      <a:pt x="242" y="116"/>
                      <a:pt x="248" y="120"/>
                    </a:cubicBezTo>
                    <a:cubicBezTo>
                      <a:pt x="253" y="121"/>
                      <a:pt x="253" y="119"/>
                      <a:pt x="257" y="116"/>
                    </a:cubicBezTo>
                    <a:cubicBezTo>
                      <a:pt x="243" y="117"/>
                      <a:pt x="239" y="101"/>
                      <a:pt x="232" y="92"/>
                    </a:cubicBezTo>
                    <a:cubicBezTo>
                      <a:pt x="228" y="85"/>
                      <a:pt x="232" y="76"/>
                      <a:pt x="234" y="73"/>
                    </a:cubicBezTo>
                    <a:cubicBezTo>
                      <a:pt x="220" y="70"/>
                      <a:pt x="213" y="62"/>
                      <a:pt x="209" y="57"/>
                    </a:cubicBezTo>
                    <a:cubicBezTo>
                      <a:pt x="213" y="57"/>
                      <a:pt x="218" y="55"/>
                      <a:pt x="220" y="53"/>
                    </a:cubicBezTo>
                    <a:cubicBezTo>
                      <a:pt x="213" y="56"/>
                      <a:pt x="211" y="48"/>
                      <a:pt x="207" y="45"/>
                    </a:cubicBezTo>
                    <a:cubicBezTo>
                      <a:pt x="202" y="40"/>
                      <a:pt x="194" y="44"/>
                      <a:pt x="190" y="38"/>
                    </a:cubicBezTo>
                    <a:cubicBezTo>
                      <a:pt x="185" y="31"/>
                      <a:pt x="179" y="22"/>
                      <a:pt x="174" y="13"/>
                    </a:cubicBezTo>
                    <a:cubicBezTo>
                      <a:pt x="169" y="18"/>
                      <a:pt x="164" y="12"/>
                      <a:pt x="159" y="10"/>
                    </a:cubicBezTo>
                    <a:cubicBezTo>
                      <a:pt x="153" y="6"/>
                      <a:pt x="148" y="4"/>
                      <a:pt x="145" y="0"/>
                    </a:cubicBezTo>
                    <a:cubicBezTo>
                      <a:pt x="137" y="2"/>
                      <a:pt x="128" y="6"/>
                      <a:pt x="120" y="7"/>
                    </a:cubicBezTo>
                    <a:cubicBezTo>
                      <a:pt x="116" y="8"/>
                      <a:pt x="111" y="9"/>
                      <a:pt x="107" y="8"/>
                    </a:cubicBezTo>
                    <a:cubicBezTo>
                      <a:pt x="104" y="8"/>
                      <a:pt x="101" y="5"/>
                      <a:pt x="98" y="5"/>
                    </a:cubicBezTo>
                    <a:cubicBezTo>
                      <a:pt x="92" y="6"/>
                      <a:pt x="92" y="12"/>
                      <a:pt x="86" y="15"/>
                    </a:cubicBezTo>
                    <a:cubicBezTo>
                      <a:pt x="78" y="19"/>
                      <a:pt x="66" y="16"/>
                      <a:pt x="58" y="14"/>
                    </a:cubicBezTo>
                    <a:cubicBezTo>
                      <a:pt x="57" y="25"/>
                      <a:pt x="45" y="31"/>
                      <a:pt x="39" y="39"/>
                    </a:cubicBezTo>
                    <a:cubicBezTo>
                      <a:pt x="31" y="49"/>
                      <a:pt x="19" y="59"/>
                      <a:pt x="12" y="69"/>
                    </a:cubicBezTo>
                    <a:cubicBezTo>
                      <a:pt x="7" y="75"/>
                      <a:pt x="7" y="82"/>
                      <a:pt x="7" y="82"/>
                    </a:cubicBezTo>
                    <a:close/>
                  </a:path>
                </a:pathLst>
              </a:custGeom>
              <a:solidFill>
                <a:srgbClr val="F8D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126">
                <a:extLst>
                  <a:ext uri="{FF2B5EF4-FFF2-40B4-BE49-F238E27FC236}">
                    <a16:creationId xmlns:a16="http://schemas.microsoft.com/office/drawing/2014/main" id="{D1560060-F6E9-425D-8B4E-0BC08D11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358"/>
                <a:ext cx="155" cy="69"/>
              </a:xfrm>
              <a:custGeom>
                <a:avLst/>
                <a:gdLst>
                  <a:gd name="T0" fmla="*/ 3089 w 55"/>
                  <a:gd name="T1" fmla="*/ 891 h 23"/>
                  <a:gd name="T2" fmla="*/ 1945 w 55"/>
                  <a:gd name="T3" fmla="*/ 486 h 23"/>
                  <a:gd name="T4" fmla="*/ 1389 w 55"/>
                  <a:gd name="T5" fmla="*/ 324 h 23"/>
                  <a:gd name="T6" fmla="*/ 0 w 55"/>
                  <a:gd name="T7" fmla="*/ 162 h 23"/>
                  <a:gd name="T8" fmla="*/ 310 w 55"/>
                  <a:gd name="T9" fmla="*/ 1701 h 23"/>
                  <a:gd name="T10" fmla="*/ 2018 w 55"/>
                  <a:gd name="T11" fmla="*/ 1053 h 23"/>
                  <a:gd name="T12" fmla="*/ 3472 w 55"/>
                  <a:gd name="T13" fmla="*/ 891 h 23"/>
                  <a:gd name="T14" fmla="*/ 3089 w 55"/>
                  <a:gd name="T15" fmla="*/ 89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3">
                    <a:moveTo>
                      <a:pt x="49" y="11"/>
                    </a:moveTo>
                    <a:cubicBezTo>
                      <a:pt x="44" y="10"/>
                      <a:pt x="43" y="10"/>
                      <a:pt x="31" y="6"/>
                    </a:cubicBezTo>
                    <a:cubicBezTo>
                      <a:pt x="27" y="5"/>
                      <a:pt x="25" y="4"/>
                      <a:pt x="22" y="4"/>
                    </a:cubicBezTo>
                    <a:cubicBezTo>
                      <a:pt x="22" y="4"/>
                      <a:pt x="16" y="0"/>
                      <a:pt x="0" y="2"/>
                    </a:cubicBezTo>
                    <a:cubicBezTo>
                      <a:pt x="2" y="15"/>
                      <a:pt x="1" y="23"/>
                      <a:pt x="5" y="21"/>
                    </a:cubicBezTo>
                    <a:cubicBezTo>
                      <a:pt x="10" y="19"/>
                      <a:pt x="22" y="12"/>
                      <a:pt x="32" y="13"/>
                    </a:cubicBezTo>
                    <a:cubicBezTo>
                      <a:pt x="42" y="13"/>
                      <a:pt x="48" y="18"/>
                      <a:pt x="55" y="11"/>
                    </a:cubicBezTo>
                    <a:cubicBezTo>
                      <a:pt x="53" y="11"/>
                      <a:pt x="51" y="11"/>
                      <a:pt x="49" y="11"/>
                    </a:cubicBez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127">
                <a:extLst>
                  <a:ext uri="{FF2B5EF4-FFF2-40B4-BE49-F238E27FC236}">
                    <a16:creationId xmlns:a16="http://schemas.microsoft.com/office/drawing/2014/main" id="{28537E7C-4309-4BED-9C53-6959D2F9F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128">
                <a:extLst>
                  <a:ext uri="{FF2B5EF4-FFF2-40B4-BE49-F238E27FC236}">
                    <a16:creationId xmlns:a16="http://schemas.microsoft.com/office/drawing/2014/main" id="{908C4D09-209D-46C5-AF7A-4AA85288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585"/>
                <a:ext cx="597" cy="620"/>
              </a:xfrm>
              <a:custGeom>
                <a:avLst/>
                <a:gdLst>
                  <a:gd name="T0" fmla="*/ 310 w 212"/>
                  <a:gd name="T1" fmla="*/ 9848 h 206"/>
                  <a:gd name="T2" fmla="*/ 445 w 212"/>
                  <a:gd name="T3" fmla="*/ 10010 h 206"/>
                  <a:gd name="T4" fmla="*/ 690 w 212"/>
                  <a:gd name="T5" fmla="*/ 10335 h 206"/>
                  <a:gd name="T6" fmla="*/ 825 w 212"/>
                  <a:gd name="T7" fmla="*/ 10498 h 206"/>
                  <a:gd name="T8" fmla="*/ 1008 w 212"/>
                  <a:gd name="T9" fmla="*/ 10745 h 206"/>
                  <a:gd name="T10" fmla="*/ 1205 w 212"/>
                  <a:gd name="T11" fmla="*/ 10988 h 206"/>
                  <a:gd name="T12" fmla="*/ 1388 w 212"/>
                  <a:gd name="T13" fmla="*/ 11232 h 206"/>
                  <a:gd name="T14" fmla="*/ 1563 w 212"/>
                  <a:gd name="T15" fmla="*/ 11557 h 206"/>
                  <a:gd name="T16" fmla="*/ 1833 w 212"/>
                  <a:gd name="T17" fmla="*/ 11804 h 206"/>
                  <a:gd name="T18" fmla="*/ 2005 w 212"/>
                  <a:gd name="T19" fmla="*/ 12048 h 206"/>
                  <a:gd name="T20" fmla="*/ 2253 w 212"/>
                  <a:gd name="T21" fmla="*/ 12292 h 206"/>
                  <a:gd name="T22" fmla="*/ 2458 w 212"/>
                  <a:gd name="T23" fmla="*/ 12535 h 206"/>
                  <a:gd name="T24" fmla="*/ 2703 w 212"/>
                  <a:gd name="T25" fmla="*/ 12737 h 206"/>
                  <a:gd name="T26" fmla="*/ 2951 w 212"/>
                  <a:gd name="T27" fmla="*/ 12981 h 206"/>
                  <a:gd name="T28" fmla="*/ 3458 w 212"/>
                  <a:gd name="T29" fmla="*/ 13387 h 206"/>
                  <a:gd name="T30" fmla="*/ 3838 w 212"/>
                  <a:gd name="T31" fmla="*/ 13797 h 206"/>
                  <a:gd name="T32" fmla="*/ 4218 w 212"/>
                  <a:gd name="T33" fmla="*/ 14122 h 206"/>
                  <a:gd name="T34" fmla="*/ 4537 w 212"/>
                  <a:gd name="T35" fmla="*/ 14365 h 206"/>
                  <a:gd name="T36" fmla="*/ 4846 w 212"/>
                  <a:gd name="T37" fmla="*/ 14693 h 206"/>
                  <a:gd name="T38" fmla="*/ 6345 w 212"/>
                  <a:gd name="T39" fmla="*/ 16496 h 206"/>
                  <a:gd name="T40" fmla="*/ 7415 w 212"/>
                  <a:gd name="T41" fmla="*/ 16577 h 206"/>
                  <a:gd name="T42" fmla="*/ 12816 w 212"/>
                  <a:gd name="T43" fmla="*/ 15924 h 206"/>
                  <a:gd name="T44" fmla="*/ 12323 w 212"/>
                  <a:gd name="T45" fmla="*/ 14937 h 206"/>
                  <a:gd name="T46" fmla="*/ 11078 w 212"/>
                  <a:gd name="T47" fmla="*/ 13797 h 206"/>
                  <a:gd name="T48" fmla="*/ 10563 w 212"/>
                  <a:gd name="T49" fmla="*/ 12900 h 206"/>
                  <a:gd name="T50" fmla="*/ 9065 w 212"/>
                  <a:gd name="T51" fmla="*/ 10010 h 206"/>
                  <a:gd name="T52" fmla="*/ 7995 w 212"/>
                  <a:gd name="T53" fmla="*/ 7229 h 206"/>
                  <a:gd name="T54" fmla="*/ 7795 w 212"/>
                  <a:gd name="T55" fmla="*/ 2781 h 206"/>
                  <a:gd name="T56" fmla="*/ 8040 w 212"/>
                  <a:gd name="T57" fmla="*/ 0 h 206"/>
                  <a:gd name="T58" fmla="*/ 4599 w 212"/>
                  <a:gd name="T59" fmla="*/ 3353 h 206"/>
                  <a:gd name="T60" fmla="*/ 3909 w 212"/>
                  <a:gd name="T61" fmla="*/ 4367 h 206"/>
                  <a:gd name="T62" fmla="*/ 2633 w 212"/>
                  <a:gd name="T63" fmla="*/ 5752 h 206"/>
                  <a:gd name="T64" fmla="*/ 1253 w 212"/>
                  <a:gd name="T65" fmla="*/ 7717 h 206"/>
                  <a:gd name="T66" fmla="*/ 245 w 212"/>
                  <a:gd name="T67" fmla="*/ 9754 h 2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2" h="206">
                    <a:moveTo>
                      <a:pt x="4" y="119"/>
                    </a:moveTo>
                    <a:cubicBezTo>
                      <a:pt x="4" y="119"/>
                      <a:pt x="5" y="119"/>
                      <a:pt x="5" y="120"/>
                    </a:cubicBezTo>
                    <a:cubicBezTo>
                      <a:pt x="5" y="120"/>
                      <a:pt x="5" y="120"/>
                      <a:pt x="6" y="120"/>
                    </a:cubicBezTo>
                    <a:cubicBezTo>
                      <a:pt x="6" y="121"/>
                      <a:pt x="6" y="121"/>
                      <a:pt x="7" y="122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8" y="123"/>
                      <a:pt x="9" y="124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2" y="127"/>
                      <a:pt x="12" y="128"/>
                      <a:pt x="13" y="128"/>
                    </a:cubicBezTo>
                    <a:cubicBezTo>
                      <a:pt x="13" y="129"/>
                      <a:pt x="14" y="129"/>
                      <a:pt x="14" y="129"/>
                    </a:cubicBezTo>
                    <a:cubicBezTo>
                      <a:pt x="14" y="130"/>
                      <a:pt x="15" y="131"/>
                      <a:pt x="16" y="131"/>
                    </a:cubicBezTo>
                    <a:cubicBezTo>
                      <a:pt x="16" y="132"/>
                      <a:pt x="16" y="132"/>
                      <a:pt x="17" y="132"/>
                    </a:cubicBezTo>
                    <a:cubicBezTo>
                      <a:pt x="17" y="133"/>
                      <a:pt x="18" y="134"/>
                      <a:pt x="19" y="134"/>
                    </a:cubicBezTo>
                    <a:cubicBezTo>
                      <a:pt x="19" y="135"/>
                      <a:pt x="19" y="135"/>
                      <a:pt x="20" y="135"/>
                    </a:cubicBezTo>
                    <a:cubicBezTo>
                      <a:pt x="21" y="136"/>
                      <a:pt x="21" y="137"/>
                      <a:pt x="22" y="137"/>
                    </a:cubicBezTo>
                    <a:cubicBezTo>
                      <a:pt x="22" y="138"/>
                      <a:pt x="23" y="138"/>
                      <a:pt x="23" y="139"/>
                    </a:cubicBezTo>
                    <a:cubicBezTo>
                      <a:pt x="24" y="139"/>
                      <a:pt x="25" y="140"/>
                      <a:pt x="25" y="141"/>
                    </a:cubicBezTo>
                    <a:cubicBezTo>
                      <a:pt x="26" y="141"/>
                      <a:pt x="26" y="141"/>
                      <a:pt x="26" y="142"/>
                    </a:cubicBezTo>
                    <a:cubicBezTo>
                      <a:pt x="27" y="142"/>
                      <a:pt x="28" y="143"/>
                      <a:pt x="29" y="144"/>
                    </a:cubicBezTo>
                    <a:cubicBezTo>
                      <a:pt x="29" y="144"/>
                      <a:pt x="30" y="145"/>
                      <a:pt x="30" y="145"/>
                    </a:cubicBezTo>
                    <a:cubicBezTo>
                      <a:pt x="31" y="146"/>
                      <a:pt x="31" y="146"/>
                      <a:pt x="32" y="147"/>
                    </a:cubicBezTo>
                    <a:cubicBezTo>
                      <a:pt x="33" y="147"/>
                      <a:pt x="33" y="148"/>
                      <a:pt x="33" y="148"/>
                    </a:cubicBezTo>
                    <a:cubicBezTo>
                      <a:pt x="34" y="149"/>
                      <a:pt x="35" y="149"/>
                      <a:pt x="36" y="150"/>
                    </a:cubicBezTo>
                    <a:cubicBezTo>
                      <a:pt x="36" y="150"/>
                      <a:pt x="36" y="151"/>
                      <a:pt x="37" y="151"/>
                    </a:cubicBezTo>
                    <a:cubicBezTo>
                      <a:pt x="38" y="152"/>
                      <a:pt x="38" y="152"/>
                      <a:pt x="39" y="153"/>
                    </a:cubicBezTo>
                    <a:cubicBezTo>
                      <a:pt x="39" y="153"/>
                      <a:pt x="40" y="153"/>
                      <a:pt x="40" y="154"/>
                    </a:cubicBezTo>
                    <a:cubicBezTo>
                      <a:pt x="41" y="154"/>
                      <a:pt x="42" y="155"/>
                      <a:pt x="43" y="155"/>
                    </a:cubicBezTo>
                    <a:cubicBezTo>
                      <a:pt x="43" y="156"/>
                      <a:pt x="43" y="156"/>
                      <a:pt x="44" y="156"/>
                    </a:cubicBezTo>
                    <a:cubicBezTo>
                      <a:pt x="45" y="157"/>
                      <a:pt x="46" y="158"/>
                      <a:pt x="47" y="158"/>
                    </a:cubicBezTo>
                    <a:cubicBezTo>
                      <a:pt x="49" y="159"/>
                      <a:pt x="51" y="161"/>
                      <a:pt x="53" y="162"/>
                    </a:cubicBezTo>
                    <a:cubicBezTo>
                      <a:pt x="54" y="162"/>
                      <a:pt x="54" y="163"/>
                      <a:pt x="55" y="163"/>
                    </a:cubicBezTo>
                    <a:cubicBezTo>
                      <a:pt x="56" y="164"/>
                      <a:pt x="58" y="165"/>
                      <a:pt x="59" y="166"/>
                    </a:cubicBezTo>
                    <a:cubicBezTo>
                      <a:pt x="60" y="167"/>
                      <a:pt x="60" y="167"/>
                      <a:pt x="61" y="168"/>
                    </a:cubicBezTo>
                    <a:cubicBezTo>
                      <a:pt x="62" y="168"/>
                      <a:pt x="63" y="169"/>
                      <a:pt x="65" y="170"/>
                    </a:cubicBezTo>
                    <a:cubicBezTo>
                      <a:pt x="65" y="171"/>
                      <a:pt x="66" y="171"/>
                      <a:pt x="67" y="172"/>
                    </a:cubicBezTo>
                    <a:cubicBezTo>
                      <a:pt x="68" y="172"/>
                      <a:pt x="69" y="173"/>
                      <a:pt x="70" y="174"/>
                    </a:cubicBezTo>
                    <a:cubicBezTo>
                      <a:pt x="71" y="175"/>
                      <a:pt x="71" y="175"/>
                      <a:pt x="72" y="175"/>
                    </a:cubicBezTo>
                    <a:cubicBezTo>
                      <a:pt x="73" y="176"/>
                      <a:pt x="74" y="177"/>
                      <a:pt x="75" y="178"/>
                    </a:cubicBezTo>
                    <a:cubicBezTo>
                      <a:pt x="76" y="179"/>
                      <a:pt x="76" y="179"/>
                      <a:pt x="77" y="179"/>
                    </a:cubicBezTo>
                    <a:cubicBezTo>
                      <a:pt x="91" y="191"/>
                      <a:pt x="100" y="201"/>
                      <a:pt x="100" y="201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7" y="202"/>
                      <a:pt x="113" y="202"/>
                      <a:pt x="118" y="202"/>
                    </a:cubicBezTo>
                    <a:cubicBezTo>
                      <a:pt x="118" y="202"/>
                      <a:pt x="118" y="202"/>
                      <a:pt x="118" y="202"/>
                    </a:cubicBezTo>
                    <a:cubicBezTo>
                      <a:pt x="125" y="202"/>
                      <a:pt x="133" y="202"/>
                      <a:pt x="141" y="203"/>
                    </a:cubicBezTo>
                    <a:cubicBezTo>
                      <a:pt x="160" y="206"/>
                      <a:pt x="195" y="194"/>
                      <a:pt x="204" y="194"/>
                    </a:cubicBezTo>
                    <a:cubicBezTo>
                      <a:pt x="207" y="194"/>
                      <a:pt x="209" y="194"/>
                      <a:pt x="212" y="195"/>
                    </a:cubicBezTo>
                    <a:cubicBezTo>
                      <a:pt x="206" y="188"/>
                      <a:pt x="199" y="181"/>
                      <a:pt x="196" y="182"/>
                    </a:cubicBezTo>
                    <a:cubicBezTo>
                      <a:pt x="194" y="181"/>
                      <a:pt x="194" y="176"/>
                      <a:pt x="195" y="174"/>
                    </a:cubicBezTo>
                    <a:cubicBezTo>
                      <a:pt x="190" y="174"/>
                      <a:pt x="181" y="171"/>
                      <a:pt x="176" y="168"/>
                    </a:cubicBezTo>
                    <a:cubicBezTo>
                      <a:pt x="180" y="167"/>
                      <a:pt x="179" y="164"/>
                      <a:pt x="181" y="161"/>
                    </a:cubicBezTo>
                    <a:cubicBezTo>
                      <a:pt x="175" y="159"/>
                      <a:pt x="174" y="161"/>
                      <a:pt x="168" y="157"/>
                    </a:cubicBezTo>
                    <a:cubicBezTo>
                      <a:pt x="164" y="154"/>
                      <a:pt x="161" y="149"/>
                      <a:pt x="157" y="146"/>
                    </a:cubicBezTo>
                    <a:cubicBezTo>
                      <a:pt x="151" y="138"/>
                      <a:pt x="146" y="132"/>
                      <a:pt x="144" y="122"/>
                    </a:cubicBezTo>
                    <a:cubicBezTo>
                      <a:pt x="143" y="115"/>
                      <a:pt x="139" y="111"/>
                      <a:pt x="137" y="104"/>
                    </a:cubicBezTo>
                    <a:cubicBezTo>
                      <a:pt x="135" y="97"/>
                      <a:pt x="138" y="88"/>
                      <a:pt x="127" y="88"/>
                    </a:cubicBezTo>
                    <a:cubicBezTo>
                      <a:pt x="130" y="78"/>
                      <a:pt x="131" y="65"/>
                      <a:pt x="120" y="62"/>
                    </a:cubicBezTo>
                    <a:cubicBezTo>
                      <a:pt x="124" y="51"/>
                      <a:pt x="125" y="46"/>
                      <a:pt x="124" y="34"/>
                    </a:cubicBezTo>
                    <a:cubicBezTo>
                      <a:pt x="123" y="24"/>
                      <a:pt x="125" y="14"/>
                      <a:pt x="127" y="4"/>
                    </a:cubicBezTo>
                    <a:cubicBezTo>
                      <a:pt x="127" y="4"/>
                      <a:pt x="127" y="2"/>
                      <a:pt x="12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3" y="8"/>
                      <a:pt x="93" y="24"/>
                      <a:pt x="73" y="41"/>
                    </a:cubicBezTo>
                    <a:cubicBezTo>
                      <a:pt x="73" y="41"/>
                      <a:pt x="71" y="43"/>
                      <a:pt x="69" y="46"/>
                    </a:cubicBezTo>
                    <a:cubicBezTo>
                      <a:pt x="66" y="48"/>
                      <a:pt x="65" y="51"/>
                      <a:pt x="62" y="53"/>
                    </a:cubicBezTo>
                    <a:cubicBezTo>
                      <a:pt x="58" y="57"/>
                      <a:pt x="54" y="57"/>
                      <a:pt x="49" y="60"/>
                    </a:cubicBezTo>
                    <a:cubicBezTo>
                      <a:pt x="44" y="63"/>
                      <a:pt x="46" y="66"/>
                      <a:pt x="42" y="70"/>
                    </a:cubicBezTo>
                    <a:cubicBezTo>
                      <a:pt x="41" y="71"/>
                      <a:pt x="31" y="74"/>
                      <a:pt x="31" y="73"/>
                    </a:cubicBezTo>
                    <a:cubicBezTo>
                      <a:pt x="19" y="79"/>
                      <a:pt x="40" y="91"/>
                      <a:pt x="20" y="94"/>
                    </a:cubicBezTo>
                    <a:cubicBezTo>
                      <a:pt x="8" y="97"/>
                      <a:pt x="0" y="98"/>
                      <a:pt x="3" y="112"/>
                    </a:cubicBezTo>
                    <a:lnTo>
                      <a:pt x="4" y="119"/>
                    </a:ln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Freeform 129">
                <a:extLst>
                  <a:ext uri="{FF2B5EF4-FFF2-40B4-BE49-F238E27FC236}">
                    <a16:creationId xmlns:a16="http://schemas.microsoft.com/office/drawing/2014/main" id="{2FF2DC70-2A6F-4BAF-803A-B7619CE7F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937"/>
                <a:ext cx="553" cy="262"/>
              </a:xfrm>
              <a:custGeom>
                <a:avLst/>
                <a:gdLst>
                  <a:gd name="T0" fmla="*/ 11542 w 196"/>
                  <a:gd name="T1" fmla="*/ 5351 h 87"/>
                  <a:gd name="T2" fmla="*/ 11480 w 196"/>
                  <a:gd name="T3" fmla="*/ 4698 h 87"/>
                  <a:gd name="T4" fmla="*/ 10262 w 196"/>
                  <a:gd name="T5" fmla="*/ 4207 h 87"/>
                  <a:gd name="T6" fmla="*/ 10580 w 196"/>
                  <a:gd name="T7" fmla="*/ 3638 h 87"/>
                  <a:gd name="T8" fmla="*/ 9768 w 196"/>
                  <a:gd name="T9" fmla="*/ 3273 h 87"/>
                  <a:gd name="T10" fmla="*/ 9051 w 196"/>
                  <a:gd name="T11" fmla="*/ 2376 h 87"/>
                  <a:gd name="T12" fmla="*/ 8938 w 196"/>
                  <a:gd name="T13" fmla="*/ 2132 h 87"/>
                  <a:gd name="T14" fmla="*/ 9051 w 196"/>
                  <a:gd name="T15" fmla="*/ 2376 h 87"/>
                  <a:gd name="T16" fmla="*/ 9816 w 196"/>
                  <a:gd name="T17" fmla="*/ 4126 h 87"/>
                  <a:gd name="T18" fmla="*/ 9251 w 196"/>
                  <a:gd name="T19" fmla="*/ 5270 h 87"/>
                  <a:gd name="T20" fmla="*/ 7276 w 196"/>
                  <a:gd name="T21" fmla="*/ 2620 h 87"/>
                  <a:gd name="T22" fmla="*/ 8239 w 196"/>
                  <a:gd name="T23" fmla="*/ 5270 h 87"/>
                  <a:gd name="T24" fmla="*/ 7028 w 196"/>
                  <a:gd name="T25" fmla="*/ 4861 h 87"/>
                  <a:gd name="T26" fmla="*/ 6783 w 196"/>
                  <a:gd name="T27" fmla="*/ 5595 h 87"/>
                  <a:gd name="T28" fmla="*/ 5953 w 196"/>
                  <a:gd name="T29" fmla="*/ 4861 h 87"/>
                  <a:gd name="T30" fmla="*/ 4449 w 196"/>
                  <a:gd name="T31" fmla="*/ 4126 h 87"/>
                  <a:gd name="T32" fmla="*/ 1258 w 196"/>
                  <a:gd name="T33" fmla="*/ 1397 h 87"/>
                  <a:gd name="T34" fmla="*/ 0 w 196"/>
                  <a:gd name="T35" fmla="*/ 0 h 87"/>
                  <a:gd name="T36" fmla="*/ 319 w 196"/>
                  <a:gd name="T37" fmla="*/ 572 h 87"/>
                  <a:gd name="T38" fmla="*/ 1639 w 196"/>
                  <a:gd name="T39" fmla="*/ 2539 h 87"/>
                  <a:gd name="T40" fmla="*/ 3614 w 196"/>
                  <a:gd name="T41" fmla="*/ 4207 h 87"/>
                  <a:gd name="T42" fmla="*/ 4943 w 196"/>
                  <a:gd name="T43" fmla="*/ 5595 h 87"/>
                  <a:gd name="T44" fmla="*/ 5883 w 196"/>
                  <a:gd name="T45" fmla="*/ 6911 h 87"/>
                  <a:gd name="T46" fmla="*/ 6224 w 196"/>
                  <a:gd name="T47" fmla="*/ 6993 h 87"/>
                  <a:gd name="T48" fmla="*/ 6582 w 196"/>
                  <a:gd name="T49" fmla="*/ 6993 h 87"/>
                  <a:gd name="T50" fmla="*/ 6582 w 196"/>
                  <a:gd name="T51" fmla="*/ 6993 h 87"/>
                  <a:gd name="T52" fmla="*/ 8041 w 196"/>
                  <a:gd name="T53" fmla="*/ 7074 h 87"/>
                  <a:gd name="T54" fmla="*/ 9951 w 196"/>
                  <a:gd name="T55" fmla="*/ 6830 h 87"/>
                  <a:gd name="T56" fmla="*/ 11026 w 196"/>
                  <a:gd name="T57" fmla="*/ 6583 h 87"/>
                  <a:gd name="T58" fmla="*/ 11901 w 196"/>
                  <a:gd name="T59" fmla="*/ 6258 h 87"/>
                  <a:gd name="T60" fmla="*/ 12417 w 196"/>
                  <a:gd name="T61" fmla="*/ 6258 h 87"/>
                  <a:gd name="T62" fmla="*/ 11542 w 196"/>
                  <a:gd name="T63" fmla="*/ 5351 h 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6" h="87">
                    <a:moveTo>
                      <a:pt x="182" y="65"/>
                    </a:moveTo>
                    <a:cubicBezTo>
                      <a:pt x="180" y="64"/>
                      <a:pt x="180" y="59"/>
                      <a:pt x="181" y="57"/>
                    </a:cubicBezTo>
                    <a:cubicBezTo>
                      <a:pt x="176" y="57"/>
                      <a:pt x="167" y="54"/>
                      <a:pt x="162" y="51"/>
                    </a:cubicBezTo>
                    <a:cubicBezTo>
                      <a:pt x="166" y="50"/>
                      <a:pt x="165" y="47"/>
                      <a:pt x="167" y="44"/>
                    </a:cubicBezTo>
                    <a:cubicBezTo>
                      <a:pt x="161" y="42"/>
                      <a:pt x="160" y="44"/>
                      <a:pt x="154" y="40"/>
                    </a:cubicBezTo>
                    <a:cubicBezTo>
                      <a:pt x="150" y="37"/>
                      <a:pt x="147" y="32"/>
                      <a:pt x="143" y="29"/>
                    </a:cubicBezTo>
                    <a:cubicBezTo>
                      <a:pt x="143" y="28"/>
                      <a:pt x="142" y="27"/>
                      <a:pt x="141" y="26"/>
                    </a:cubicBezTo>
                    <a:cubicBezTo>
                      <a:pt x="142" y="27"/>
                      <a:pt x="142" y="28"/>
                      <a:pt x="143" y="29"/>
                    </a:cubicBezTo>
                    <a:cubicBezTo>
                      <a:pt x="146" y="34"/>
                      <a:pt x="153" y="43"/>
                      <a:pt x="155" y="50"/>
                    </a:cubicBezTo>
                    <a:cubicBezTo>
                      <a:pt x="157" y="58"/>
                      <a:pt x="157" y="67"/>
                      <a:pt x="146" y="64"/>
                    </a:cubicBezTo>
                    <a:cubicBezTo>
                      <a:pt x="133" y="61"/>
                      <a:pt x="126" y="39"/>
                      <a:pt x="115" y="32"/>
                    </a:cubicBezTo>
                    <a:cubicBezTo>
                      <a:pt x="118" y="39"/>
                      <a:pt x="137" y="56"/>
                      <a:pt x="130" y="64"/>
                    </a:cubicBezTo>
                    <a:cubicBezTo>
                      <a:pt x="126" y="70"/>
                      <a:pt x="115" y="63"/>
                      <a:pt x="111" y="59"/>
                    </a:cubicBezTo>
                    <a:cubicBezTo>
                      <a:pt x="112" y="63"/>
                      <a:pt x="111" y="68"/>
                      <a:pt x="107" y="68"/>
                    </a:cubicBezTo>
                    <a:cubicBezTo>
                      <a:pt x="103" y="68"/>
                      <a:pt x="97" y="61"/>
                      <a:pt x="94" y="59"/>
                    </a:cubicBezTo>
                    <a:cubicBezTo>
                      <a:pt x="89" y="66"/>
                      <a:pt x="74" y="54"/>
                      <a:pt x="70" y="50"/>
                    </a:cubicBezTo>
                    <a:cubicBezTo>
                      <a:pt x="60" y="41"/>
                      <a:pt x="28" y="25"/>
                      <a:pt x="20" y="17"/>
                    </a:cubicBezTo>
                    <a:cubicBezTo>
                      <a:pt x="15" y="11"/>
                      <a:pt x="5" y="6"/>
                      <a:pt x="0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6"/>
                      <a:pt x="19" y="25"/>
                      <a:pt x="26" y="31"/>
                    </a:cubicBezTo>
                    <a:cubicBezTo>
                      <a:pt x="36" y="39"/>
                      <a:pt x="46" y="44"/>
                      <a:pt x="57" y="51"/>
                    </a:cubicBezTo>
                    <a:cubicBezTo>
                      <a:pt x="65" y="56"/>
                      <a:pt x="71" y="61"/>
                      <a:pt x="78" y="68"/>
                    </a:cubicBezTo>
                    <a:cubicBezTo>
                      <a:pt x="83" y="73"/>
                      <a:pt x="91" y="78"/>
                      <a:pt x="93" y="84"/>
                    </a:cubicBezTo>
                    <a:cubicBezTo>
                      <a:pt x="95" y="84"/>
                      <a:pt x="97" y="85"/>
                      <a:pt x="98" y="85"/>
                    </a:cubicBezTo>
                    <a:cubicBezTo>
                      <a:pt x="100" y="85"/>
                      <a:pt x="102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11" y="85"/>
                      <a:pt x="119" y="85"/>
                      <a:pt x="127" y="86"/>
                    </a:cubicBezTo>
                    <a:cubicBezTo>
                      <a:pt x="135" y="87"/>
                      <a:pt x="147" y="86"/>
                      <a:pt x="157" y="83"/>
                    </a:cubicBezTo>
                    <a:cubicBezTo>
                      <a:pt x="163" y="82"/>
                      <a:pt x="168" y="81"/>
                      <a:pt x="174" y="80"/>
                    </a:cubicBezTo>
                    <a:cubicBezTo>
                      <a:pt x="178" y="79"/>
                      <a:pt x="183" y="77"/>
                      <a:pt x="188" y="76"/>
                    </a:cubicBezTo>
                    <a:cubicBezTo>
                      <a:pt x="191" y="75"/>
                      <a:pt x="194" y="76"/>
                      <a:pt x="196" y="76"/>
                    </a:cubicBezTo>
                    <a:cubicBezTo>
                      <a:pt x="191" y="70"/>
                      <a:pt x="185" y="64"/>
                      <a:pt x="182" y="65"/>
                    </a:cubicBezTo>
                    <a:close/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130">
                <a:extLst>
                  <a:ext uri="{FF2B5EF4-FFF2-40B4-BE49-F238E27FC236}">
                    <a16:creationId xmlns:a16="http://schemas.microsoft.com/office/drawing/2014/main" id="{187FE747-1EFB-43D2-A182-784A096E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308"/>
                <a:ext cx="54" cy="45"/>
              </a:xfrm>
              <a:custGeom>
                <a:avLst/>
                <a:gdLst>
                  <a:gd name="T0" fmla="*/ 0 w 19"/>
                  <a:gd name="T1" fmla="*/ 1215 h 15"/>
                  <a:gd name="T2" fmla="*/ 1236 w 19"/>
                  <a:gd name="T3" fmla="*/ 1134 h 15"/>
                  <a:gd name="T4" fmla="*/ 210 w 19"/>
                  <a:gd name="T5" fmla="*/ 1134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15"/>
                    </a:moveTo>
                    <a:cubicBezTo>
                      <a:pt x="5" y="7"/>
                      <a:pt x="18" y="0"/>
                      <a:pt x="19" y="14"/>
                    </a:cubicBezTo>
                    <a:cubicBezTo>
                      <a:pt x="14" y="13"/>
                      <a:pt x="7" y="12"/>
                      <a:pt x="3" y="14"/>
                    </a:cubicBezTo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Freeform 131">
                <a:extLst>
                  <a:ext uri="{FF2B5EF4-FFF2-40B4-BE49-F238E27FC236}">
                    <a16:creationId xmlns:a16="http://schemas.microsoft.com/office/drawing/2014/main" id="{517E2FD1-4A01-47BA-93F3-AE8BA7598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387"/>
                <a:ext cx="364" cy="448"/>
              </a:xfrm>
              <a:custGeom>
                <a:avLst/>
                <a:gdLst>
                  <a:gd name="T0" fmla="*/ 3727 w 129"/>
                  <a:gd name="T1" fmla="*/ 7938 h 149"/>
                  <a:gd name="T2" fmla="*/ 4563 w 129"/>
                  <a:gd name="T3" fmla="*/ 7285 h 149"/>
                  <a:gd name="T4" fmla="*/ 5009 w 129"/>
                  <a:gd name="T5" fmla="*/ 8181 h 149"/>
                  <a:gd name="T6" fmla="*/ 6092 w 129"/>
                  <a:gd name="T7" fmla="*/ 7775 h 149"/>
                  <a:gd name="T8" fmla="*/ 8177 w 129"/>
                  <a:gd name="T9" fmla="*/ 8587 h 149"/>
                  <a:gd name="T10" fmla="*/ 6783 w 129"/>
                  <a:gd name="T11" fmla="*/ 9483 h 149"/>
                  <a:gd name="T12" fmla="*/ 4698 w 129"/>
                  <a:gd name="T13" fmla="*/ 10051 h 149"/>
                  <a:gd name="T14" fmla="*/ 2788 w 129"/>
                  <a:gd name="T15" fmla="*/ 10956 h 149"/>
                  <a:gd name="T16" fmla="*/ 900 w 129"/>
                  <a:gd name="T17" fmla="*/ 12177 h 149"/>
                  <a:gd name="T18" fmla="*/ 1639 w 129"/>
                  <a:gd name="T19" fmla="*/ 11609 h 149"/>
                  <a:gd name="T20" fmla="*/ 2334 w 129"/>
                  <a:gd name="T21" fmla="*/ 10145 h 149"/>
                  <a:gd name="T22" fmla="*/ 2850 w 129"/>
                  <a:gd name="T23" fmla="*/ 8996 h 149"/>
                  <a:gd name="T24" fmla="*/ 2294 w 129"/>
                  <a:gd name="T25" fmla="*/ 8100 h 149"/>
                  <a:gd name="T26" fmla="*/ 446 w 129"/>
                  <a:gd name="T27" fmla="*/ 3590 h 149"/>
                  <a:gd name="T28" fmla="*/ 183 w 129"/>
                  <a:gd name="T29" fmla="*/ 0 h 149"/>
                  <a:gd name="T30" fmla="*/ 1840 w 129"/>
                  <a:gd name="T31" fmla="*/ 5541 h 149"/>
                  <a:gd name="T32" fmla="*/ 3863 w 129"/>
                  <a:gd name="T33" fmla="*/ 7775 h 1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49">
                    <a:moveTo>
                      <a:pt x="59" y="97"/>
                    </a:moveTo>
                    <a:cubicBezTo>
                      <a:pt x="62" y="96"/>
                      <a:pt x="68" y="89"/>
                      <a:pt x="72" y="89"/>
                    </a:cubicBezTo>
                    <a:cubicBezTo>
                      <a:pt x="77" y="90"/>
                      <a:pt x="76" y="97"/>
                      <a:pt x="79" y="100"/>
                    </a:cubicBezTo>
                    <a:cubicBezTo>
                      <a:pt x="86" y="106"/>
                      <a:pt x="91" y="98"/>
                      <a:pt x="96" y="95"/>
                    </a:cubicBezTo>
                    <a:cubicBezTo>
                      <a:pt x="102" y="102"/>
                      <a:pt x="121" y="104"/>
                      <a:pt x="129" y="105"/>
                    </a:cubicBezTo>
                    <a:cubicBezTo>
                      <a:pt x="120" y="107"/>
                      <a:pt x="116" y="114"/>
                      <a:pt x="107" y="116"/>
                    </a:cubicBezTo>
                    <a:cubicBezTo>
                      <a:pt x="96" y="119"/>
                      <a:pt x="85" y="122"/>
                      <a:pt x="74" y="123"/>
                    </a:cubicBezTo>
                    <a:cubicBezTo>
                      <a:pt x="62" y="124"/>
                      <a:pt x="54" y="128"/>
                      <a:pt x="44" y="134"/>
                    </a:cubicBezTo>
                    <a:cubicBezTo>
                      <a:pt x="34" y="140"/>
                      <a:pt x="25" y="144"/>
                      <a:pt x="14" y="149"/>
                    </a:cubicBezTo>
                    <a:cubicBezTo>
                      <a:pt x="18" y="147"/>
                      <a:pt x="23" y="145"/>
                      <a:pt x="26" y="142"/>
                    </a:cubicBezTo>
                    <a:cubicBezTo>
                      <a:pt x="33" y="137"/>
                      <a:pt x="34" y="131"/>
                      <a:pt x="37" y="124"/>
                    </a:cubicBezTo>
                    <a:cubicBezTo>
                      <a:pt x="39" y="120"/>
                      <a:pt x="45" y="115"/>
                      <a:pt x="45" y="110"/>
                    </a:cubicBezTo>
                    <a:cubicBezTo>
                      <a:pt x="44" y="107"/>
                      <a:pt x="38" y="102"/>
                      <a:pt x="36" y="99"/>
                    </a:cubicBezTo>
                    <a:cubicBezTo>
                      <a:pt x="22" y="83"/>
                      <a:pt x="12" y="64"/>
                      <a:pt x="7" y="44"/>
                    </a:cubicBezTo>
                    <a:cubicBezTo>
                      <a:pt x="5" y="33"/>
                      <a:pt x="0" y="10"/>
                      <a:pt x="3" y="0"/>
                    </a:cubicBezTo>
                    <a:cubicBezTo>
                      <a:pt x="1" y="12"/>
                      <a:pt x="21" y="59"/>
                      <a:pt x="29" y="68"/>
                    </a:cubicBezTo>
                    <a:cubicBezTo>
                      <a:pt x="37" y="77"/>
                      <a:pt x="46" y="95"/>
                      <a:pt x="61" y="95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132">
                <a:extLst>
                  <a:ext uri="{FF2B5EF4-FFF2-40B4-BE49-F238E27FC236}">
                    <a16:creationId xmlns:a16="http://schemas.microsoft.com/office/drawing/2014/main" id="{F2C00F11-6A2E-4F09-B627-59046859C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1447"/>
                <a:ext cx="186" cy="195"/>
              </a:xfrm>
              <a:custGeom>
                <a:avLst/>
                <a:gdLst>
                  <a:gd name="T0" fmla="*/ 0 w 66"/>
                  <a:gd name="T1" fmla="*/ 324 h 65"/>
                  <a:gd name="T2" fmla="*/ 690 w 66"/>
                  <a:gd name="T3" fmla="*/ 3564 h 65"/>
                  <a:gd name="T4" fmla="*/ 2153 w 66"/>
                  <a:gd name="T5" fmla="*/ 3726 h 65"/>
                  <a:gd name="T6" fmla="*/ 3018 w 66"/>
                  <a:gd name="T7" fmla="*/ 5103 h 65"/>
                  <a:gd name="T8" fmla="*/ 4098 w 66"/>
                  <a:gd name="T9" fmla="*/ 324 h 65"/>
                  <a:gd name="T10" fmla="*/ 3154 w 66"/>
                  <a:gd name="T11" fmla="*/ 3726 h 65"/>
                  <a:gd name="T12" fmla="*/ 2463 w 66"/>
                  <a:gd name="T13" fmla="*/ 3078 h 65"/>
                  <a:gd name="T14" fmla="*/ 2080 w 66"/>
                  <a:gd name="T15" fmla="*/ 2025 h 65"/>
                  <a:gd name="T16" fmla="*/ 1144 w 66"/>
                  <a:gd name="T17" fmla="*/ 2835 h 65"/>
                  <a:gd name="T18" fmla="*/ 135 w 66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5">
                    <a:moveTo>
                      <a:pt x="0" y="4"/>
                    </a:moveTo>
                    <a:cubicBezTo>
                      <a:pt x="6" y="17"/>
                      <a:pt x="4" y="32"/>
                      <a:pt x="11" y="44"/>
                    </a:cubicBezTo>
                    <a:cubicBezTo>
                      <a:pt x="20" y="60"/>
                      <a:pt x="24" y="43"/>
                      <a:pt x="34" y="46"/>
                    </a:cubicBezTo>
                    <a:cubicBezTo>
                      <a:pt x="41" y="48"/>
                      <a:pt x="41" y="62"/>
                      <a:pt x="48" y="63"/>
                    </a:cubicBezTo>
                    <a:cubicBezTo>
                      <a:pt x="60" y="65"/>
                      <a:pt x="66" y="13"/>
                      <a:pt x="65" y="4"/>
                    </a:cubicBezTo>
                    <a:cubicBezTo>
                      <a:pt x="58" y="15"/>
                      <a:pt x="63" y="40"/>
                      <a:pt x="50" y="46"/>
                    </a:cubicBezTo>
                    <a:cubicBezTo>
                      <a:pt x="46" y="44"/>
                      <a:pt x="42" y="41"/>
                      <a:pt x="39" y="38"/>
                    </a:cubicBezTo>
                    <a:cubicBezTo>
                      <a:pt x="37" y="34"/>
                      <a:pt x="37" y="28"/>
                      <a:pt x="33" y="25"/>
                    </a:cubicBezTo>
                    <a:cubicBezTo>
                      <a:pt x="28" y="29"/>
                      <a:pt x="24" y="34"/>
                      <a:pt x="18" y="35"/>
                    </a:cubicBezTo>
                    <a:cubicBezTo>
                      <a:pt x="12" y="24"/>
                      <a:pt x="10" y="11"/>
                      <a:pt x="2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133">
                <a:extLst>
                  <a:ext uri="{FF2B5EF4-FFF2-40B4-BE49-F238E27FC236}">
                    <a16:creationId xmlns:a16="http://schemas.microsoft.com/office/drawing/2014/main" id="{DE588B18-2B87-42AD-8C66-668E8484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1384"/>
                <a:ext cx="175" cy="294"/>
              </a:xfrm>
              <a:custGeom>
                <a:avLst/>
                <a:gdLst>
                  <a:gd name="T0" fmla="*/ 1211 w 62"/>
                  <a:gd name="T1" fmla="*/ 3078 h 98"/>
                  <a:gd name="T2" fmla="*/ 1530 w 62"/>
                  <a:gd name="T3" fmla="*/ 7695 h 98"/>
                  <a:gd name="T4" fmla="*/ 3935 w 62"/>
                  <a:gd name="T5" fmla="*/ 6480 h 98"/>
                  <a:gd name="T6" fmla="*/ 3305 w 62"/>
                  <a:gd name="T7" fmla="*/ 4617 h 98"/>
                  <a:gd name="T8" fmla="*/ 3370 w 62"/>
                  <a:gd name="T9" fmla="*/ 2025 h 98"/>
                  <a:gd name="T10" fmla="*/ 3689 w 62"/>
                  <a:gd name="T11" fmla="*/ 0 h 98"/>
                  <a:gd name="T12" fmla="*/ 2605 w 62"/>
                  <a:gd name="T13" fmla="*/ 4617 h 98"/>
                  <a:gd name="T14" fmla="*/ 2470 w 62"/>
                  <a:gd name="T15" fmla="*/ 6237 h 98"/>
                  <a:gd name="T16" fmla="*/ 2024 w 62"/>
                  <a:gd name="T17" fmla="*/ 5022 h 98"/>
                  <a:gd name="T18" fmla="*/ 1329 w 62"/>
                  <a:gd name="T19" fmla="*/ 6804 h 98"/>
                  <a:gd name="T20" fmla="*/ 1394 w 62"/>
                  <a:gd name="T21" fmla="*/ 3645 h 98"/>
                  <a:gd name="T22" fmla="*/ 1211 w 62"/>
                  <a:gd name="T23" fmla="*/ 2268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98">
                    <a:moveTo>
                      <a:pt x="19" y="38"/>
                    </a:moveTo>
                    <a:cubicBezTo>
                      <a:pt x="22" y="54"/>
                      <a:pt x="0" y="89"/>
                      <a:pt x="24" y="95"/>
                    </a:cubicBezTo>
                    <a:cubicBezTo>
                      <a:pt x="36" y="98"/>
                      <a:pt x="54" y="88"/>
                      <a:pt x="62" y="80"/>
                    </a:cubicBezTo>
                    <a:cubicBezTo>
                      <a:pt x="53" y="77"/>
                      <a:pt x="53" y="65"/>
                      <a:pt x="52" y="57"/>
                    </a:cubicBezTo>
                    <a:cubicBezTo>
                      <a:pt x="51" y="47"/>
                      <a:pt x="52" y="36"/>
                      <a:pt x="53" y="25"/>
                    </a:cubicBezTo>
                    <a:cubicBezTo>
                      <a:pt x="54" y="17"/>
                      <a:pt x="57" y="9"/>
                      <a:pt x="58" y="0"/>
                    </a:cubicBezTo>
                    <a:cubicBezTo>
                      <a:pt x="46" y="16"/>
                      <a:pt x="40" y="37"/>
                      <a:pt x="41" y="57"/>
                    </a:cubicBezTo>
                    <a:cubicBezTo>
                      <a:pt x="42" y="63"/>
                      <a:pt x="44" y="72"/>
                      <a:pt x="39" y="77"/>
                    </a:cubicBezTo>
                    <a:cubicBezTo>
                      <a:pt x="30" y="85"/>
                      <a:pt x="32" y="67"/>
                      <a:pt x="32" y="62"/>
                    </a:cubicBezTo>
                    <a:cubicBezTo>
                      <a:pt x="29" y="67"/>
                      <a:pt x="30" y="83"/>
                      <a:pt x="21" y="84"/>
                    </a:cubicBezTo>
                    <a:cubicBezTo>
                      <a:pt x="14" y="74"/>
                      <a:pt x="23" y="57"/>
                      <a:pt x="22" y="45"/>
                    </a:cubicBezTo>
                    <a:cubicBezTo>
                      <a:pt x="21" y="39"/>
                      <a:pt x="18" y="35"/>
                      <a:pt x="19" y="28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134">
                <a:extLst>
                  <a:ext uri="{FF2B5EF4-FFF2-40B4-BE49-F238E27FC236}">
                    <a16:creationId xmlns:a16="http://schemas.microsoft.com/office/drawing/2014/main" id="{5B5FE3B6-BA87-4A52-AF72-33BC1A2A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257"/>
                <a:ext cx="96" cy="66"/>
              </a:xfrm>
              <a:custGeom>
                <a:avLst/>
                <a:gdLst>
                  <a:gd name="T0" fmla="*/ 0 w 34"/>
                  <a:gd name="T1" fmla="*/ 324 h 22"/>
                  <a:gd name="T2" fmla="*/ 630 w 34"/>
                  <a:gd name="T3" fmla="*/ 243 h 22"/>
                  <a:gd name="T4" fmla="*/ 1149 w 34"/>
                  <a:gd name="T5" fmla="*/ 891 h 22"/>
                  <a:gd name="T6" fmla="*/ 1976 w 34"/>
                  <a:gd name="T7" fmla="*/ 648 h 22"/>
                  <a:gd name="T8" fmla="*/ 1849 w 34"/>
                  <a:gd name="T9" fmla="*/ 1782 h 22"/>
                  <a:gd name="T10" fmla="*/ 949 w 34"/>
                  <a:gd name="T11" fmla="*/ 1134 h 22"/>
                  <a:gd name="T12" fmla="*/ 184 w 34"/>
                  <a:gd name="T13" fmla="*/ 40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0" y="4"/>
                    </a:moveTo>
                    <a:cubicBezTo>
                      <a:pt x="4" y="3"/>
                      <a:pt x="6" y="0"/>
                      <a:pt x="10" y="3"/>
                    </a:cubicBezTo>
                    <a:cubicBezTo>
                      <a:pt x="14" y="6"/>
                      <a:pt x="11" y="10"/>
                      <a:pt x="18" y="11"/>
                    </a:cubicBezTo>
                    <a:cubicBezTo>
                      <a:pt x="22" y="11"/>
                      <a:pt x="28" y="5"/>
                      <a:pt x="31" y="8"/>
                    </a:cubicBezTo>
                    <a:cubicBezTo>
                      <a:pt x="34" y="11"/>
                      <a:pt x="28" y="19"/>
                      <a:pt x="29" y="22"/>
                    </a:cubicBezTo>
                    <a:cubicBezTo>
                      <a:pt x="26" y="12"/>
                      <a:pt x="22" y="16"/>
                      <a:pt x="15" y="14"/>
                    </a:cubicBezTo>
                    <a:cubicBezTo>
                      <a:pt x="9" y="13"/>
                      <a:pt x="7" y="4"/>
                      <a:pt x="3" y="5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135">
                <a:extLst>
                  <a:ext uri="{FF2B5EF4-FFF2-40B4-BE49-F238E27FC236}">
                    <a16:creationId xmlns:a16="http://schemas.microsoft.com/office/drawing/2014/main" id="{0EA85A8C-5CC3-43C5-931C-BE14476EB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612"/>
                <a:ext cx="158" cy="169"/>
              </a:xfrm>
              <a:custGeom>
                <a:avLst/>
                <a:gdLst>
                  <a:gd name="T0" fmla="*/ 900 w 56"/>
                  <a:gd name="T1" fmla="*/ 2668 h 56"/>
                  <a:gd name="T2" fmla="*/ 2294 w 56"/>
                  <a:gd name="T3" fmla="*/ 911 h 56"/>
                  <a:gd name="T4" fmla="*/ 3479 w 56"/>
                  <a:gd name="T5" fmla="*/ 0 h 56"/>
                  <a:gd name="T6" fmla="*/ 3414 w 56"/>
                  <a:gd name="T7" fmla="*/ 2586 h 56"/>
                  <a:gd name="T8" fmla="*/ 3366 w 56"/>
                  <a:gd name="T9" fmla="*/ 3908 h 56"/>
                  <a:gd name="T10" fmla="*/ 3033 w 56"/>
                  <a:gd name="T11" fmla="*/ 4644 h 56"/>
                  <a:gd name="T12" fmla="*/ 2788 w 56"/>
                  <a:gd name="T13" fmla="*/ 1074 h 56"/>
                  <a:gd name="T14" fmla="*/ 1950 w 56"/>
                  <a:gd name="T15" fmla="*/ 2997 h 56"/>
                  <a:gd name="T16" fmla="*/ 1639 w 56"/>
                  <a:gd name="T17" fmla="*/ 2342 h 56"/>
                  <a:gd name="T18" fmla="*/ 1529 w 56"/>
                  <a:gd name="T19" fmla="*/ 3078 h 56"/>
                  <a:gd name="T20" fmla="*/ 516 w 56"/>
                  <a:gd name="T21" fmla="*/ 4234 h 56"/>
                  <a:gd name="T22" fmla="*/ 900 w 56"/>
                  <a:gd name="T23" fmla="*/ 2668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14" y="32"/>
                    </a:moveTo>
                    <a:cubicBezTo>
                      <a:pt x="18" y="23"/>
                      <a:pt x="28" y="16"/>
                      <a:pt x="36" y="11"/>
                    </a:cubicBezTo>
                    <a:cubicBezTo>
                      <a:pt x="42" y="8"/>
                      <a:pt x="49" y="1"/>
                      <a:pt x="55" y="0"/>
                    </a:cubicBezTo>
                    <a:cubicBezTo>
                      <a:pt x="56" y="10"/>
                      <a:pt x="55" y="21"/>
                      <a:pt x="54" y="31"/>
                    </a:cubicBezTo>
                    <a:cubicBezTo>
                      <a:pt x="54" y="36"/>
                      <a:pt x="55" y="44"/>
                      <a:pt x="53" y="47"/>
                    </a:cubicBezTo>
                    <a:cubicBezTo>
                      <a:pt x="52" y="51"/>
                      <a:pt x="47" y="50"/>
                      <a:pt x="48" y="56"/>
                    </a:cubicBezTo>
                    <a:cubicBezTo>
                      <a:pt x="47" y="50"/>
                      <a:pt x="53" y="15"/>
                      <a:pt x="44" y="13"/>
                    </a:cubicBezTo>
                    <a:cubicBezTo>
                      <a:pt x="39" y="12"/>
                      <a:pt x="32" y="32"/>
                      <a:pt x="31" y="36"/>
                    </a:cubicBezTo>
                    <a:cubicBezTo>
                      <a:pt x="30" y="33"/>
                      <a:pt x="29" y="30"/>
                      <a:pt x="26" y="28"/>
                    </a:cubicBezTo>
                    <a:cubicBezTo>
                      <a:pt x="23" y="30"/>
                      <a:pt x="24" y="34"/>
                      <a:pt x="24" y="37"/>
                    </a:cubicBezTo>
                    <a:cubicBezTo>
                      <a:pt x="14" y="33"/>
                      <a:pt x="9" y="40"/>
                      <a:pt x="8" y="51"/>
                    </a:cubicBezTo>
                    <a:cubicBezTo>
                      <a:pt x="0" y="43"/>
                      <a:pt x="8" y="37"/>
                      <a:pt x="14" y="3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136">
                <a:extLst>
                  <a:ext uri="{FF2B5EF4-FFF2-40B4-BE49-F238E27FC236}">
                    <a16:creationId xmlns:a16="http://schemas.microsoft.com/office/drawing/2014/main" id="{AE5EC18B-91F4-4DCC-95B5-A639A054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811"/>
                <a:ext cx="59" cy="63"/>
              </a:xfrm>
              <a:custGeom>
                <a:avLst/>
                <a:gdLst>
                  <a:gd name="T0" fmla="*/ 868 w 21"/>
                  <a:gd name="T1" fmla="*/ 0 h 21"/>
                  <a:gd name="T2" fmla="*/ 135 w 21"/>
                  <a:gd name="T3" fmla="*/ 1701 h 21"/>
                  <a:gd name="T4" fmla="*/ 759 w 21"/>
                  <a:gd name="T5" fmla="*/ 729 h 21"/>
                  <a:gd name="T6" fmla="*/ 1309 w 21"/>
                  <a:gd name="T7" fmla="*/ 486 h 21"/>
                  <a:gd name="T8" fmla="*/ 933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4" y="0"/>
                    </a:moveTo>
                    <a:cubicBezTo>
                      <a:pt x="0" y="1"/>
                      <a:pt x="13" y="14"/>
                      <a:pt x="2" y="21"/>
                    </a:cubicBezTo>
                    <a:cubicBezTo>
                      <a:pt x="5" y="17"/>
                      <a:pt x="9" y="13"/>
                      <a:pt x="12" y="9"/>
                    </a:cubicBezTo>
                    <a:cubicBezTo>
                      <a:pt x="16" y="6"/>
                      <a:pt x="15" y="3"/>
                      <a:pt x="21" y="6"/>
                    </a:cubicBezTo>
                    <a:cubicBezTo>
                      <a:pt x="17" y="6"/>
                      <a:pt x="14" y="4"/>
                      <a:pt x="15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137">
                <a:extLst>
                  <a:ext uri="{FF2B5EF4-FFF2-40B4-BE49-F238E27FC236}">
                    <a16:creationId xmlns:a16="http://schemas.microsoft.com/office/drawing/2014/main" id="{0423BF3E-91D5-4946-812E-33653C2BA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370"/>
                <a:ext cx="68" cy="36"/>
              </a:xfrm>
              <a:custGeom>
                <a:avLst/>
                <a:gdLst>
                  <a:gd name="T0" fmla="*/ 74 w 24"/>
                  <a:gd name="T1" fmla="*/ 0 h 12"/>
                  <a:gd name="T2" fmla="*/ 74 w 24"/>
                  <a:gd name="T3" fmla="*/ 972 h 12"/>
                  <a:gd name="T4" fmla="*/ 1550 w 24"/>
                  <a:gd name="T5" fmla="*/ 567 h 12"/>
                  <a:gd name="T6" fmla="*/ 249 w 24"/>
                  <a:gd name="T7" fmla="*/ 16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9" y="11"/>
                      <a:pt x="15" y="7"/>
                      <a:pt x="24" y="7"/>
                    </a:cubicBezTo>
                    <a:cubicBezTo>
                      <a:pt x="19" y="3"/>
                      <a:pt x="9" y="0"/>
                      <a:pt x="4" y="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138">
                <a:extLst>
                  <a:ext uri="{FF2B5EF4-FFF2-40B4-BE49-F238E27FC236}">
                    <a16:creationId xmlns:a16="http://schemas.microsoft.com/office/drawing/2014/main" id="{D14B6993-6F39-4C6F-ACED-537C3A9C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145"/>
                <a:ext cx="104" cy="93"/>
              </a:xfrm>
              <a:custGeom>
                <a:avLst/>
                <a:gdLst>
                  <a:gd name="T0" fmla="*/ 1445 w 37"/>
                  <a:gd name="T1" fmla="*/ 0 h 31"/>
                  <a:gd name="T2" fmla="*/ 1374 w 37"/>
                  <a:gd name="T3" fmla="*/ 1134 h 31"/>
                  <a:gd name="T4" fmla="*/ 2173 w 37"/>
                  <a:gd name="T5" fmla="*/ 1458 h 31"/>
                  <a:gd name="T6" fmla="*/ 1692 w 37"/>
                  <a:gd name="T7" fmla="*/ 2430 h 31"/>
                  <a:gd name="T8" fmla="*/ 759 w 37"/>
                  <a:gd name="T9" fmla="*/ 2268 h 31"/>
                  <a:gd name="T10" fmla="*/ 0 w 37"/>
                  <a:gd name="T11" fmla="*/ 234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1">
                    <a:moveTo>
                      <a:pt x="23" y="0"/>
                    </a:moveTo>
                    <a:cubicBezTo>
                      <a:pt x="21" y="4"/>
                      <a:pt x="19" y="11"/>
                      <a:pt x="22" y="14"/>
                    </a:cubicBezTo>
                    <a:cubicBezTo>
                      <a:pt x="24" y="16"/>
                      <a:pt x="32" y="17"/>
                      <a:pt x="35" y="18"/>
                    </a:cubicBezTo>
                    <a:cubicBezTo>
                      <a:pt x="37" y="26"/>
                      <a:pt x="36" y="29"/>
                      <a:pt x="27" y="30"/>
                    </a:cubicBezTo>
                    <a:cubicBezTo>
                      <a:pt x="21" y="31"/>
                      <a:pt x="17" y="29"/>
                      <a:pt x="12" y="28"/>
                    </a:cubicBezTo>
                    <a:cubicBezTo>
                      <a:pt x="8" y="28"/>
                      <a:pt x="5" y="30"/>
                      <a:pt x="0" y="29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139">
                <a:extLst>
                  <a:ext uri="{FF2B5EF4-FFF2-40B4-BE49-F238E27FC236}">
                    <a16:creationId xmlns:a16="http://schemas.microsoft.com/office/drawing/2014/main" id="{05FC1F7F-58DA-4AA0-8614-E86E80E25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218"/>
                <a:ext cx="691" cy="262"/>
              </a:xfrm>
              <a:custGeom>
                <a:avLst/>
                <a:gdLst>
                  <a:gd name="T0" fmla="*/ 564 w 245"/>
                  <a:gd name="T1" fmla="*/ 3192 h 87"/>
                  <a:gd name="T2" fmla="*/ 2600 w 245"/>
                  <a:gd name="T3" fmla="*/ 1804 h 87"/>
                  <a:gd name="T4" fmla="*/ 4374 w 245"/>
                  <a:gd name="T5" fmla="*/ 572 h 87"/>
                  <a:gd name="T6" fmla="*/ 7787 w 245"/>
                  <a:gd name="T7" fmla="*/ 410 h 87"/>
                  <a:gd name="T8" fmla="*/ 12410 w 245"/>
                  <a:gd name="T9" fmla="*/ 897 h 87"/>
                  <a:gd name="T10" fmla="*/ 14048 w 245"/>
                  <a:gd name="T11" fmla="*/ 1141 h 87"/>
                  <a:gd name="T12" fmla="*/ 14677 w 245"/>
                  <a:gd name="T13" fmla="*/ 1885 h 87"/>
                  <a:gd name="T14" fmla="*/ 15504 w 245"/>
                  <a:gd name="T15" fmla="*/ 2213 h 87"/>
                  <a:gd name="T16" fmla="*/ 13975 w 245"/>
                  <a:gd name="T17" fmla="*/ 6177 h 87"/>
                  <a:gd name="T18" fmla="*/ 14048 w 245"/>
                  <a:gd name="T19" fmla="*/ 2867 h 87"/>
                  <a:gd name="T20" fmla="*/ 13420 w 245"/>
                  <a:gd name="T21" fmla="*/ 2457 h 87"/>
                  <a:gd name="T22" fmla="*/ 12965 w 245"/>
                  <a:gd name="T23" fmla="*/ 5351 h 87"/>
                  <a:gd name="T24" fmla="*/ 12585 w 245"/>
                  <a:gd name="T25" fmla="*/ 7155 h 87"/>
                  <a:gd name="T26" fmla="*/ 11820 w 245"/>
                  <a:gd name="T27" fmla="*/ 1885 h 87"/>
                  <a:gd name="T28" fmla="*/ 10636 w 245"/>
                  <a:gd name="T29" fmla="*/ 1804 h 87"/>
                  <a:gd name="T30" fmla="*/ 10388 w 245"/>
                  <a:gd name="T31" fmla="*/ 3030 h 87"/>
                  <a:gd name="T32" fmla="*/ 9355 w 245"/>
                  <a:gd name="T33" fmla="*/ 2295 h 87"/>
                  <a:gd name="T34" fmla="*/ 8281 w 245"/>
                  <a:gd name="T35" fmla="*/ 5023 h 87"/>
                  <a:gd name="T36" fmla="*/ 8281 w 245"/>
                  <a:gd name="T37" fmla="*/ 1723 h 87"/>
                  <a:gd name="T38" fmla="*/ 7717 w 245"/>
                  <a:gd name="T39" fmla="*/ 1804 h 87"/>
                  <a:gd name="T40" fmla="*/ 7271 w 245"/>
                  <a:gd name="T41" fmla="*/ 2213 h 87"/>
                  <a:gd name="T42" fmla="*/ 6777 w 245"/>
                  <a:gd name="T43" fmla="*/ 1804 h 87"/>
                  <a:gd name="T44" fmla="*/ 5497 w 245"/>
                  <a:gd name="T45" fmla="*/ 1804 h 87"/>
                  <a:gd name="T46" fmla="*/ 4558 w 245"/>
                  <a:gd name="T47" fmla="*/ 2701 h 87"/>
                  <a:gd name="T48" fmla="*/ 3300 w 245"/>
                  <a:gd name="T49" fmla="*/ 3638 h 87"/>
                  <a:gd name="T50" fmla="*/ 3032 w 245"/>
                  <a:gd name="T51" fmla="*/ 6339 h 87"/>
                  <a:gd name="T52" fmla="*/ 2330 w 245"/>
                  <a:gd name="T53" fmla="*/ 5433 h 87"/>
                  <a:gd name="T54" fmla="*/ 1393 w 245"/>
                  <a:gd name="T55" fmla="*/ 4454 h 87"/>
                  <a:gd name="T56" fmla="*/ 0 w 245"/>
                  <a:gd name="T57" fmla="*/ 3638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45" h="87">
                    <a:moveTo>
                      <a:pt x="9" y="39"/>
                    </a:moveTo>
                    <a:cubicBezTo>
                      <a:pt x="20" y="36"/>
                      <a:pt x="31" y="27"/>
                      <a:pt x="41" y="22"/>
                    </a:cubicBezTo>
                    <a:cubicBezTo>
                      <a:pt x="51" y="17"/>
                      <a:pt x="59" y="11"/>
                      <a:pt x="69" y="7"/>
                    </a:cubicBezTo>
                    <a:cubicBezTo>
                      <a:pt x="88" y="0"/>
                      <a:pt x="104" y="1"/>
                      <a:pt x="123" y="5"/>
                    </a:cubicBezTo>
                    <a:cubicBezTo>
                      <a:pt x="147" y="10"/>
                      <a:pt x="172" y="11"/>
                      <a:pt x="196" y="11"/>
                    </a:cubicBezTo>
                    <a:cubicBezTo>
                      <a:pt x="205" y="11"/>
                      <a:pt x="214" y="9"/>
                      <a:pt x="222" y="14"/>
                    </a:cubicBezTo>
                    <a:cubicBezTo>
                      <a:pt x="225" y="16"/>
                      <a:pt x="228" y="20"/>
                      <a:pt x="232" y="23"/>
                    </a:cubicBezTo>
                    <a:cubicBezTo>
                      <a:pt x="236" y="25"/>
                      <a:pt x="240" y="25"/>
                      <a:pt x="245" y="27"/>
                    </a:cubicBezTo>
                    <a:cubicBezTo>
                      <a:pt x="227" y="34"/>
                      <a:pt x="222" y="58"/>
                      <a:pt x="221" y="75"/>
                    </a:cubicBezTo>
                    <a:cubicBezTo>
                      <a:pt x="222" y="64"/>
                      <a:pt x="224" y="46"/>
                      <a:pt x="222" y="35"/>
                    </a:cubicBezTo>
                    <a:cubicBezTo>
                      <a:pt x="221" y="27"/>
                      <a:pt x="218" y="22"/>
                      <a:pt x="212" y="30"/>
                    </a:cubicBezTo>
                    <a:cubicBezTo>
                      <a:pt x="207" y="38"/>
                      <a:pt x="208" y="56"/>
                      <a:pt x="205" y="65"/>
                    </a:cubicBezTo>
                    <a:cubicBezTo>
                      <a:pt x="203" y="72"/>
                      <a:pt x="201" y="80"/>
                      <a:pt x="199" y="87"/>
                    </a:cubicBezTo>
                    <a:cubicBezTo>
                      <a:pt x="199" y="71"/>
                      <a:pt x="207" y="31"/>
                      <a:pt x="187" y="23"/>
                    </a:cubicBezTo>
                    <a:cubicBezTo>
                      <a:pt x="183" y="21"/>
                      <a:pt x="172" y="20"/>
                      <a:pt x="168" y="22"/>
                    </a:cubicBezTo>
                    <a:cubicBezTo>
                      <a:pt x="164" y="24"/>
                      <a:pt x="164" y="32"/>
                      <a:pt x="164" y="37"/>
                    </a:cubicBezTo>
                    <a:cubicBezTo>
                      <a:pt x="164" y="21"/>
                      <a:pt x="158" y="14"/>
                      <a:pt x="148" y="28"/>
                    </a:cubicBezTo>
                    <a:cubicBezTo>
                      <a:pt x="135" y="24"/>
                      <a:pt x="130" y="55"/>
                      <a:pt x="131" y="61"/>
                    </a:cubicBezTo>
                    <a:cubicBezTo>
                      <a:pt x="123" y="38"/>
                      <a:pt x="135" y="32"/>
                      <a:pt x="131" y="21"/>
                    </a:cubicBezTo>
                    <a:cubicBezTo>
                      <a:pt x="128" y="21"/>
                      <a:pt x="124" y="21"/>
                      <a:pt x="122" y="22"/>
                    </a:cubicBezTo>
                    <a:cubicBezTo>
                      <a:pt x="119" y="23"/>
                      <a:pt x="117" y="27"/>
                      <a:pt x="115" y="27"/>
                    </a:cubicBezTo>
                    <a:cubicBezTo>
                      <a:pt x="113" y="27"/>
                      <a:pt x="109" y="23"/>
                      <a:pt x="107" y="22"/>
                    </a:cubicBezTo>
                    <a:cubicBezTo>
                      <a:pt x="100" y="19"/>
                      <a:pt x="94" y="19"/>
                      <a:pt x="87" y="22"/>
                    </a:cubicBezTo>
                    <a:cubicBezTo>
                      <a:pt x="81" y="25"/>
                      <a:pt x="77" y="29"/>
                      <a:pt x="72" y="33"/>
                    </a:cubicBezTo>
                    <a:cubicBezTo>
                      <a:pt x="66" y="37"/>
                      <a:pt x="58" y="40"/>
                      <a:pt x="52" y="44"/>
                    </a:cubicBezTo>
                    <a:cubicBezTo>
                      <a:pt x="40" y="53"/>
                      <a:pt x="45" y="64"/>
                      <a:pt x="48" y="77"/>
                    </a:cubicBezTo>
                    <a:cubicBezTo>
                      <a:pt x="45" y="72"/>
                      <a:pt x="42" y="69"/>
                      <a:pt x="37" y="66"/>
                    </a:cubicBezTo>
                    <a:cubicBezTo>
                      <a:pt x="31" y="63"/>
                      <a:pt x="27" y="59"/>
                      <a:pt x="22" y="54"/>
                    </a:cubicBezTo>
                    <a:cubicBezTo>
                      <a:pt x="17" y="50"/>
                      <a:pt x="8" y="41"/>
                      <a:pt x="0" y="44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140">
                <a:extLst>
                  <a:ext uri="{FF2B5EF4-FFF2-40B4-BE49-F238E27FC236}">
                    <a16:creationId xmlns:a16="http://schemas.microsoft.com/office/drawing/2014/main" id="{915E494E-4EBC-4DD7-9CCB-1A2CC1D6C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702"/>
                <a:ext cx="178" cy="133"/>
              </a:xfrm>
              <a:custGeom>
                <a:avLst/>
                <a:gdLst>
                  <a:gd name="T0" fmla="*/ 0 w 63"/>
                  <a:gd name="T1" fmla="*/ 2923 h 44"/>
                  <a:gd name="T2" fmla="*/ 1014 w 63"/>
                  <a:gd name="T3" fmla="*/ 2267 h 44"/>
                  <a:gd name="T4" fmla="*/ 1916 w 63"/>
                  <a:gd name="T5" fmla="*/ 1409 h 44"/>
                  <a:gd name="T6" fmla="*/ 2930 w 63"/>
                  <a:gd name="T7" fmla="*/ 1079 h 44"/>
                  <a:gd name="T8" fmla="*/ 3696 w 63"/>
                  <a:gd name="T9" fmla="*/ 0 h 44"/>
                  <a:gd name="T10" fmla="*/ 3450 w 63"/>
                  <a:gd name="T11" fmla="*/ 1079 h 44"/>
                  <a:gd name="T12" fmla="*/ 4015 w 63"/>
                  <a:gd name="T13" fmla="*/ 3591 h 44"/>
                  <a:gd name="T14" fmla="*/ 2681 w 63"/>
                  <a:gd name="T15" fmla="*/ 1938 h 44"/>
                  <a:gd name="T16" fmla="*/ 2546 w 63"/>
                  <a:gd name="T17" fmla="*/ 3428 h 44"/>
                  <a:gd name="T18" fmla="*/ 1605 w 63"/>
                  <a:gd name="T19" fmla="*/ 3673 h 44"/>
                  <a:gd name="T20" fmla="*/ 319 w 63"/>
                  <a:gd name="T21" fmla="*/ 284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44">
                    <a:moveTo>
                      <a:pt x="0" y="35"/>
                    </a:moveTo>
                    <a:cubicBezTo>
                      <a:pt x="3" y="24"/>
                      <a:pt x="8" y="26"/>
                      <a:pt x="16" y="27"/>
                    </a:cubicBezTo>
                    <a:cubicBezTo>
                      <a:pt x="27" y="29"/>
                      <a:pt x="26" y="23"/>
                      <a:pt x="30" y="17"/>
                    </a:cubicBezTo>
                    <a:cubicBezTo>
                      <a:pt x="36" y="9"/>
                      <a:pt x="39" y="14"/>
                      <a:pt x="46" y="13"/>
                    </a:cubicBezTo>
                    <a:cubicBezTo>
                      <a:pt x="54" y="11"/>
                      <a:pt x="52" y="1"/>
                      <a:pt x="58" y="0"/>
                    </a:cubicBezTo>
                    <a:cubicBezTo>
                      <a:pt x="59" y="4"/>
                      <a:pt x="55" y="8"/>
                      <a:pt x="54" y="13"/>
                    </a:cubicBezTo>
                    <a:cubicBezTo>
                      <a:pt x="53" y="22"/>
                      <a:pt x="59" y="36"/>
                      <a:pt x="63" y="43"/>
                    </a:cubicBezTo>
                    <a:cubicBezTo>
                      <a:pt x="61" y="37"/>
                      <a:pt x="51" y="15"/>
                      <a:pt x="42" y="23"/>
                    </a:cubicBezTo>
                    <a:cubicBezTo>
                      <a:pt x="38" y="27"/>
                      <a:pt x="39" y="37"/>
                      <a:pt x="40" y="41"/>
                    </a:cubicBezTo>
                    <a:cubicBezTo>
                      <a:pt x="39" y="23"/>
                      <a:pt x="19" y="31"/>
                      <a:pt x="25" y="44"/>
                    </a:cubicBezTo>
                    <a:cubicBezTo>
                      <a:pt x="21" y="34"/>
                      <a:pt x="14" y="30"/>
                      <a:pt x="5" y="34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141">
                <a:extLst>
                  <a:ext uri="{FF2B5EF4-FFF2-40B4-BE49-F238E27FC236}">
                    <a16:creationId xmlns:a16="http://schemas.microsoft.com/office/drawing/2014/main" id="{19FB7071-DB7A-4A5B-BD5F-CF6E3A500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59"/>
                <a:ext cx="206" cy="207"/>
              </a:xfrm>
              <a:custGeom>
                <a:avLst/>
                <a:gdLst>
                  <a:gd name="T0" fmla="*/ 1075 w 73"/>
                  <a:gd name="T1" fmla="*/ 0 h 69"/>
                  <a:gd name="T2" fmla="*/ 183 w 73"/>
                  <a:gd name="T3" fmla="*/ 1458 h 69"/>
                  <a:gd name="T4" fmla="*/ 827 w 73"/>
                  <a:gd name="T5" fmla="*/ 3159 h 69"/>
                  <a:gd name="T6" fmla="*/ 2334 w 73"/>
                  <a:gd name="T7" fmla="*/ 4050 h 69"/>
                  <a:gd name="T8" fmla="*/ 4628 w 73"/>
                  <a:gd name="T9" fmla="*/ 5589 h 69"/>
                  <a:gd name="T10" fmla="*/ 1146 w 73"/>
                  <a:gd name="T11" fmla="*/ 2430 h 69"/>
                  <a:gd name="T12" fmla="*/ 948 w 73"/>
                  <a:gd name="T13" fmla="*/ 405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9">
                    <a:moveTo>
                      <a:pt x="17" y="0"/>
                    </a:moveTo>
                    <a:cubicBezTo>
                      <a:pt x="15" y="8"/>
                      <a:pt x="5" y="10"/>
                      <a:pt x="3" y="18"/>
                    </a:cubicBezTo>
                    <a:cubicBezTo>
                      <a:pt x="0" y="26"/>
                      <a:pt x="6" y="35"/>
                      <a:pt x="13" y="39"/>
                    </a:cubicBezTo>
                    <a:cubicBezTo>
                      <a:pt x="20" y="44"/>
                      <a:pt x="29" y="46"/>
                      <a:pt x="37" y="50"/>
                    </a:cubicBezTo>
                    <a:cubicBezTo>
                      <a:pt x="49" y="56"/>
                      <a:pt x="60" y="65"/>
                      <a:pt x="73" y="69"/>
                    </a:cubicBezTo>
                    <a:cubicBezTo>
                      <a:pt x="58" y="52"/>
                      <a:pt x="33" y="48"/>
                      <a:pt x="18" y="30"/>
                    </a:cubicBezTo>
                    <a:cubicBezTo>
                      <a:pt x="11" y="22"/>
                      <a:pt x="9" y="15"/>
                      <a:pt x="15" y="5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Freeform 142">
                <a:extLst>
                  <a:ext uri="{FF2B5EF4-FFF2-40B4-BE49-F238E27FC236}">
                    <a16:creationId xmlns:a16="http://schemas.microsoft.com/office/drawing/2014/main" id="{7A3AF45D-BA0C-4448-9DC9-E05C40FD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540"/>
                <a:ext cx="102" cy="129"/>
              </a:xfrm>
              <a:custGeom>
                <a:avLst/>
                <a:gdLst>
                  <a:gd name="T0" fmla="*/ 1615 w 36"/>
                  <a:gd name="T1" fmla="*/ 243 h 43"/>
                  <a:gd name="T2" fmla="*/ 2000 w 36"/>
                  <a:gd name="T3" fmla="*/ 2511 h 43"/>
                  <a:gd name="T4" fmla="*/ 0 w 36"/>
                  <a:gd name="T5" fmla="*/ 3240 h 43"/>
                  <a:gd name="T6" fmla="*/ 1476 w 36"/>
                  <a:gd name="T7" fmla="*/ 1782 h 43"/>
                  <a:gd name="T8" fmla="*/ 1414 w 3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25" y="3"/>
                    </a:moveTo>
                    <a:cubicBezTo>
                      <a:pt x="27" y="10"/>
                      <a:pt x="36" y="24"/>
                      <a:pt x="31" y="31"/>
                    </a:cubicBezTo>
                    <a:cubicBezTo>
                      <a:pt x="26" y="37"/>
                      <a:pt x="6" y="43"/>
                      <a:pt x="0" y="40"/>
                    </a:cubicBezTo>
                    <a:cubicBezTo>
                      <a:pt x="11" y="40"/>
                      <a:pt x="22" y="33"/>
                      <a:pt x="23" y="22"/>
                    </a:cubicBezTo>
                    <a:cubicBezTo>
                      <a:pt x="24" y="15"/>
                      <a:pt x="22" y="7"/>
                      <a:pt x="2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143">
                <a:extLst>
                  <a:ext uri="{FF2B5EF4-FFF2-40B4-BE49-F238E27FC236}">
                    <a16:creationId xmlns:a16="http://schemas.microsoft.com/office/drawing/2014/main" id="{2665A39A-4E3E-46EC-83E7-E330785DC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1549"/>
                <a:ext cx="68" cy="54"/>
              </a:xfrm>
              <a:custGeom>
                <a:avLst/>
                <a:gdLst>
                  <a:gd name="T0" fmla="*/ 0 w 24"/>
                  <a:gd name="T1" fmla="*/ 162 h 18"/>
                  <a:gd name="T2" fmla="*/ 771 w 24"/>
                  <a:gd name="T3" fmla="*/ 1053 h 18"/>
                  <a:gd name="T4" fmla="*/ 1550 w 24"/>
                  <a:gd name="T5" fmla="*/ 648 h 18"/>
                  <a:gd name="T6" fmla="*/ 1414 w 24"/>
                  <a:gd name="T7" fmla="*/ 0 h 18"/>
                  <a:gd name="T8" fmla="*/ 136 w 24"/>
                  <a:gd name="T9" fmla="*/ 24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cubicBezTo>
                      <a:pt x="2" y="10"/>
                      <a:pt x="4" y="18"/>
                      <a:pt x="12" y="13"/>
                    </a:cubicBezTo>
                    <a:cubicBezTo>
                      <a:pt x="16" y="11"/>
                      <a:pt x="18" y="7"/>
                      <a:pt x="24" y="8"/>
                    </a:cubicBezTo>
                    <a:cubicBezTo>
                      <a:pt x="24" y="6"/>
                      <a:pt x="22" y="2"/>
                      <a:pt x="22" y="0"/>
                    </a:cubicBezTo>
                    <a:cubicBezTo>
                      <a:pt x="21" y="14"/>
                      <a:pt x="8" y="9"/>
                      <a:pt x="2" y="3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144">
                <a:extLst>
                  <a:ext uri="{FF2B5EF4-FFF2-40B4-BE49-F238E27FC236}">
                    <a16:creationId xmlns:a16="http://schemas.microsoft.com/office/drawing/2014/main" id="{5FFAAA54-3333-4A17-9463-4D9441BB9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669"/>
                <a:ext cx="212" cy="82"/>
              </a:xfrm>
              <a:custGeom>
                <a:avLst/>
                <a:gdLst>
                  <a:gd name="T0" fmla="*/ 1990 w 75"/>
                  <a:gd name="T1" fmla="*/ 1087 h 27"/>
                  <a:gd name="T2" fmla="*/ 3067 w 75"/>
                  <a:gd name="T3" fmla="*/ 249 h 27"/>
                  <a:gd name="T4" fmla="*/ 4786 w 75"/>
                  <a:gd name="T5" fmla="*/ 923 h 27"/>
                  <a:gd name="T6" fmla="*/ 3188 w 75"/>
                  <a:gd name="T7" fmla="*/ 1965 h 27"/>
                  <a:gd name="T8" fmla="*/ 1399 w 75"/>
                  <a:gd name="T9" fmla="*/ 2214 h 27"/>
                  <a:gd name="T10" fmla="*/ 766 w 75"/>
                  <a:gd name="T11" fmla="*/ 674 h 27"/>
                  <a:gd name="T12" fmla="*/ 136 w 7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7">
                    <a:moveTo>
                      <a:pt x="31" y="13"/>
                    </a:moveTo>
                    <a:cubicBezTo>
                      <a:pt x="40" y="12"/>
                      <a:pt x="41" y="4"/>
                      <a:pt x="48" y="3"/>
                    </a:cubicBezTo>
                    <a:cubicBezTo>
                      <a:pt x="55" y="9"/>
                      <a:pt x="66" y="12"/>
                      <a:pt x="75" y="11"/>
                    </a:cubicBezTo>
                    <a:cubicBezTo>
                      <a:pt x="66" y="15"/>
                      <a:pt x="58" y="19"/>
                      <a:pt x="50" y="23"/>
                    </a:cubicBezTo>
                    <a:cubicBezTo>
                      <a:pt x="42" y="27"/>
                      <a:pt x="31" y="26"/>
                      <a:pt x="22" y="26"/>
                    </a:cubicBezTo>
                    <a:cubicBezTo>
                      <a:pt x="22" y="19"/>
                      <a:pt x="18" y="10"/>
                      <a:pt x="12" y="8"/>
                    </a:cubicBezTo>
                    <a:cubicBezTo>
                      <a:pt x="8" y="6"/>
                      <a:pt x="0" y="9"/>
                      <a:pt x="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145">
                <a:extLst>
                  <a:ext uri="{FF2B5EF4-FFF2-40B4-BE49-F238E27FC236}">
                    <a16:creationId xmlns:a16="http://schemas.microsoft.com/office/drawing/2014/main" id="{A024864C-1F0A-4A21-9254-1FB4CC6E9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937"/>
                <a:ext cx="98" cy="171"/>
              </a:xfrm>
              <a:custGeom>
                <a:avLst/>
                <a:gdLst>
                  <a:gd name="T0" fmla="*/ 1669 w 35"/>
                  <a:gd name="T1" fmla="*/ 243 h 57"/>
                  <a:gd name="T2" fmla="*/ 1159 w 35"/>
                  <a:gd name="T3" fmla="*/ 972 h 57"/>
                  <a:gd name="T4" fmla="*/ 1098 w 35"/>
                  <a:gd name="T5" fmla="*/ 2025 h 57"/>
                  <a:gd name="T6" fmla="*/ 0 w 35"/>
                  <a:gd name="T7" fmla="*/ 4617 h 57"/>
                  <a:gd name="T8" fmla="*/ 988 w 35"/>
                  <a:gd name="T9" fmla="*/ 4050 h 57"/>
                  <a:gd name="T10" fmla="*/ 1912 w 35"/>
                  <a:gd name="T11" fmla="*/ 3159 h 57"/>
                  <a:gd name="T12" fmla="*/ 1842 w 35"/>
                  <a:gd name="T13" fmla="*/ 1782 h 57"/>
                  <a:gd name="T14" fmla="*/ 1977 w 35"/>
                  <a:gd name="T15" fmla="*/ 0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57">
                    <a:moveTo>
                      <a:pt x="27" y="3"/>
                    </a:moveTo>
                    <a:cubicBezTo>
                      <a:pt x="24" y="6"/>
                      <a:pt x="21" y="9"/>
                      <a:pt x="19" y="12"/>
                    </a:cubicBezTo>
                    <a:cubicBezTo>
                      <a:pt x="15" y="18"/>
                      <a:pt x="17" y="19"/>
                      <a:pt x="18" y="25"/>
                    </a:cubicBezTo>
                    <a:cubicBezTo>
                      <a:pt x="20" y="38"/>
                      <a:pt x="6" y="47"/>
                      <a:pt x="0" y="57"/>
                    </a:cubicBezTo>
                    <a:cubicBezTo>
                      <a:pt x="2" y="53"/>
                      <a:pt x="12" y="52"/>
                      <a:pt x="16" y="50"/>
                    </a:cubicBezTo>
                    <a:cubicBezTo>
                      <a:pt x="20" y="48"/>
                      <a:pt x="29" y="43"/>
                      <a:pt x="31" y="39"/>
                    </a:cubicBezTo>
                    <a:cubicBezTo>
                      <a:pt x="35" y="33"/>
                      <a:pt x="31" y="29"/>
                      <a:pt x="30" y="22"/>
                    </a:cubicBezTo>
                    <a:cubicBezTo>
                      <a:pt x="29" y="17"/>
                      <a:pt x="29" y="5"/>
                      <a:pt x="3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146">
                <a:extLst>
                  <a:ext uri="{FF2B5EF4-FFF2-40B4-BE49-F238E27FC236}">
                    <a16:creationId xmlns:a16="http://schemas.microsoft.com/office/drawing/2014/main" id="{4043B7A9-F991-4405-9097-D8CB9145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105"/>
                <a:ext cx="200" cy="82"/>
              </a:xfrm>
              <a:custGeom>
                <a:avLst/>
                <a:gdLst>
                  <a:gd name="T0" fmla="*/ 2572 w 71"/>
                  <a:gd name="T1" fmla="*/ 0 h 27"/>
                  <a:gd name="T2" fmla="*/ 3223 w 71"/>
                  <a:gd name="T3" fmla="*/ 507 h 27"/>
                  <a:gd name="T4" fmla="*/ 3262 w 71"/>
                  <a:gd name="T5" fmla="*/ 838 h 27"/>
                  <a:gd name="T6" fmla="*/ 3532 w 71"/>
                  <a:gd name="T7" fmla="*/ 1087 h 27"/>
                  <a:gd name="T8" fmla="*/ 3713 w 71"/>
                  <a:gd name="T9" fmla="*/ 1625 h 27"/>
                  <a:gd name="T10" fmla="*/ 2214 w 71"/>
                  <a:gd name="T11" fmla="*/ 2047 h 27"/>
                  <a:gd name="T12" fmla="*/ 1070 w 71"/>
                  <a:gd name="T13" fmla="*/ 2132 h 27"/>
                  <a:gd name="T14" fmla="*/ 0 w 71"/>
                  <a:gd name="T15" fmla="*/ 2047 h 27"/>
                  <a:gd name="T16" fmla="*/ 2904 w 71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27">
                    <a:moveTo>
                      <a:pt x="41" y="0"/>
                    </a:moveTo>
                    <a:cubicBezTo>
                      <a:pt x="44" y="3"/>
                      <a:pt x="48" y="3"/>
                      <a:pt x="51" y="6"/>
                    </a:cubicBezTo>
                    <a:cubicBezTo>
                      <a:pt x="51" y="5"/>
                      <a:pt x="51" y="9"/>
                      <a:pt x="52" y="10"/>
                    </a:cubicBezTo>
                    <a:cubicBezTo>
                      <a:pt x="52" y="11"/>
                      <a:pt x="55" y="12"/>
                      <a:pt x="56" y="13"/>
                    </a:cubicBezTo>
                    <a:cubicBezTo>
                      <a:pt x="63" y="17"/>
                      <a:pt x="71" y="20"/>
                      <a:pt x="59" y="19"/>
                    </a:cubicBezTo>
                    <a:cubicBezTo>
                      <a:pt x="51" y="19"/>
                      <a:pt x="43" y="22"/>
                      <a:pt x="35" y="24"/>
                    </a:cubicBezTo>
                    <a:cubicBezTo>
                      <a:pt x="29" y="25"/>
                      <a:pt x="23" y="25"/>
                      <a:pt x="17" y="25"/>
                    </a:cubicBezTo>
                    <a:cubicBezTo>
                      <a:pt x="11" y="25"/>
                      <a:pt x="5" y="27"/>
                      <a:pt x="0" y="24"/>
                    </a:cubicBezTo>
                    <a:cubicBezTo>
                      <a:pt x="16" y="27"/>
                      <a:pt x="46" y="20"/>
                      <a:pt x="46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147">
                <a:extLst>
                  <a:ext uri="{FF2B5EF4-FFF2-40B4-BE49-F238E27FC236}">
                    <a16:creationId xmlns:a16="http://schemas.microsoft.com/office/drawing/2014/main" id="{E8D0D17A-A248-4C35-8FEA-51CFB944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507"/>
                <a:ext cx="149" cy="481"/>
              </a:xfrm>
              <a:custGeom>
                <a:avLst/>
                <a:gdLst>
                  <a:gd name="T0" fmla="*/ 1004 w 53"/>
                  <a:gd name="T1" fmla="*/ 977 h 160"/>
                  <a:gd name="T2" fmla="*/ 174 w 53"/>
                  <a:gd name="T3" fmla="*/ 3018 h 160"/>
                  <a:gd name="T4" fmla="*/ 309 w 53"/>
                  <a:gd name="T5" fmla="*/ 5865 h 160"/>
                  <a:gd name="T6" fmla="*/ 135 w 53"/>
                  <a:gd name="T7" fmla="*/ 7041 h 160"/>
                  <a:gd name="T8" fmla="*/ 821 w 53"/>
                  <a:gd name="T9" fmla="*/ 8829 h 160"/>
                  <a:gd name="T10" fmla="*/ 2932 w 53"/>
                  <a:gd name="T11" fmla="*/ 13068 h 160"/>
                  <a:gd name="T12" fmla="*/ 1937 w 53"/>
                  <a:gd name="T13" fmla="*/ 7852 h 160"/>
                  <a:gd name="T14" fmla="*/ 1240 w 53"/>
                  <a:gd name="T15" fmla="*/ 3181 h 160"/>
                  <a:gd name="T16" fmla="*/ 3067 w 53"/>
                  <a:gd name="T17" fmla="*/ 1302 h 160"/>
                  <a:gd name="T18" fmla="*/ 1557 w 53"/>
                  <a:gd name="T19" fmla="*/ 325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160">
                    <a:moveTo>
                      <a:pt x="16" y="12"/>
                    </a:moveTo>
                    <a:cubicBezTo>
                      <a:pt x="8" y="20"/>
                      <a:pt x="5" y="27"/>
                      <a:pt x="3" y="37"/>
                    </a:cubicBezTo>
                    <a:cubicBezTo>
                      <a:pt x="1" y="49"/>
                      <a:pt x="7" y="60"/>
                      <a:pt x="5" y="72"/>
                    </a:cubicBezTo>
                    <a:cubicBezTo>
                      <a:pt x="4" y="76"/>
                      <a:pt x="0" y="81"/>
                      <a:pt x="2" y="86"/>
                    </a:cubicBezTo>
                    <a:cubicBezTo>
                      <a:pt x="4" y="95"/>
                      <a:pt x="13" y="96"/>
                      <a:pt x="13" y="108"/>
                    </a:cubicBezTo>
                    <a:cubicBezTo>
                      <a:pt x="14" y="133"/>
                      <a:pt x="21" y="148"/>
                      <a:pt x="47" y="160"/>
                    </a:cubicBezTo>
                    <a:cubicBezTo>
                      <a:pt x="31" y="152"/>
                      <a:pt x="10" y="107"/>
                      <a:pt x="31" y="96"/>
                    </a:cubicBezTo>
                    <a:cubicBezTo>
                      <a:pt x="15" y="78"/>
                      <a:pt x="17" y="60"/>
                      <a:pt x="20" y="39"/>
                    </a:cubicBezTo>
                    <a:cubicBezTo>
                      <a:pt x="22" y="26"/>
                      <a:pt x="34" y="7"/>
                      <a:pt x="49" y="16"/>
                    </a:cubicBezTo>
                    <a:cubicBezTo>
                      <a:pt x="53" y="0"/>
                      <a:pt x="32" y="4"/>
                      <a:pt x="25" y="4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148">
                <a:extLst>
                  <a:ext uri="{FF2B5EF4-FFF2-40B4-BE49-F238E27FC236}">
                    <a16:creationId xmlns:a16="http://schemas.microsoft.com/office/drawing/2014/main" id="{F3309579-0F01-4496-9FC6-432830E6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417"/>
                <a:ext cx="395" cy="361"/>
              </a:xfrm>
              <a:custGeom>
                <a:avLst/>
                <a:gdLst>
                  <a:gd name="T0" fmla="*/ 1210 w 140"/>
                  <a:gd name="T1" fmla="*/ 0 h 120"/>
                  <a:gd name="T2" fmla="*/ 2085 w 140"/>
                  <a:gd name="T3" fmla="*/ 2861 h 120"/>
                  <a:gd name="T4" fmla="*/ 4449 w 140"/>
                  <a:gd name="T5" fmla="*/ 5993 h 120"/>
                  <a:gd name="T6" fmla="*/ 5502 w 140"/>
                  <a:gd name="T7" fmla="*/ 9260 h 120"/>
                  <a:gd name="T8" fmla="*/ 6647 w 140"/>
                  <a:gd name="T9" fmla="*/ 9747 h 120"/>
                  <a:gd name="T10" fmla="*/ 8868 w 140"/>
                  <a:gd name="T11" fmla="*/ 9260 h 120"/>
                  <a:gd name="T12" fmla="*/ 8177 w 140"/>
                  <a:gd name="T13" fmla="*/ 8932 h 120"/>
                  <a:gd name="T14" fmla="*/ 6853 w 140"/>
                  <a:gd name="T15" fmla="*/ 8932 h 120"/>
                  <a:gd name="T16" fmla="*/ 6337 w 140"/>
                  <a:gd name="T17" fmla="*/ 7133 h 120"/>
                  <a:gd name="T18" fmla="*/ 5462 w 140"/>
                  <a:gd name="T19" fmla="*/ 4934 h 120"/>
                  <a:gd name="T20" fmla="*/ 4108 w 140"/>
                  <a:gd name="T21" fmla="*/ 3592 h 120"/>
                  <a:gd name="T22" fmla="*/ 2469 w 140"/>
                  <a:gd name="T23" fmla="*/ 2371 h 120"/>
                  <a:gd name="T24" fmla="*/ 1775 w 140"/>
                  <a:gd name="T25" fmla="*/ 978 h 120"/>
                  <a:gd name="T26" fmla="*/ 1146 w 140"/>
                  <a:gd name="T27" fmla="*/ 487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20">
                    <a:moveTo>
                      <a:pt x="19" y="0"/>
                    </a:moveTo>
                    <a:cubicBezTo>
                      <a:pt x="0" y="14"/>
                      <a:pt x="22" y="27"/>
                      <a:pt x="33" y="35"/>
                    </a:cubicBezTo>
                    <a:cubicBezTo>
                      <a:pt x="47" y="47"/>
                      <a:pt x="60" y="58"/>
                      <a:pt x="70" y="73"/>
                    </a:cubicBezTo>
                    <a:cubicBezTo>
                      <a:pt x="77" y="85"/>
                      <a:pt x="79" y="103"/>
                      <a:pt x="87" y="113"/>
                    </a:cubicBezTo>
                    <a:cubicBezTo>
                      <a:pt x="92" y="118"/>
                      <a:pt x="99" y="120"/>
                      <a:pt x="105" y="119"/>
                    </a:cubicBezTo>
                    <a:cubicBezTo>
                      <a:pt x="118" y="117"/>
                      <a:pt x="126" y="111"/>
                      <a:pt x="140" y="113"/>
                    </a:cubicBezTo>
                    <a:cubicBezTo>
                      <a:pt x="136" y="113"/>
                      <a:pt x="133" y="110"/>
                      <a:pt x="129" y="109"/>
                    </a:cubicBezTo>
                    <a:cubicBezTo>
                      <a:pt x="122" y="107"/>
                      <a:pt x="114" y="111"/>
                      <a:pt x="108" y="109"/>
                    </a:cubicBezTo>
                    <a:cubicBezTo>
                      <a:pt x="100" y="106"/>
                      <a:pt x="99" y="95"/>
                      <a:pt x="100" y="87"/>
                    </a:cubicBezTo>
                    <a:cubicBezTo>
                      <a:pt x="80" y="92"/>
                      <a:pt x="83" y="72"/>
                      <a:pt x="86" y="60"/>
                    </a:cubicBezTo>
                    <a:cubicBezTo>
                      <a:pt x="74" y="64"/>
                      <a:pt x="67" y="54"/>
                      <a:pt x="65" y="44"/>
                    </a:cubicBezTo>
                    <a:cubicBezTo>
                      <a:pt x="52" y="44"/>
                      <a:pt x="49" y="36"/>
                      <a:pt x="39" y="29"/>
                    </a:cubicBezTo>
                    <a:cubicBezTo>
                      <a:pt x="35" y="26"/>
                      <a:pt x="14" y="18"/>
                      <a:pt x="28" y="12"/>
                    </a:cubicBezTo>
                    <a:cubicBezTo>
                      <a:pt x="24" y="12"/>
                      <a:pt x="19" y="11"/>
                      <a:pt x="18" y="6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149">
                <a:extLst>
                  <a:ext uri="{FF2B5EF4-FFF2-40B4-BE49-F238E27FC236}">
                    <a16:creationId xmlns:a16="http://schemas.microsoft.com/office/drawing/2014/main" id="{F9DF2981-62A8-490E-8B45-E616B198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417"/>
                <a:ext cx="220" cy="475"/>
              </a:xfrm>
              <a:custGeom>
                <a:avLst/>
                <a:gdLst>
                  <a:gd name="T0" fmla="*/ 516 w 78"/>
                  <a:gd name="T1" fmla="*/ 815 h 158"/>
                  <a:gd name="T2" fmla="*/ 2403 w 78"/>
                  <a:gd name="T3" fmla="*/ 2450 h 158"/>
                  <a:gd name="T4" fmla="*/ 3548 w 78"/>
                  <a:gd name="T5" fmla="*/ 4239 h 158"/>
                  <a:gd name="T6" fmla="*/ 3929 w 78"/>
                  <a:gd name="T7" fmla="*/ 6271 h 158"/>
                  <a:gd name="T8" fmla="*/ 4313 w 78"/>
                  <a:gd name="T9" fmla="*/ 7447 h 158"/>
                  <a:gd name="T10" fmla="*/ 4375 w 78"/>
                  <a:gd name="T11" fmla="*/ 8667 h 158"/>
                  <a:gd name="T12" fmla="*/ 4942 w 78"/>
                  <a:gd name="T13" fmla="*/ 12010 h 158"/>
                  <a:gd name="T14" fmla="*/ 3342 w 78"/>
                  <a:gd name="T15" fmla="*/ 12500 h 158"/>
                  <a:gd name="T16" fmla="*/ 2290 w 78"/>
                  <a:gd name="T17" fmla="*/ 12010 h 158"/>
                  <a:gd name="T18" fmla="*/ 1909 w 78"/>
                  <a:gd name="T19" fmla="*/ 12906 h 158"/>
                  <a:gd name="T20" fmla="*/ 1949 w 78"/>
                  <a:gd name="T21" fmla="*/ 11117 h 158"/>
                  <a:gd name="T22" fmla="*/ 3613 w 78"/>
                  <a:gd name="T23" fmla="*/ 9644 h 158"/>
                  <a:gd name="T24" fmla="*/ 2984 w 78"/>
                  <a:gd name="T25" fmla="*/ 8830 h 158"/>
                  <a:gd name="T26" fmla="*/ 2984 w 78"/>
                  <a:gd name="T27" fmla="*/ 8180 h 158"/>
                  <a:gd name="T28" fmla="*/ 2849 w 78"/>
                  <a:gd name="T29" fmla="*/ 5784 h 158"/>
                  <a:gd name="T30" fmla="*/ 1949 w 78"/>
                  <a:gd name="T31" fmla="*/ 4807 h 158"/>
                  <a:gd name="T32" fmla="*/ 1839 w 78"/>
                  <a:gd name="T33" fmla="*/ 3671 h 158"/>
                  <a:gd name="T34" fmla="*/ 1529 w 78"/>
                  <a:gd name="T35" fmla="*/ 2937 h 158"/>
                  <a:gd name="T36" fmla="*/ 1075 w 78"/>
                  <a:gd name="T37" fmla="*/ 2613 h 158"/>
                  <a:gd name="T38" fmla="*/ 1075 w 78"/>
                  <a:gd name="T39" fmla="*/ 2207 h 158"/>
                  <a:gd name="T40" fmla="*/ 764 w 78"/>
                  <a:gd name="T41" fmla="*/ 1708 h 158"/>
                  <a:gd name="T42" fmla="*/ 310 w 78"/>
                  <a:gd name="T43" fmla="*/ 1383 h 158"/>
                  <a:gd name="T44" fmla="*/ 0 w 78"/>
                  <a:gd name="T45" fmla="*/ 0 h 1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" h="158">
                    <a:moveTo>
                      <a:pt x="8" y="10"/>
                    </a:moveTo>
                    <a:cubicBezTo>
                      <a:pt x="15" y="21"/>
                      <a:pt x="30" y="22"/>
                      <a:pt x="38" y="30"/>
                    </a:cubicBezTo>
                    <a:cubicBezTo>
                      <a:pt x="27" y="40"/>
                      <a:pt x="52" y="45"/>
                      <a:pt x="56" y="52"/>
                    </a:cubicBezTo>
                    <a:cubicBezTo>
                      <a:pt x="60" y="59"/>
                      <a:pt x="59" y="69"/>
                      <a:pt x="62" y="77"/>
                    </a:cubicBezTo>
                    <a:cubicBezTo>
                      <a:pt x="63" y="82"/>
                      <a:pt x="67" y="87"/>
                      <a:pt x="68" y="91"/>
                    </a:cubicBezTo>
                    <a:cubicBezTo>
                      <a:pt x="69" y="96"/>
                      <a:pt x="68" y="100"/>
                      <a:pt x="69" y="106"/>
                    </a:cubicBezTo>
                    <a:cubicBezTo>
                      <a:pt x="70" y="120"/>
                      <a:pt x="75" y="134"/>
                      <a:pt x="78" y="147"/>
                    </a:cubicBezTo>
                    <a:cubicBezTo>
                      <a:pt x="68" y="148"/>
                      <a:pt x="60" y="139"/>
                      <a:pt x="53" y="153"/>
                    </a:cubicBezTo>
                    <a:cubicBezTo>
                      <a:pt x="53" y="144"/>
                      <a:pt x="42" y="143"/>
                      <a:pt x="36" y="147"/>
                    </a:cubicBezTo>
                    <a:cubicBezTo>
                      <a:pt x="32" y="150"/>
                      <a:pt x="33" y="154"/>
                      <a:pt x="30" y="158"/>
                    </a:cubicBezTo>
                    <a:cubicBezTo>
                      <a:pt x="28" y="152"/>
                      <a:pt x="28" y="143"/>
                      <a:pt x="31" y="136"/>
                    </a:cubicBezTo>
                    <a:cubicBezTo>
                      <a:pt x="40" y="137"/>
                      <a:pt x="59" y="130"/>
                      <a:pt x="57" y="118"/>
                    </a:cubicBezTo>
                    <a:cubicBezTo>
                      <a:pt x="56" y="111"/>
                      <a:pt x="50" y="113"/>
                      <a:pt x="47" y="108"/>
                    </a:cubicBezTo>
                    <a:cubicBezTo>
                      <a:pt x="44" y="104"/>
                      <a:pt x="46" y="105"/>
                      <a:pt x="47" y="100"/>
                    </a:cubicBezTo>
                    <a:cubicBezTo>
                      <a:pt x="49" y="88"/>
                      <a:pt x="51" y="82"/>
                      <a:pt x="45" y="71"/>
                    </a:cubicBezTo>
                    <a:cubicBezTo>
                      <a:pt x="41" y="63"/>
                      <a:pt x="38" y="65"/>
                      <a:pt x="31" y="59"/>
                    </a:cubicBezTo>
                    <a:cubicBezTo>
                      <a:pt x="24" y="54"/>
                      <a:pt x="30" y="54"/>
                      <a:pt x="29" y="45"/>
                    </a:cubicBezTo>
                    <a:cubicBezTo>
                      <a:pt x="28" y="40"/>
                      <a:pt x="26" y="39"/>
                      <a:pt x="24" y="36"/>
                    </a:cubicBezTo>
                    <a:cubicBezTo>
                      <a:pt x="22" y="34"/>
                      <a:pt x="19" y="34"/>
                      <a:pt x="17" y="32"/>
                    </a:cubicBezTo>
                    <a:cubicBezTo>
                      <a:pt x="16" y="31"/>
                      <a:pt x="17" y="28"/>
                      <a:pt x="17" y="27"/>
                    </a:cubicBezTo>
                    <a:cubicBezTo>
                      <a:pt x="15" y="25"/>
                      <a:pt x="14" y="23"/>
                      <a:pt x="12" y="21"/>
                    </a:cubicBezTo>
                    <a:cubicBezTo>
                      <a:pt x="11" y="19"/>
                      <a:pt x="7" y="20"/>
                      <a:pt x="5" y="17"/>
                    </a:cubicBezTo>
                    <a:cubicBezTo>
                      <a:pt x="1" y="11"/>
                      <a:pt x="7" y="4"/>
                      <a:pt x="0" y="0"/>
                    </a:cubicBezTo>
                  </a:path>
                </a:pathLst>
              </a:custGeom>
              <a:solidFill>
                <a:srgbClr val="ECC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150">
                <a:extLst>
                  <a:ext uri="{FF2B5EF4-FFF2-40B4-BE49-F238E27FC236}">
                    <a16:creationId xmlns:a16="http://schemas.microsoft.com/office/drawing/2014/main" id="{4B4483D5-4CC5-4FFB-856F-61DD7B39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525"/>
                <a:ext cx="338" cy="364"/>
              </a:xfrm>
              <a:custGeom>
                <a:avLst/>
                <a:gdLst>
                  <a:gd name="T0" fmla="*/ 310 w 120"/>
                  <a:gd name="T1" fmla="*/ 487 h 121"/>
                  <a:gd name="T2" fmla="*/ 2079 w 120"/>
                  <a:gd name="T3" fmla="*/ 3348 h 121"/>
                  <a:gd name="T4" fmla="*/ 3467 w 120"/>
                  <a:gd name="T5" fmla="*/ 6236 h 121"/>
                  <a:gd name="T6" fmla="*/ 5093 w 120"/>
                  <a:gd name="T7" fmla="*/ 7376 h 121"/>
                  <a:gd name="T8" fmla="*/ 7551 w 120"/>
                  <a:gd name="T9" fmla="*/ 7214 h 121"/>
                  <a:gd name="T10" fmla="*/ 5791 w 120"/>
                  <a:gd name="T11" fmla="*/ 8188 h 121"/>
                  <a:gd name="T12" fmla="*/ 3839 w 120"/>
                  <a:gd name="T13" fmla="*/ 9909 h 121"/>
                  <a:gd name="T14" fmla="*/ 3912 w 120"/>
                  <a:gd name="T15" fmla="*/ 7701 h 121"/>
                  <a:gd name="T16" fmla="*/ 2769 w 120"/>
                  <a:gd name="T17" fmla="*/ 7457 h 121"/>
                  <a:gd name="T18" fmla="*/ 1524 w 120"/>
                  <a:gd name="T19" fmla="*/ 6236 h 121"/>
                  <a:gd name="T20" fmla="*/ 1144 w 120"/>
                  <a:gd name="T21" fmla="*/ 2780 h 121"/>
                  <a:gd name="T22" fmla="*/ 0 w 120"/>
                  <a:gd name="T23" fmla="*/ 244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0" h="121">
                    <a:moveTo>
                      <a:pt x="5" y="6"/>
                    </a:moveTo>
                    <a:cubicBezTo>
                      <a:pt x="17" y="16"/>
                      <a:pt x="26" y="27"/>
                      <a:pt x="33" y="41"/>
                    </a:cubicBezTo>
                    <a:cubicBezTo>
                      <a:pt x="39" y="53"/>
                      <a:pt x="45" y="66"/>
                      <a:pt x="55" y="76"/>
                    </a:cubicBezTo>
                    <a:cubicBezTo>
                      <a:pt x="62" y="84"/>
                      <a:pt x="69" y="90"/>
                      <a:pt x="81" y="90"/>
                    </a:cubicBezTo>
                    <a:cubicBezTo>
                      <a:pt x="94" y="90"/>
                      <a:pt x="106" y="85"/>
                      <a:pt x="120" y="88"/>
                    </a:cubicBezTo>
                    <a:cubicBezTo>
                      <a:pt x="110" y="84"/>
                      <a:pt x="93" y="87"/>
                      <a:pt x="92" y="100"/>
                    </a:cubicBezTo>
                    <a:cubicBezTo>
                      <a:pt x="76" y="87"/>
                      <a:pt x="64" y="107"/>
                      <a:pt x="61" y="121"/>
                    </a:cubicBezTo>
                    <a:cubicBezTo>
                      <a:pt x="64" y="113"/>
                      <a:pt x="67" y="101"/>
                      <a:pt x="62" y="94"/>
                    </a:cubicBezTo>
                    <a:cubicBezTo>
                      <a:pt x="57" y="86"/>
                      <a:pt x="52" y="90"/>
                      <a:pt x="44" y="91"/>
                    </a:cubicBezTo>
                    <a:cubicBezTo>
                      <a:pt x="49" y="77"/>
                      <a:pt x="36" y="71"/>
                      <a:pt x="24" y="76"/>
                    </a:cubicBezTo>
                    <a:cubicBezTo>
                      <a:pt x="36" y="60"/>
                      <a:pt x="22" y="49"/>
                      <a:pt x="18" y="34"/>
                    </a:cubicBezTo>
                    <a:cubicBezTo>
                      <a:pt x="16" y="28"/>
                      <a:pt x="8" y="0"/>
                      <a:pt x="0" y="3"/>
                    </a:cubicBezTo>
                  </a:path>
                </a:pathLst>
              </a:custGeom>
              <a:solidFill>
                <a:srgbClr val="ECC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Freeform 151">
                <a:extLst>
                  <a:ext uri="{FF2B5EF4-FFF2-40B4-BE49-F238E27FC236}">
                    <a16:creationId xmlns:a16="http://schemas.microsoft.com/office/drawing/2014/main" id="{8C26E2EE-D6CA-4191-BE28-2240899AE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955"/>
                <a:ext cx="166" cy="153"/>
              </a:xfrm>
              <a:custGeom>
                <a:avLst/>
                <a:gdLst>
                  <a:gd name="T0" fmla="*/ 380 w 59"/>
                  <a:gd name="T1" fmla="*/ 4131 h 51"/>
                  <a:gd name="T2" fmla="*/ 1379 w 59"/>
                  <a:gd name="T3" fmla="*/ 3807 h 51"/>
                  <a:gd name="T4" fmla="*/ 1758 w 59"/>
                  <a:gd name="T5" fmla="*/ 3483 h 51"/>
                  <a:gd name="T6" fmla="*/ 1694 w 59"/>
                  <a:gd name="T7" fmla="*/ 2997 h 51"/>
                  <a:gd name="T8" fmla="*/ 2138 w 59"/>
                  <a:gd name="T9" fmla="*/ 2916 h 51"/>
                  <a:gd name="T10" fmla="*/ 3072 w 59"/>
                  <a:gd name="T11" fmla="*/ 2754 h 51"/>
                  <a:gd name="T12" fmla="*/ 2937 w 59"/>
                  <a:gd name="T13" fmla="*/ 1701 h 51"/>
                  <a:gd name="T14" fmla="*/ 3452 w 59"/>
                  <a:gd name="T15" fmla="*/ 1296 h 51"/>
                  <a:gd name="T16" fmla="*/ 3697 w 59"/>
                  <a:gd name="T17" fmla="*/ 0 h 51"/>
                  <a:gd name="T18" fmla="*/ 2873 w 59"/>
                  <a:gd name="T19" fmla="*/ 1215 h 51"/>
                  <a:gd name="T20" fmla="*/ 1868 w 59"/>
                  <a:gd name="T21" fmla="*/ 1539 h 51"/>
                  <a:gd name="T22" fmla="*/ 869 w 59"/>
                  <a:gd name="T23" fmla="*/ 3078 h 51"/>
                  <a:gd name="T24" fmla="*/ 0 w 59"/>
                  <a:gd name="T25" fmla="*/ 3888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1">
                    <a:moveTo>
                      <a:pt x="6" y="51"/>
                    </a:moveTo>
                    <a:cubicBezTo>
                      <a:pt x="11" y="49"/>
                      <a:pt x="17" y="49"/>
                      <a:pt x="22" y="47"/>
                    </a:cubicBezTo>
                    <a:cubicBezTo>
                      <a:pt x="28" y="45"/>
                      <a:pt x="25" y="46"/>
                      <a:pt x="28" y="43"/>
                    </a:cubicBezTo>
                    <a:cubicBezTo>
                      <a:pt x="29" y="42"/>
                      <a:pt x="26" y="38"/>
                      <a:pt x="27" y="37"/>
                    </a:cubicBezTo>
                    <a:cubicBezTo>
                      <a:pt x="28" y="35"/>
                      <a:pt x="32" y="36"/>
                      <a:pt x="34" y="36"/>
                    </a:cubicBezTo>
                    <a:cubicBezTo>
                      <a:pt x="39" y="34"/>
                      <a:pt x="44" y="36"/>
                      <a:pt x="49" y="34"/>
                    </a:cubicBezTo>
                    <a:cubicBezTo>
                      <a:pt x="37" y="34"/>
                      <a:pt x="40" y="25"/>
                      <a:pt x="47" y="21"/>
                    </a:cubicBezTo>
                    <a:cubicBezTo>
                      <a:pt x="52" y="18"/>
                      <a:pt x="52" y="20"/>
                      <a:pt x="55" y="16"/>
                    </a:cubicBezTo>
                    <a:cubicBezTo>
                      <a:pt x="57" y="12"/>
                      <a:pt x="57" y="4"/>
                      <a:pt x="59" y="0"/>
                    </a:cubicBezTo>
                    <a:cubicBezTo>
                      <a:pt x="52" y="3"/>
                      <a:pt x="51" y="11"/>
                      <a:pt x="46" y="15"/>
                    </a:cubicBezTo>
                    <a:cubicBezTo>
                      <a:pt x="41" y="19"/>
                      <a:pt x="36" y="18"/>
                      <a:pt x="30" y="19"/>
                    </a:cubicBezTo>
                    <a:cubicBezTo>
                      <a:pt x="35" y="31"/>
                      <a:pt x="24" y="37"/>
                      <a:pt x="14" y="38"/>
                    </a:cubicBezTo>
                    <a:cubicBezTo>
                      <a:pt x="15" y="48"/>
                      <a:pt x="7" y="48"/>
                      <a:pt x="0" y="48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Freeform 152">
                <a:extLst>
                  <a:ext uri="{FF2B5EF4-FFF2-40B4-BE49-F238E27FC236}">
                    <a16:creationId xmlns:a16="http://schemas.microsoft.com/office/drawing/2014/main" id="{063826FB-6E44-4A7B-B038-CF0CFD00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111"/>
                <a:ext cx="266" cy="404"/>
              </a:xfrm>
              <a:custGeom>
                <a:avLst/>
                <a:gdLst>
                  <a:gd name="T0" fmla="*/ 1859 w 94"/>
                  <a:gd name="T1" fmla="*/ 3316 h 134"/>
                  <a:gd name="T2" fmla="*/ 3466 w 94"/>
                  <a:gd name="T3" fmla="*/ 1236 h 134"/>
                  <a:gd name="T4" fmla="*/ 4621 w 94"/>
                  <a:gd name="T5" fmla="*/ 898 h 134"/>
                  <a:gd name="T6" fmla="*/ 5781 w 94"/>
                  <a:gd name="T7" fmla="*/ 0 h 134"/>
                  <a:gd name="T8" fmla="*/ 5711 w 94"/>
                  <a:gd name="T9" fmla="*/ 4299 h 134"/>
                  <a:gd name="T10" fmla="*/ 5190 w 94"/>
                  <a:gd name="T11" fmla="*/ 11071 h 134"/>
                  <a:gd name="T12" fmla="*/ 3331 w 94"/>
                  <a:gd name="T13" fmla="*/ 5535 h 134"/>
                  <a:gd name="T14" fmla="*/ 0 w 94"/>
                  <a:gd name="T15" fmla="*/ 4381 h 134"/>
                  <a:gd name="T16" fmla="*/ 1610 w 94"/>
                  <a:gd name="T17" fmla="*/ 3401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34">
                    <a:moveTo>
                      <a:pt x="29" y="40"/>
                    </a:moveTo>
                    <a:cubicBezTo>
                      <a:pt x="40" y="35"/>
                      <a:pt x="42" y="21"/>
                      <a:pt x="54" y="15"/>
                    </a:cubicBezTo>
                    <a:cubicBezTo>
                      <a:pt x="60" y="13"/>
                      <a:pt x="66" y="12"/>
                      <a:pt x="72" y="11"/>
                    </a:cubicBezTo>
                    <a:cubicBezTo>
                      <a:pt x="80" y="8"/>
                      <a:pt x="83" y="4"/>
                      <a:pt x="90" y="0"/>
                    </a:cubicBezTo>
                    <a:cubicBezTo>
                      <a:pt x="94" y="16"/>
                      <a:pt x="90" y="35"/>
                      <a:pt x="89" y="52"/>
                    </a:cubicBezTo>
                    <a:cubicBezTo>
                      <a:pt x="86" y="79"/>
                      <a:pt x="82" y="107"/>
                      <a:pt x="81" y="134"/>
                    </a:cubicBezTo>
                    <a:cubicBezTo>
                      <a:pt x="75" y="108"/>
                      <a:pt x="81" y="81"/>
                      <a:pt x="52" y="67"/>
                    </a:cubicBezTo>
                    <a:cubicBezTo>
                      <a:pt x="36" y="60"/>
                      <a:pt x="16" y="63"/>
                      <a:pt x="0" y="53"/>
                    </a:cubicBezTo>
                    <a:cubicBezTo>
                      <a:pt x="5" y="46"/>
                      <a:pt x="19" y="48"/>
                      <a:pt x="25" y="41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Freeform 153">
                <a:extLst>
                  <a:ext uri="{FF2B5EF4-FFF2-40B4-BE49-F238E27FC236}">
                    <a16:creationId xmlns:a16="http://schemas.microsoft.com/office/drawing/2014/main" id="{0558E9DD-1E69-4FE5-B33D-1F6BF1664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397"/>
                <a:ext cx="90" cy="331"/>
              </a:xfrm>
              <a:custGeom>
                <a:avLst/>
                <a:gdLst>
                  <a:gd name="T0" fmla="*/ 245 w 32"/>
                  <a:gd name="T1" fmla="*/ 325 h 110"/>
                  <a:gd name="T2" fmla="*/ 135 w 32"/>
                  <a:gd name="T3" fmla="*/ 2862 h 110"/>
                  <a:gd name="T4" fmla="*/ 309 w 32"/>
                  <a:gd name="T5" fmla="*/ 9018 h 110"/>
                  <a:gd name="T6" fmla="*/ 759 w 32"/>
                  <a:gd name="T7" fmla="*/ 2537 h 110"/>
                  <a:gd name="T8" fmla="*/ 2003 w 32"/>
                  <a:gd name="T9" fmla="*/ 2618 h 110"/>
                  <a:gd name="T10" fmla="*/ 1510 w 32"/>
                  <a:gd name="T11" fmla="*/ 1465 h 110"/>
                  <a:gd name="T12" fmla="*/ 515 w 32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10">
                    <a:moveTo>
                      <a:pt x="4" y="4"/>
                    </a:moveTo>
                    <a:cubicBezTo>
                      <a:pt x="1" y="14"/>
                      <a:pt x="1" y="25"/>
                      <a:pt x="2" y="35"/>
                    </a:cubicBezTo>
                    <a:cubicBezTo>
                      <a:pt x="3" y="60"/>
                      <a:pt x="0" y="87"/>
                      <a:pt x="5" y="110"/>
                    </a:cubicBezTo>
                    <a:cubicBezTo>
                      <a:pt x="4" y="88"/>
                      <a:pt x="3" y="53"/>
                      <a:pt x="12" y="31"/>
                    </a:cubicBezTo>
                    <a:cubicBezTo>
                      <a:pt x="18" y="17"/>
                      <a:pt x="21" y="28"/>
                      <a:pt x="32" y="32"/>
                    </a:cubicBezTo>
                    <a:cubicBezTo>
                      <a:pt x="32" y="27"/>
                      <a:pt x="27" y="21"/>
                      <a:pt x="24" y="18"/>
                    </a:cubicBezTo>
                    <a:cubicBezTo>
                      <a:pt x="18" y="12"/>
                      <a:pt x="13" y="6"/>
                      <a:pt x="8" y="0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Freeform 154">
                <a:extLst>
                  <a:ext uri="{FF2B5EF4-FFF2-40B4-BE49-F238E27FC236}">
                    <a16:creationId xmlns:a16="http://schemas.microsoft.com/office/drawing/2014/main" id="{E1723CBC-6AAC-4384-8DFE-D720851C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1630"/>
                <a:ext cx="87" cy="136"/>
              </a:xfrm>
              <a:custGeom>
                <a:avLst/>
                <a:gdLst>
                  <a:gd name="T0" fmla="*/ 0 w 31"/>
                  <a:gd name="T1" fmla="*/ 163 h 45"/>
                  <a:gd name="T2" fmla="*/ 749 w 31"/>
                  <a:gd name="T3" fmla="*/ 2267 h 45"/>
                  <a:gd name="T4" fmla="*/ 1922 w 31"/>
                  <a:gd name="T5" fmla="*/ 3509 h 45"/>
                  <a:gd name="T6" fmla="*/ 1173 w 31"/>
                  <a:gd name="T7" fmla="*/ 2678 h 45"/>
                  <a:gd name="T8" fmla="*/ 1173 w 31"/>
                  <a:gd name="T9" fmla="*/ 2182 h 45"/>
                  <a:gd name="T10" fmla="*/ 993 w 31"/>
                  <a:gd name="T11" fmla="*/ 2100 h 45"/>
                  <a:gd name="T12" fmla="*/ 62 w 31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5">
                    <a:moveTo>
                      <a:pt x="0" y="2"/>
                    </a:moveTo>
                    <a:cubicBezTo>
                      <a:pt x="2" y="11"/>
                      <a:pt x="9" y="19"/>
                      <a:pt x="12" y="27"/>
                    </a:cubicBezTo>
                    <a:cubicBezTo>
                      <a:pt x="15" y="35"/>
                      <a:pt x="21" y="45"/>
                      <a:pt x="31" y="42"/>
                    </a:cubicBezTo>
                    <a:cubicBezTo>
                      <a:pt x="27" y="40"/>
                      <a:pt x="20" y="37"/>
                      <a:pt x="19" y="32"/>
                    </a:cubicBezTo>
                    <a:cubicBezTo>
                      <a:pt x="18" y="30"/>
                      <a:pt x="20" y="27"/>
                      <a:pt x="19" y="26"/>
                    </a:cubicBezTo>
                    <a:cubicBezTo>
                      <a:pt x="18" y="24"/>
                      <a:pt x="17" y="26"/>
                      <a:pt x="16" y="25"/>
                    </a:cubicBezTo>
                    <a:cubicBezTo>
                      <a:pt x="9" y="19"/>
                      <a:pt x="5" y="8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5" name="Freeform 155">
                <a:extLst>
                  <a:ext uri="{FF2B5EF4-FFF2-40B4-BE49-F238E27FC236}">
                    <a16:creationId xmlns:a16="http://schemas.microsoft.com/office/drawing/2014/main" id="{1FFFD666-1B8A-415D-B1FE-CEE3D686B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67"/>
                <a:ext cx="40" cy="193"/>
              </a:xfrm>
              <a:custGeom>
                <a:avLst/>
                <a:gdLst>
                  <a:gd name="T0" fmla="*/ 931 w 14"/>
                  <a:gd name="T1" fmla="*/ 0 h 64"/>
                  <a:gd name="T2" fmla="*/ 211 w 14"/>
                  <a:gd name="T3" fmla="*/ 2220 h 64"/>
                  <a:gd name="T4" fmla="*/ 211 w 14"/>
                  <a:gd name="T5" fmla="*/ 3893 h 64"/>
                  <a:gd name="T6" fmla="*/ 326 w 14"/>
                  <a:gd name="T7" fmla="*/ 5292 h 64"/>
                  <a:gd name="T8" fmla="*/ 254 w 14"/>
                  <a:gd name="T9" fmla="*/ 4300 h 64"/>
                  <a:gd name="T10" fmla="*/ 603 w 14"/>
                  <a:gd name="T11" fmla="*/ 2829 h 64"/>
                  <a:gd name="T12" fmla="*/ 677 w 14"/>
                  <a:gd name="T13" fmla="*/ 1318 h 64"/>
                  <a:gd name="T14" fmla="*/ 726 w 14"/>
                  <a:gd name="T15" fmla="*/ 41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64">
                    <a:moveTo>
                      <a:pt x="14" y="0"/>
                    </a:moveTo>
                    <a:cubicBezTo>
                      <a:pt x="3" y="9"/>
                      <a:pt x="2" y="15"/>
                      <a:pt x="3" y="27"/>
                    </a:cubicBezTo>
                    <a:cubicBezTo>
                      <a:pt x="3" y="34"/>
                      <a:pt x="3" y="40"/>
                      <a:pt x="3" y="47"/>
                    </a:cubicBezTo>
                    <a:cubicBezTo>
                      <a:pt x="3" y="51"/>
                      <a:pt x="0" y="61"/>
                      <a:pt x="5" y="64"/>
                    </a:cubicBezTo>
                    <a:cubicBezTo>
                      <a:pt x="8" y="61"/>
                      <a:pt x="4" y="55"/>
                      <a:pt x="4" y="52"/>
                    </a:cubicBezTo>
                    <a:cubicBezTo>
                      <a:pt x="4" y="48"/>
                      <a:pt x="5" y="35"/>
                      <a:pt x="9" y="34"/>
                    </a:cubicBezTo>
                    <a:cubicBezTo>
                      <a:pt x="6" y="30"/>
                      <a:pt x="2" y="17"/>
                      <a:pt x="10" y="16"/>
                    </a:cubicBezTo>
                    <a:cubicBezTo>
                      <a:pt x="7" y="13"/>
                      <a:pt x="6" y="7"/>
                      <a:pt x="1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Freeform 156">
                <a:extLst>
                  <a:ext uri="{FF2B5EF4-FFF2-40B4-BE49-F238E27FC236}">
                    <a16:creationId xmlns:a16="http://schemas.microsoft.com/office/drawing/2014/main" id="{BE621408-531C-40E6-8B70-3E70DC22A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2912"/>
                <a:ext cx="228" cy="126"/>
              </a:xfrm>
              <a:custGeom>
                <a:avLst/>
                <a:gdLst>
                  <a:gd name="T0" fmla="*/ 0 w 81"/>
                  <a:gd name="T1" fmla="*/ 3240 h 42"/>
                  <a:gd name="T2" fmla="*/ 5086 w 81"/>
                  <a:gd name="T3" fmla="*/ 0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42">
                    <a:moveTo>
                      <a:pt x="0" y="40"/>
                    </a:moveTo>
                    <a:cubicBezTo>
                      <a:pt x="35" y="42"/>
                      <a:pt x="81" y="0"/>
                      <a:pt x="81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Freeform 157">
                <a:extLst>
                  <a:ext uri="{FF2B5EF4-FFF2-40B4-BE49-F238E27FC236}">
                    <a16:creationId xmlns:a16="http://schemas.microsoft.com/office/drawing/2014/main" id="{353725D1-9166-473A-8AD3-980FE8841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776"/>
                <a:ext cx="293" cy="259"/>
              </a:xfrm>
              <a:custGeom>
                <a:avLst/>
                <a:gdLst>
                  <a:gd name="T0" fmla="*/ 0 w 104"/>
                  <a:gd name="T1" fmla="*/ 0 h 86"/>
                  <a:gd name="T2" fmla="*/ 1769 w 104"/>
                  <a:gd name="T3" fmla="*/ 6421 h 86"/>
                  <a:gd name="T4" fmla="*/ 6547 w 104"/>
                  <a:gd name="T5" fmla="*/ 7074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86">
                    <a:moveTo>
                      <a:pt x="0" y="0"/>
                    </a:moveTo>
                    <a:cubicBezTo>
                      <a:pt x="2" y="28"/>
                      <a:pt x="9" y="70"/>
                      <a:pt x="28" y="78"/>
                    </a:cubicBezTo>
                    <a:cubicBezTo>
                      <a:pt x="46" y="85"/>
                      <a:pt x="104" y="86"/>
                      <a:pt x="104" y="8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Freeform 158">
                <a:extLst>
                  <a:ext uri="{FF2B5EF4-FFF2-40B4-BE49-F238E27FC236}">
                    <a16:creationId xmlns:a16="http://schemas.microsoft.com/office/drawing/2014/main" id="{92F455BE-8EA1-48A6-85B4-CD292EB56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40"/>
                <a:ext cx="296" cy="259"/>
              </a:xfrm>
              <a:custGeom>
                <a:avLst/>
                <a:gdLst>
                  <a:gd name="T0" fmla="*/ 691 w 105"/>
                  <a:gd name="T1" fmla="*/ 2214 h 86"/>
                  <a:gd name="T2" fmla="*/ 1145 w 105"/>
                  <a:gd name="T3" fmla="*/ 5108 h 86"/>
                  <a:gd name="T4" fmla="*/ 3338 w 105"/>
                  <a:gd name="T5" fmla="*/ 6830 h 86"/>
                  <a:gd name="T6" fmla="*/ 5627 w 105"/>
                  <a:gd name="T7" fmla="*/ 6421 h 86"/>
                  <a:gd name="T8" fmla="*/ 6501 w 105"/>
                  <a:gd name="T9" fmla="*/ 5352 h 86"/>
                  <a:gd name="T10" fmla="*/ 5937 w 105"/>
                  <a:gd name="T11" fmla="*/ 3882 h 86"/>
                  <a:gd name="T12" fmla="*/ 5308 w 105"/>
                  <a:gd name="T13" fmla="*/ 2051 h 86"/>
                  <a:gd name="T14" fmla="*/ 4237 w 105"/>
                  <a:gd name="T15" fmla="*/ 735 h 86"/>
                  <a:gd name="T16" fmla="*/ 3155 w 105"/>
                  <a:gd name="T17" fmla="*/ 244 h 86"/>
                  <a:gd name="T18" fmla="*/ 3092 w 105"/>
                  <a:gd name="T19" fmla="*/ 1316 h 86"/>
                  <a:gd name="T20" fmla="*/ 2399 w 105"/>
                  <a:gd name="T21" fmla="*/ 4373 h 86"/>
                  <a:gd name="T22" fmla="*/ 1009 w 105"/>
                  <a:gd name="T23" fmla="*/ 4454 h 86"/>
                  <a:gd name="T24" fmla="*/ 245 w 105"/>
                  <a:gd name="T25" fmla="*/ 4126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" h="86">
                    <a:moveTo>
                      <a:pt x="11" y="27"/>
                    </a:moveTo>
                    <a:cubicBezTo>
                      <a:pt x="11" y="42"/>
                      <a:pt x="0" y="52"/>
                      <a:pt x="18" y="62"/>
                    </a:cubicBezTo>
                    <a:cubicBezTo>
                      <a:pt x="30" y="68"/>
                      <a:pt x="40" y="79"/>
                      <a:pt x="53" y="83"/>
                    </a:cubicBezTo>
                    <a:cubicBezTo>
                      <a:pt x="66" y="86"/>
                      <a:pt x="78" y="85"/>
                      <a:pt x="89" y="78"/>
                    </a:cubicBezTo>
                    <a:cubicBezTo>
                      <a:pt x="93" y="75"/>
                      <a:pt x="102" y="70"/>
                      <a:pt x="103" y="65"/>
                    </a:cubicBezTo>
                    <a:cubicBezTo>
                      <a:pt x="105" y="58"/>
                      <a:pt x="98" y="52"/>
                      <a:pt x="94" y="47"/>
                    </a:cubicBezTo>
                    <a:cubicBezTo>
                      <a:pt x="90" y="40"/>
                      <a:pt x="89" y="31"/>
                      <a:pt x="84" y="25"/>
                    </a:cubicBezTo>
                    <a:cubicBezTo>
                      <a:pt x="80" y="18"/>
                      <a:pt x="74" y="13"/>
                      <a:pt x="67" y="9"/>
                    </a:cubicBezTo>
                    <a:cubicBezTo>
                      <a:pt x="64" y="7"/>
                      <a:pt x="53" y="0"/>
                      <a:pt x="50" y="3"/>
                    </a:cubicBezTo>
                    <a:cubicBezTo>
                      <a:pt x="46" y="5"/>
                      <a:pt x="49" y="13"/>
                      <a:pt x="49" y="16"/>
                    </a:cubicBezTo>
                    <a:cubicBezTo>
                      <a:pt x="50" y="28"/>
                      <a:pt x="52" y="47"/>
                      <a:pt x="38" y="53"/>
                    </a:cubicBezTo>
                    <a:cubicBezTo>
                      <a:pt x="32" y="56"/>
                      <a:pt x="23" y="53"/>
                      <a:pt x="16" y="54"/>
                    </a:cubicBezTo>
                    <a:cubicBezTo>
                      <a:pt x="12" y="54"/>
                      <a:pt x="7" y="54"/>
                      <a:pt x="4" y="50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Freeform 159">
                <a:extLst>
                  <a:ext uri="{FF2B5EF4-FFF2-40B4-BE49-F238E27FC236}">
                    <a16:creationId xmlns:a16="http://schemas.microsoft.com/office/drawing/2014/main" id="{64E88E91-60D7-42B7-9322-B177DC854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66"/>
                <a:ext cx="14" cy="479"/>
              </a:xfrm>
              <a:custGeom>
                <a:avLst/>
                <a:gdLst>
                  <a:gd name="T0" fmla="*/ 0 w 5"/>
                  <a:gd name="T1" fmla="*/ 13096 h 159"/>
                  <a:gd name="T2" fmla="*/ 62 w 5"/>
                  <a:gd name="T3" fmla="*/ 7986 h 159"/>
                  <a:gd name="T4" fmla="*/ 174 w 5"/>
                  <a:gd name="T5" fmla="*/ 4784 h 159"/>
                  <a:gd name="T6" fmla="*/ 134 w 5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59">
                    <a:moveTo>
                      <a:pt x="0" y="159"/>
                    </a:moveTo>
                    <a:cubicBezTo>
                      <a:pt x="1" y="141"/>
                      <a:pt x="0" y="116"/>
                      <a:pt x="1" y="97"/>
                    </a:cubicBezTo>
                    <a:cubicBezTo>
                      <a:pt x="2" y="82"/>
                      <a:pt x="2" y="73"/>
                      <a:pt x="3" y="58"/>
                    </a:cubicBezTo>
                    <a:cubicBezTo>
                      <a:pt x="5" y="40"/>
                      <a:pt x="1" y="17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Freeform 160">
                <a:extLst>
                  <a:ext uri="{FF2B5EF4-FFF2-40B4-BE49-F238E27FC236}">
                    <a16:creationId xmlns:a16="http://schemas.microsoft.com/office/drawing/2014/main" id="{50917653-CA22-471D-909B-F7F71B017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296"/>
                <a:ext cx="79" cy="253"/>
              </a:xfrm>
              <a:custGeom>
                <a:avLst/>
                <a:gdLst>
                  <a:gd name="T0" fmla="*/ 1010 w 28"/>
                  <a:gd name="T1" fmla="*/ 0 h 84"/>
                  <a:gd name="T2" fmla="*/ 1775 w 28"/>
                  <a:gd name="T3" fmla="*/ 6912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84">
                    <a:moveTo>
                      <a:pt x="16" y="0"/>
                    </a:moveTo>
                    <a:cubicBezTo>
                      <a:pt x="0" y="22"/>
                      <a:pt x="28" y="84"/>
                      <a:pt x="28" y="8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Freeform 161">
                <a:extLst>
                  <a:ext uri="{FF2B5EF4-FFF2-40B4-BE49-F238E27FC236}">
                    <a16:creationId xmlns:a16="http://schemas.microsoft.com/office/drawing/2014/main" id="{13A80720-3225-4742-8968-089AF3E2E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585"/>
                <a:ext cx="355" cy="605"/>
              </a:xfrm>
              <a:custGeom>
                <a:avLst/>
                <a:gdLst>
                  <a:gd name="T0" fmla="*/ 7937 w 126"/>
                  <a:gd name="T1" fmla="*/ 0 h 201"/>
                  <a:gd name="T2" fmla="*/ 4604 w 126"/>
                  <a:gd name="T3" fmla="*/ 3353 h 201"/>
                  <a:gd name="T4" fmla="*/ 4342 w 126"/>
                  <a:gd name="T5" fmla="*/ 3759 h 201"/>
                  <a:gd name="T6" fmla="*/ 3913 w 126"/>
                  <a:gd name="T7" fmla="*/ 4367 h 201"/>
                  <a:gd name="T8" fmla="*/ 3088 w 126"/>
                  <a:gd name="T9" fmla="*/ 4936 h 201"/>
                  <a:gd name="T10" fmla="*/ 2634 w 126"/>
                  <a:gd name="T11" fmla="*/ 5752 h 201"/>
                  <a:gd name="T12" fmla="*/ 1944 w 126"/>
                  <a:gd name="T13" fmla="*/ 5999 h 201"/>
                  <a:gd name="T14" fmla="*/ 1254 w 126"/>
                  <a:gd name="T15" fmla="*/ 7718 h 201"/>
                  <a:gd name="T16" fmla="*/ 183 w 126"/>
                  <a:gd name="T17" fmla="*/ 9186 h 201"/>
                  <a:gd name="T18" fmla="*/ 245 w 126"/>
                  <a:gd name="T19" fmla="*/ 9767 h 201"/>
                  <a:gd name="T20" fmla="*/ 2953 w 126"/>
                  <a:gd name="T21" fmla="*/ 12982 h 201"/>
                  <a:gd name="T22" fmla="*/ 6311 w 126"/>
                  <a:gd name="T23" fmla="*/ 16498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201">
                    <a:moveTo>
                      <a:pt x="126" y="0"/>
                    </a:moveTo>
                    <a:cubicBezTo>
                      <a:pt x="113" y="8"/>
                      <a:pt x="93" y="24"/>
                      <a:pt x="73" y="41"/>
                    </a:cubicBezTo>
                    <a:cubicBezTo>
                      <a:pt x="73" y="41"/>
                      <a:pt x="71" y="43"/>
                      <a:pt x="69" y="46"/>
                    </a:cubicBezTo>
                    <a:cubicBezTo>
                      <a:pt x="66" y="48"/>
                      <a:pt x="65" y="51"/>
                      <a:pt x="62" y="53"/>
                    </a:cubicBezTo>
                    <a:cubicBezTo>
                      <a:pt x="58" y="57"/>
                      <a:pt x="54" y="57"/>
                      <a:pt x="49" y="60"/>
                    </a:cubicBezTo>
                    <a:cubicBezTo>
                      <a:pt x="44" y="63"/>
                      <a:pt x="46" y="66"/>
                      <a:pt x="42" y="70"/>
                    </a:cubicBezTo>
                    <a:cubicBezTo>
                      <a:pt x="41" y="71"/>
                      <a:pt x="31" y="74"/>
                      <a:pt x="31" y="73"/>
                    </a:cubicBezTo>
                    <a:cubicBezTo>
                      <a:pt x="19" y="79"/>
                      <a:pt x="40" y="91"/>
                      <a:pt x="20" y="94"/>
                    </a:cubicBezTo>
                    <a:cubicBezTo>
                      <a:pt x="8" y="97"/>
                      <a:pt x="0" y="98"/>
                      <a:pt x="3" y="11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0" y="148"/>
                      <a:pt x="47" y="158"/>
                    </a:cubicBezTo>
                    <a:cubicBezTo>
                      <a:pt x="77" y="177"/>
                      <a:pt x="100" y="201"/>
                      <a:pt x="100" y="20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Freeform 162">
                <a:extLst>
                  <a:ext uri="{FF2B5EF4-FFF2-40B4-BE49-F238E27FC236}">
                    <a16:creationId xmlns:a16="http://schemas.microsoft.com/office/drawing/2014/main" id="{6977DF30-BEDA-45EB-8AA8-6F655DA93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191"/>
                <a:ext cx="891" cy="165"/>
              </a:xfrm>
              <a:custGeom>
                <a:avLst/>
                <a:gdLst>
                  <a:gd name="T0" fmla="*/ 0 w 316"/>
                  <a:gd name="T1" fmla="*/ 4455 h 55"/>
                  <a:gd name="T2" fmla="*/ 7021 w 316"/>
                  <a:gd name="T3" fmla="*/ 243 h 55"/>
                  <a:gd name="T4" fmla="*/ 12776 w 316"/>
                  <a:gd name="T5" fmla="*/ 1053 h 55"/>
                  <a:gd name="T6" fmla="*/ 14414 w 316"/>
                  <a:gd name="T7" fmla="*/ 1053 h 55"/>
                  <a:gd name="T8" fmla="*/ 15288 w 316"/>
                  <a:gd name="T9" fmla="*/ 1053 h 55"/>
                  <a:gd name="T10" fmla="*/ 15939 w 316"/>
                  <a:gd name="T11" fmla="*/ 1701 h 55"/>
                  <a:gd name="T12" fmla="*/ 16743 w 316"/>
                  <a:gd name="T13" fmla="*/ 1458 h 55"/>
                  <a:gd name="T14" fmla="*/ 17332 w 316"/>
                  <a:gd name="T15" fmla="*/ 2187 h 55"/>
                  <a:gd name="T16" fmla="*/ 18136 w 316"/>
                  <a:gd name="T17" fmla="*/ 1944 h 55"/>
                  <a:gd name="T18" fmla="*/ 18714 w 316"/>
                  <a:gd name="T19" fmla="*/ 2754 h 55"/>
                  <a:gd name="T20" fmla="*/ 19343 w 316"/>
                  <a:gd name="T21" fmla="*/ 2997 h 55"/>
                  <a:gd name="T22" fmla="*/ 19836 w 316"/>
                  <a:gd name="T23" fmla="*/ 3564 h 55"/>
                  <a:gd name="T24" fmla="*/ 19836 w 316"/>
                  <a:gd name="T25" fmla="*/ 429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6" h="55">
                    <a:moveTo>
                      <a:pt x="0" y="55"/>
                    </a:moveTo>
                    <a:cubicBezTo>
                      <a:pt x="40" y="31"/>
                      <a:pt x="73" y="10"/>
                      <a:pt x="111" y="3"/>
                    </a:cubicBezTo>
                    <a:cubicBezTo>
                      <a:pt x="124" y="0"/>
                      <a:pt x="191" y="13"/>
                      <a:pt x="202" y="13"/>
                    </a:cubicBezTo>
                    <a:cubicBezTo>
                      <a:pt x="217" y="12"/>
                      <a:pt x="218" y="14"/>
                      <a:pt x="228" y="13"/>
                    </a:cubicBezTo>
                    <a:cubicBezTo>
                      <a:pt x="238" y="12"/>
                      <a:pt x="238" y="12"/>
                      <a:pt x="242" y="13"/>
                    </a:cubicBezTo>
                    <a:cubicBezTo>
                      <a:pt x="246" y="15"/>
                      <a:pt x="249" y="20"/>
                      <a:pt x="252" y="21"/>
                    </a:cubicBezTo>
                    <a:cubicBezTo>
                      <a:pt x="255" y="23"/>
                      <a:pt x="262" y="17"/>
                      <a:pt x="265" y="18"/>
                    </a:cubicBezTo>
                    <a:cubicBezTo>
                      <a:pt x="269" y="19"/>
                      <a:pt x="270" y="27"/>
                      <a:pt x="274" y="27"/>
                    </a:cubicBezTo>
                    <a:cubicBezTo>
                      <a:pt x="279" y="27"/>
                      <a:pt x="285" y="24"/>
                      <a:pt x="287" y="24"/>
                    </a:cubicBezTo>
                    <a:cubicBezTo>
                      <a:pt x="293" y="25"/>
                      <a:pt x="293" y="31"/>
                      <a:pt x="296" y="34"/>
                    </a:cubicBezTo>
                    <a:cubicBezTo>
                      <a:pt x="297" y="35"/>
                      <a:pt x="302" y="35"/>
                      <a:pt x="306" y="37"/>
                    </a:cubicBezTo>
                    <a:cubicBezTo>
                      <a:pt x="311" y="38"/>
                      <a:pt x="313" y="43"/>
                      <a:pt x="314" y="44"/>
                    </a:cubicBezTo>
                    <a:cubicBezTo>
                      <a:pt x="316" y="45"/>
                      <a:pt x="314" y="50"/>
                      <a:pt x="314" y="5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Freeform 163">
                <a:extLst>
                  <a:ext uri="{FF2B5EF4-FFF2-40B4-BE49-F238E27FC236}">
                    <a16:creationId xmlns:a16="http://schemas.microsoft.com/office/drawing/2014/main" id="{D6B94AD3-48DF-412E-A514-77DF401A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388"/>
                <a:ext cx="14" cy="388"/>
              </a:xfrm>
              <a:custGeom>
                <a:avLst/>
                <a:gdLst>
                  <a:gd name="T0" fmla="*/ 244 w 5"/>
                  <a:gd name="T1" fmla="*/ 0 h 129"/>
                  <a:gd name="T2" fmla="*/ 305 w 5"/>
                  <a:gd name="T3" fmla="*/ 10557 h 1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29">
                    <a:moveTo>
                      <a:pt x="4" y="0"/>
                    </a:moveTo>
                    <a:cubicBezTo>
                      <a:pt x="0" y="23"/>
                      <a:pt x="3" y="105"/>
                      <a:pt x="5" y="12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Freeform 164">
                <a:extLst>
                  <a:ext uri="{FF2B5EF4-FFF2-40B4-BE49-F238E27FC236}">
                    <a16:creationId xmlns:a16="http://schemas.microsoft.com/office/drawing/2014/main" id="{3A5D42F4-3D38-48EC-B8E5-31D784655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358"/>
                <a:ext cx="155" cy="69"/>
              </a:xfrm>
              <a:custGeom>
                <a:avLst/>
                <a:gdLst>
                  <a:gd name="T0" fmla="*/ 3089 w 55"/>
                  <a:gd name="T1" fmla="*/ 891 h 23"/>
                  <a:gd name="T2" fmla="*/ 1945 w 55"/>
                  <a:gd name="T3" fmla="*/ 486 h 23"/>
                  <a:gd name="T4" fmla="*/ 1389 w 55"/>
                  <a:gd name="T5" fmla="*/ 324 h 23"/>
                  <a:gd name="T6" fmla="*/ 0 w 55"/>
                  <a:gd name="T7" fmla="*/ 162 h 23"/>
                  <a:gd name="T8" fmla="*/ 310 w 55"/>
                  <a:gd name="T9" fmla="*/ 1701 h 23"/>
                  <a:gd name="T10" fmla="*/ 2018 w 55"/>
                  <a:gd name="T11" fmla="*/ 1053 h 23"/>
                  <a:gd name="T12" fmla="*/ 3472 w 55"/>
                  <a:gd name="T13" fmla="*/ 891 h 23"/>
                  <a:gd name="T14" fmla="*/ 3089 w 55"/>
                  <a:gd name="T15" fmla="*/ 89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3">
                    <a:moveTo>
                      <a:pt x="49" y="11"/>
                    </a:moveTo>
                    <a:cubicBezTo>
                      <a:pt x="44" y="10"/>
                      <a:pt x="43" y="10"/>
                      <a:pt x="31" y="6"/>
                    </a:cubicBezTo>
                    <a:cubicBezTo>
                      <a:pt x="27" y="5"/>
                      <a:pt x="25" y="4"/>
                      <a:pt x="22" y="4"/>
                    </a:cubicBezTo>
                    <a:cubicBezTo>
                      <a:pt x="22" y="4"/>
                      <a:pt x="16" y="0"/>
                      <a:pt x="0" y="2"/>
                    </a:cubicBezTo>
                    <a:cubicBezTo>
                      <a:pt x="2" y="15"/>
                      <a:pt x="1" y="23"/>
                      <a:pt x="5" y="21"/>
                    </a:cubicBezTo>
                    <a:cubicBezTo>
                      <a:pt x="10" y="19"/>
                      <a:pt x="22" y="12"/>
                      <a:pt x="32" y="13"/>
                    </a:cubicBezTo>
                    <a:cubicBezTo>
                      <a:pt x="42" y="13"/>
                      <a:pt x="48" y="18"/>
                      <a:pt x="55" y="11"/>
                    </a:cubicBezTo>
                    <a:cubicBezTo>
                      <a:pt x="53" y="11"/>
                      <a:pt x="51" y="11"/>
                      <a:pt x="49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Freeform 165">
                <a:extLst>
                  <a:ext uri="{FF2B5EF4-FFF2-40B4-BE49-F238E27FC236}">
                    <a16:creationId xmlns:a16="http://schemas.microsoft.com/office/drawing/2014/main" id="{DC02E189-2272-45D9-B3DE-E2389FA0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Freeform 166">
                <a:extLst>
                  <a:ext uri="{FF2B5EF4-FFF2-40B4-BE49-F238E27FC236}">
                    <a16:creationId xmlns:a16="http://schemas.microsoft.com/office/drawing/2014/main" id="{1611AEA4-A18A-409C-BE70-F2AC9408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Freeform 167">
                <a:extLst>
                  <a:ext uri="{FF2B5EF4-FFF2-40B4-BE49-F238E27FC236}">
                    <a16:creationId xmlns:a16="http://schemas.microsoft.com/office/drawing/2014/main" id="{DEC543D9-FA52-4847-ADF4-FC1E7B9FA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651"/>
                <a:ext cx="198" cy="48"/>
              </a:xfrm>
              <a:custGeom>
                <a:avLst/>
                <a:gdLst>
                  <a:gd name="T0" fmla="*/ 0 w 70"/>
                  <a:gd name="T1" fmla="*/ 567 h 16"/>
                  <a:gd name="T2" fmla="*/ 769 w 70"/>
                  <a:gd name="T3" fmla="*/ 0 h 16"/>
                  <a:gd name="T4" fmla="*/ 1471 w 70"/>
                  <a:gd name="T5" fmla="*/ 1296 h 16"/>
                  <a:gd name="T6" fmla="*/ 2240 w 70"/>
                  <a:gd name="T7" fmla="*/ 486 h 16"/>
                  <a:gd name="T8" fmla="*/ 3329 w 70"/>
                  <a:gd name="T9" fmla="*/ 1134 h 16"/>
                  <a:gd name="T10" fmla="*/ 4480 w 70"/>
                  <a:gd name="T11" fmla="*/ 129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6">
                    <a:moveTo>
                      <a:pt x="0" y="7"/>
                    </a:moveTo>
                    <a:cubicBezTo>
                      <a:pt x="5" y="5"/>
                      <a:pt x="8" y="1"/>
                      <a:pt x="12" y="0"/>
                    </a:cubicBezTo>
                    <a:cubicBezTo>
                      <a:pt x="13" y="5"/>
                      <a:pt x="17" y="16"/>
                      <a:pt x="23" y="16"/>
                    </a:cubicBezTo>
                    <a:cubicBezTo>
                      <a:pt x="26" y="15"/>
                      <a:pt x="31" y="7"/>
                      <a:pt x="35" y="6"/>
                    </a:cubicBezTo>
                    <a:cubicBezTo>
                      <a:pt x="38" y="10"/>
                      <a:pt x="48" y="13"/>
                      <a:pt x="52" y="14"/>
                    </a:cubicBezTo>
                    <a:cubicBezTo>
                      <a:pt x="57" y="16"/>
                      <a:pt x="64" y="16"/>
                      <a:pt x="70" y="1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Freeform 168">
                <a:extLst>
                  <a:ext uri="{FF2B5EF4-FFF2-40B4-BE49-F238E27FC236}">
                    <a16:creationId xmlns:a16="http://schemas.microsoft.com/office/drawing/2014/main" id="{05A6724D-1146-4AD6-8C7D-D9F0FEC39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1916"/>
                <a:ext cx="293" cy="322"/>
              </a:xfrm>
              <a:custGeom>
                <a:avLst/>
                <a:gdLst>
                  <a:gd name="T0" fmla="*/ 0 w 104"/>
                  <a:gd name="T1" fmla="*/ 8775 h 107"/>
                  <a:gd name="T2" fmla="*/ 1254 w 104"/>
                  <a:gd name="T3" fmla="*/ 8369 h 107"/>
                  <a:gd name="T4" fmla="*/ 3223 w 104"/>
                  <a:gd name="T5" fmla="*/ 6157 h 107"/>
                  <a:gd name="T6" fmla="*/ 4603 w 104"/>
                  <a:gd name="T7" fmla="*/ 5426 h 107"/>
                  <a:gd name="T8" fmla="*/ 5412 w 104"/>
                  <a:gd name="T9" fmla="*/ 5017 h 107"/>
                  <a:gd name="T10" fmla="*/ 6176 w 104"/>
                  <a:gd name="T11" fmla="*/ 3106 h 107"/>
                  <a:gd name="T12" fmla="*/ 6238 w 104"/>
                  <a:gd name="T13" fmla="*/ 325 h 107"/>
                  <a:gd name="T14" fmla="*/ 6105 w 104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107">
                    <a:moveTo>
                      <a:pt x="0" y="107"/>
                    </a:moveTo>
                    <a:cubicBezTo>
                      <a:pt x="7" y="106"/>
                      <a:pt x="14" y="104"/>
                      <a:pt x="20" y="102"/>
                    </a:cubicBezTo>
                    <a:cubicBezTo>
                      <a:pt x="35" y="96"/>
                      <a:pt x="39" y="84"/>
                      <a:pt x="51" y="75"/>
                    </a:cubicBezTo>
                    <a:cubicBezTo>
                      <a:pt x="57" y="70"/>
                      <a:pt x="66" y="70"/>
                      <a:pt x="73" y="66"/>
                    </a:cubicBezTo>
                    <a:cubicBezTo>
                      <a:pt x="78" y="63"/>
                      <a:pt x="81" y="66"/>
                      <a:pt x="86" y="61"/>
                    </a:cubicBezTo>
                    <a:cubicBezTo>
                      <a:pt x="95" y="53"/>
                      <a:pt x="104" y="50"/>
                      <a:pt x="98" y="38"/>
                    </a:cubicBezTo>
                    <a:cubicBezTo>
                      <a:pt x="97" y="35"/>
                      <a:pt x="91" y="16"/>
                      <a:pt x="99" y="4"/>
                    </a:cubicBezTo>
                    <a:cubicBezTo>
                      <a:pt x="99" y="2"/>
                      <a:pt x="98" y="1"/>
                      <a:pt x="9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Freeform 169">
                <a:extLst>
                  <a:ext uri="{FF2B5EF4-FFF2-40B4-BE49-F238E27FC236}">
                    <a16:creationId xmlns:a16="http://schemas.microsoft.com/office/drawing/2014/main" id="{AF1F541F-E4CF-480E-8ACD-DEEA0532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323"/>
                <a:ext cx="34" cy="37"/>
              </a:xfrm>
              <a:custGeom>
                <a:avLst/>
                <a:gdLst>
                  <a:gd name="T0" fmla="*/ 771 w 12"/>
                  <a:gd name="T1" fmla="*/ 86 h 12"/>
                  <a:gd name="T2" fmla="*/ 0 w 12"/>
                  <a:gd name="T3" fmla="*/ 108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12" y="1"/>
                    </a:moveTo>
                    <a:cubicBezTo>
                      <a:pt x="6" y="0"/>
                      <a:pt x="3" y="5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Freeform 170">
                <a:extLst>
                  <a:ext uri="{FF2B5EF4-FFF2-40B4-BE49-F238E27FC236}">
                    <a16:creationId xmlns:a16="http://schemas.microsoft.com/office/drawing/2014/main" id="{9557EB85-C602-4ABB-AD98-165460105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90"/>
                <a:ext cx="28" cy="36"/>
              </a:xfrm>
              <a:custGeom>
                <a:avLst/>
                <a:gdLst>
                  <a:gd name="T0" fmla="*/ 610 w 10"/>
                  <a:gd name="T1" fmla="*/ 486 h 12"/>
                  <a:gd name="T2" fmla="*/ 487 w 10"/>
                  <a:gd name="T3" fmla="*/ 97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6"/>
                    </a:moveTo>
                    <a:cubicBezTo>
                      <a:pt x="2" y="0"/>
                      <a:pt x="0" y="12"/>
                      <a:pt x="8" y="12"/>
                    </a:cubicBezTo>
                  </a:path>
                </a:pathLst>
              </a:custGeom>
              <a:noFill/>
              <a:ln w="17463" cap="flat">
                <a:solidFill>
                  <a:srgbClr val="A5C9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Freeform 171">
                <a:extLst>
                  <a:ext uri="{FF2B5EF4-FFF2-40B4-BE49-F238E27FC236}">
                    <a16:creationId xmlns:a16="http://schemas.microsoft.com/office/drawing/2014/main" id="{78638568-C823-42B8-9B40-B2B7868F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72"/>
                <a:ext cx="846" cy="670"/>
              </a:xfrm>
              <a:custGeom>
                <a:avLst/>
                <a:gdLst>
                  <a:gd name="T0" fmla="*/ 17337 w 300"/>
                  <a:gd name="T1" fmla="*/ 13938 h 223"/>
                  <a:gd name="T2" fmla="*/ 18457 w 300"/>
                  <a:gd name="T3" fmla="*/ 6832 h 223"/>
                  <a:gd name="T4" fmla="*/ 14799 w 300"/>
                  <a:gd name="T5" fmla="*/ 5372 h 223"/>
                  <a:gd name="T6" fmla="*/ 12645 w 300"/>
                  <a:gd name="T7" fmla="*/ 2680 h 223"/>
                  <a:gd name="T8" fmla="*/ 12024 w 300"/>
                  <a:gd name="T9" fmla="*/ 1382 h 223"/>
                  <a:gd name="T10" fmla="*/ 10880 w 300"/>
                  <a:gd name="T11" fmla="*/ 0 h 223"/>
                  <a:gd name="T12" fmla="*/ 9870 w 300"/>
                  <a:gd name="T13" fmla="*/ 649 h 223"/>
                  <a:gd name="T14" fmla="*/ 9035 w 300"/>
                  <a:gd name="T15" fmla="*/ 1058 h 223"/>
                  <a:gd name="T16" fmla="*/ 8477 w 300"/>
                  <a:gd name="T17" fmla="*/ 1301 h 223"/>
                  <a:gd name="T18" fmla="*/ 7538 w 300"/>
                  <a:gd name="T19" fmla="*/ 2193 h 223"/>
                  <a:gd name="T20" fmla="*/ 7022 w 300"/>
                  <a:gd name="T21" fmla="*/ 2193 h 223"/>
                  <a:gd name="T22" fmla="*/ 6187 w 300"/>
                  <a:gd name="T23" fmla="*/ 2437 h 223"/>
                  <a:gd name="T24" fmla="*/ 5178 w 300"/>
                  <a:gd name="T25" fmla="*/ 1707 h 223"/>
                  <a:gd name="T26" fmla="*/ 4422 w 300"/>
                  <a:gd name="T27" fmla="*/ 3098 h 223"/>
                  <a:gd name="T28" fmla="*/ 3674 w 300"/>
                  <a:gd name="T29" fmla="*/ 5453 h 223"/>
                  <a:gd name="T30" fmla="*/ 2713 w 300"/>
                  <a:gd name="T31" fmla="*/ 6427 h 223"/>
                  <a:gd name="T32" fmla="*/ 1258 w 300"/>
                  <a:gd name="T33" fmla="*/ 8295 h 223"/>
                  <a:gd name="T34" fmla="*/ 446 w 300"/>
                  <a:gd name="T35" fmla="*/ 9876 h 223"/>
                  <a:gd name="T36" fmla="*/ 65 w 300"/>
                  <a:gd name="T37" fmla="*/ 11177 h 223"/>
                  <a:gd name="T38" fmla="*/ 245 w 300"/>
                  <a:gd name="T39" fmla="*/ 11420 h 223"/>
                  <a:gd name="T40" fmla="*/ 3029 w 300"/>
                  <a:gd name="T41" fmla="*/ 12718 h 223"/>
                  <a:gd name="T42" fmla="*/ 4549 w 300"/>
                  <a:gd name="T43" fmla="*/ 12799 h 223"/>
                  <a:gd name="T44" fmla="*/ 5764 w 300"/>
                  <a:gd name="T45" fmla="*/ 12475 h 223"/>
                  <a:gd name="T46" fmla="*/ 6886 w 300"/>
                  <a:gd name="T47" fmla="*/ 12556 h 223"/>
                  <a:gd name="T48" fmla="*/ 7538 w 300"/>
                  <a:gd name="T49" fmla="*/ 13289 h 223"/>
                  <a:gd name="T50" fmla="*/ 7577 w 300"/>
                  <a:gd name="T51" fmla="*/ 13451 h 223"/>
                  <a:gd name="T52" fmla="*/ 7651 w 300"/>
                  <a:gd name="T53" fmla="*/ 15410 h 223"/>
                  <a:gd name="T54" fmla="*/ 7786 w 300"/>
                  <a:gd name="T55" fmla="*/ 16383 h 223"/>
                  <a:gd name="T56" fmla="*/ 8922 w 300"/>
                  <a:gd name="T57" fmla="*/ 18171 h 223"/>
                  <a:gd name="T58" fmla="*/ 10426 w 300"/>
                  <a:gd name="T59" fmla="*/ 17279 h 223"/>
                  <a:gd name="T60" fmla="*/ 11125 w 300"/>
                  <a:gd name="T61" fmla="*/ 16221 h 223"/>
                  <a:gd name="T62" fmla="*/ 12134 w 300"/>
                  <a:gd name="T63" fmla="*/ 15572 h 223"/>
                  <a:gd name="T64" fmla="*/ 13026 w 300"/>
                  <a:gd name="T65" fmla="*/ 16951 h 223"/>
                  <a:gd name="T66" fmla="*/ 13209 w 300"/>
                  <a:gd name="T67" fmla="*/ 16789 h 223"/>
                  <a:gd name="T68" fmla="*/ 16057 w 300"/>
                  <a:gd name="T69" fmla="*/ 16951 h 223"/>
                  <a:gd name="T70" fmla="*/ 17337 w 300"/>
                  <a:gd name="T71" fmla="*/ 13938 h 2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00" h="223">
                    <a:moveTo>
                      <a:pt x="274" y="171"/>
                    </a:moveTo>
                    <a:cubicBezTo>
                      <a:pt x="300" y="138"/>
                      <a:pt x="298" y="100"/>
                      <a:pt x="292" y="84"/>
                    </a:cubicBezTo>
                    <a:cubicBezTo>
                      <a:pt x="273" y="86"/>
                      <a:pt x="241" y="68"/>
                      <a:pt x="234" y="66"/>
                    </a:cubicBezTo>
                    <a:cubicBezTo>
                      <a:pt x="224" y="64"/>
                      <a:pt x="206" y="42"/>
                      <a:pt x="200" y="33"/>
                    </a:cubicBezTo>
                    <a:cubicBezTo>
                      <a:pt x="195" y="24"/>
                      <a:pt x="193" y="23"/>
                      <a:pt x="190" y="17"/>
                    </a:cubicBezTo>
                    <a:cubicBezTo>
                      <a:pt x="187" y="11"/>
                      <a:pt x="183" y="0"/>
                      <a:pt x="172" y="0"/>
                    </a:cubicBezTo>
                    <a:cubicBezTo>
                      <a:pt x="162" y="0"/>
                      <a:pt x="162" y="2"/>
                      <a:pt x="156" y="8"/>
                    </a:cubicBezTo>
                    <a:cubicBezTo>
                      <a:pt x="149" y="13"/>
                      <a:pt x="146" y="15"/>
                      <a:pt x="143" y="13"/>
                    </a:cubicBezTo>
                    <a:cubicBezTo>
                      <a:pt x="139" y="12"/>
                      <a:pt x="137" y="13"/>
                      <a:pt x="134" y="16"/>
                    </a:cubicBezTo>
                    <a:cubicBezTo>
                      <a:pt x="133" y="19"/>
                      <a:pt x="122" y="29"/>
                      <a:pt x="119" y="27"/>
                    </a:cubicBezTo>
                    <a:cubicBezTo>
                      <a:pt x="117" y="26"/>
                      <a:pt x="114" y="23"/>
                      <a:pt x="111" y="27"/>
                    </a:cubicBezTo>
                    <a:cubicBezTo>
                      <a:pt x="103" y="36"/>
                      <a:pt x="100" y="33"/>
                      <a:pt x="98" y="30"/>
                    </a:cubicBezTo>
                    <a:cubicBezTo>
                      <a:pt x="95" y="25"/>
                      <a:pt x="89" y="20"/>
                      <a:pt x="82" y="21"/>
                    </a:cubicBezTo>
                    <a:cubicBezTo>
                      <a:pt x="74" y="21"/>
                      <a:pt x="73" y="31"/>
                      <a:pt x="70" y="38"/>
                    </a:cubicBezTo>
                    <a:cubicBezTo>
                      <a:pt x="68" y="46"/>
                      <a:pt x="62" y="60"/>
                      <a:pt x="58" y="67"/>
                    </a:cubicBezTo>
                    <a:cubicBezTo>
                      <a:pt x="55" y="73"/>
                      <a:pt x="51" y="74"/>
                      <a:pt x="43" y="79"/>
                    </a:cubicBezTo>
                    <a:cubicBezTo>
                      <a:pt x="35" y="83"/>
                      <a:pt x="27" y="94"/>
                      <a:pt x="20" y="102"/>
                    </a:cubicBezTo>
                    <a:cubicBezTo>
                      <a:pt x="16" y="107"/>
                      <a:pt x="7" y="121"/>
                      <a:pt x="7" y="121"/>
                    </a:cubicBezTo>
                    <a:cubicBezTo>
                      <a:pt x="4" y="126"/>
                      <a:pt x="0" y="135"/>
                      <a:pt x="1" y="137"/>
                    </a:cubicBezTo>
                    <a:cubicBezTo>
                      <a:pt x="2" y="138"/>
                      <a:pt x="4" y="140"/>
                      <a:pt x="4" y="140"/>
                    </a:cubicBezTo>
                    <a:cubicBezTo>
                      <a:pt x="15" y="148"/>
                      <a:pt x="31" y="147"/>
                      <a:pt x="48" y="156"/>
                    </a:cubicBezTo>
                    <a:cubicBezTo>
                      <a:pt x="55" y="156"/>
                      <a:pt x="62" y="160"/>
                      <a:pt x="72" y="157"/>
                    </a:cubicBezTo>
                    <a:cubicBezTo>
                      <a:pt x="78" y="156"/>
                      <a:pt x="84" y="153"/>
                      <a:pt x="91" y="153"/>
                    </a:cubicBezTo>
                    <a:cubicBezTo>
                      <a:pt x="96" y="153"/>
                      <a:pt x="103" y="152"/>
                      <a:pt x="109" y="154"/>
                    </a:cubicBezTo>
                    <a:cubicBezTo>
                      <a:pt x="113" y="156"/>
                      <a:pt x="116" y="159"/>
                      <a:pt x="119" y="163"/>
                    </a:cubicBezTo>
                    <a:cubicBezTo>
                      <a:pt x="120" y="165"/>
                      <a:pt x="120" y="165"/>
                      <a:pt x="120" y="165"/>
                    </a:cubicBezTo>
                    <a:cubicBezTo>
                      <a:pt x="120" y="173"/>
                      <a:pt x="120" y="181"/>
                      <a:pt x="121" y="189"/>
                    </a:cubicBezTo>
                    <a:cubicBezTo>
                      <a:pt x="121" y="192"/>
                      <a:pt x="121" y="196"/>
                      <a:pt x="123" y="201"/>
                    </a:cubicBezTo>
                    <a:cubicBezTo>
                      <a:pt x="121" y="212"/>
                      <a:pt x="130" y="223"/>
                      <a:pt x="141" y="223"/>
                    </a:cubicBezTo>
                    <a:cubicBezTo>
                      <a:pt x="150" y="222"/>
                      <a:pt x="158" y="219"/>
                      <a:pt x="165" y="212"/>
                    </a:cubicBezTo>
                    <a:cubicBezTo>
                      <a:pt x="171" y="206"/>
                      <a:pt x="176" y="199"/>
                      <a:pt x="176" y="199"/>
                    </a:cubicBezTo>
                    <a:cubicBezTo>
                      <a:pt x="176" y="199"/>
                      <a:pt x="188" y="195"/>
                      <a:pt x="192" y="191"/>
                    </a:cubicBezTo>
                    <a:cubicBezTo>
                      <a:pt x="204" y="194"/>
                      <a:pt x="204" y="200"/>
                      <a:pt x="206" y="208"/>
                    </a:cubicBez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22" y="200"/>
                      <a:pt x="243" y="203"/>
                      <a:pt x="254" y="208"/>
                    </a:cubicBezTo>
                    <a:cubicBezTo>
                      <a:pt x="258" y="200"/>
                      <a:pt x="264" y="186"/>
                      <a:pt x="274" y="171"/>
                    </a:cubicBezTo>
                    <a:close/>
                  </a:path>
                </a:pathLst>
              </a:custGeom>
              <a:solidFill>
                <a:srgbClr val="FEF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2" name="Freeform 172">
                <a:extLst>
                  <a:ext uri="{FF2B5EF4-FFF2-40B4-BE49-F238E27FC236}">
                    <a16:creationId xmlns:a16="http://schemas.microsoft.com/office/drawing/2014/main" id="{09C7A973-7784-4247-A529-002A8D07C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2903"/>
                <a:ext cx="285" cy="231"/>
              </a:xfrm>
              <a:custGeom>
                <a:avLst/>
                <a:gdLst>
                  <a:gd name="T0" fmla="*/ 3863 w 101"/>
                  <a:gd name="T1" fmla="*/ 1782 h 77"/>
                  <a:gd name="T2" fmla="*/ 1394 w 101"/>
                  <a:gd name="T3" fmla="*/ 486 h 77"/>
                  <a:gd name="T4" fmla="*/ 1010 w 101"/>
                  <a:gd name="T5" fmla="*/ 648 h 77"/>
                  <a:gd name="T6" fmla="*/ 691 w 101"/>
                  <a:gd name="T7" fmla="*/ 1215 h 77"/>
                  <a:gd name="T8" fmla="*/ 183 w 101"/>
                  <a:gd name="T9" fmla="*/ 2673 h 77"/>
                  <a:gd name="T10" fmla="*/ 1840 w 101"/>
                  <a:gd name="T11" fmla="*/ 5265 h 77"/>
                  <a:gd name="T12" fmla="*/ 6403 w 101"/>
                  <a:gd name="T13" fmla="*/ 4131 h 77"/>
                  <a:gd name="T14" fmla="*/ 3863 w 101"/>
                  <a:gd name="T15" fmla="*/ 1782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" h="77">
                    <a:moveTo>
                      <a:pt x="61" y="22"/>
                    </a:moveTo>
                    <a:cubicBezTo>
                      <a:pt x="54" y="14"/>
                      <a:pt x="34" y="0"/>
                      <a:pt x="22" y="6"/>
                    </a:cubicBezTo>
                    <a:cubicBezTo>
                      <a:pt x="20" y="7"/>
                      <a:pt x="18" y="8"/>
                      <a:pt x="16" y="8"/>
                    </a:cubicBezTo>
                    <a:cubicBezTo>
                      <a:pt x="16" y="10"/>
                      <a:pt x="13" y="12"/>
                      <a:pt x="11" y="15"/>
                    </a:cubicBezTo>
                    <a:cubicBezTo>
                      <a:pt x="7" y="20"/>
                      <a:pt x="6" y="28"/>
                      <a:pt x="3" y="33"/>
                    </a:cubicBezTo>
                    <a:cubicBezTo>
                      <a:pt x="6" y="48"/>
                      <a:pt x="0" y="52"/>
                      <a:pt x="29" y="65"/>
                    </a:cubicBezTo>
                    <a:cubicBezTo>
                      <a:pt x="57" y="77"/>
                      <a:pt x="88" y="66"/>
                      <a:pt x="101" y="51"/>
                    </a:cubicBezTo>
                    <a:cubicBezTo>
                      <a:pt x="86" y="44"/>
                      <a:pt x="68" y="30"/>
                      <a:pt x="61" y="22"/>
                    </a:cubicBezTo>
                    <a:close/>
                  </a:path>
                </a:pathLst>
              </a:custGeom>
              <a:solidFill>
                <a:srgbClr val="A4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Freeform 173">
                <a:extLst>
                  <a:ext uri="{FF2B5EF4-FFF2-40B4-BE49-F238E27FC236}">
                    <a16:creationId xmlns:a16="http://schemas.microsoft.com/office/drawing/2014/main" id="{5F2F035B-4693-4429-AC7C-F59A5A1C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788"/>
                <a:ext cx="28" cy="33"/>
              </a:xfrm>
              <a:custGeom>
                <a:avLst/>
                <a:gdLst>
                  <a:gd name="T0" fmla="*/ 134 w 10"/>
                  <a:gd name="T1" fmla="*/ 81 h 11"/>
                  <a:gd name="T2" fmla="*/ 174 w 10"/>
                  <a:gd name="T3" fmla="*/ 810 h 11"/>
                  <a:gd name="T4" fmla="*/ 610 w 10"/>
                  <a:gd name="T5" fmla="*/ 324 h 11"/>
                  <a:gd name="T6" fmla="*/ 244 w 10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2" y="1"/>
                    </a:moveTo>
                    <a:cubicBezTo>
                      <a:pt x="1" y="3"/>
                      <a:pt x="0" y="10"/>
                      <a:pt x="3" y="10"/>
                    </a:cubicBezTo>
                    <a:cubicBezTo>
                      <a:pt x="6" y="11"/>
                      <a:pt x="10" y="5"/>
                      <a:pt x="10" y="4"/>
                    </a:cubicBezTo>
                    <a:cubicBezTo>
                      <a:pt x="8" y="2"/>
                      <a:pt x="7" y="0"/>
                      <a:pt x="4" y="0"/>
                    </a:cubicBezTo>
                  </a:path>
                </a:pathLst>
              </a:custGeom>
              <a:solidFill>
                <a:srgbClr val="8B5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Freeform 174">
                <a:extLst>
                  <a:ext uri="{FF2B5EF4-FFF2-40B4-BE49-F238E27FC236}">
                    <a16:creationId xmlns:a16="http://schemas.microsoft.com/office/drawing/2014/main" id="{540EF11B-ABBE-493A-8D78-BDC745F9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130"/>
                <a:ext cx="1339" cy="974"/>
              </a:xfrm>
              <a:custGeom>
                <a:avLst/>
                <a:gdLst>
                  <a:gd name="T0" fmla="*/ 445 w 475"/>
                  <a:gd name="T1" fmla="*/ 18365 h 324"/>
                  <a:gd name="T2" fmla="*/ 0 w 475"/>
                  <a:gd name="T3" fmla="*/ 18771 h 324"/>
                  <a:gd name="T4" fmla="*/ 764 w 475"/>
                  <a:gd name="T5" fmla="*/ 19865 h 324"/>
                  <a:gd name="T6" fmla="*/ 2083 w 475"/>
                  <a:gd name="T7" fmla="*/ 21897 h 324"/>
                  <a:gd name="T8" fmla="*/ 6627 w 475"/>
                  <a:gd name="T9" fmla="*/ 24996 h 324"/>
                  <a:gd name="T10" fmla="*/ 10799 w 475"/>
                  <a:gd name="T11" fmla="*/ 25483 h 324"/>
                  <a:gd name="T12" fmla="*/ 13644 w 475"/>
                  <a:gd name="T13" fmla="*/ 25892 h 324"/>
                  <a:gd name="T14" fmla="*/ 16981 w 475"/>
                  <a:gd name="T15" fmla="*/ 26298 h 324"/>
                  <a:gd name="T16" fmla="*/ 20209 w 475"/>
                  <a:gd name="T17" fmla="*/ 26055 h 324"/>
                  <a:gd name="T18" fmla="*/ 21661 w 475"/>
                  <a:gd name="T19" fmla="*/ 25892 h 324"/>
                  <a:gd name="T20" fmla="*/ 21796 w 475"/>
                  <a:gd name="T21" fmla="*/ 25402 h 324"/>
                  <a:gd name="T22" fmla="*/ 21836 w 475"/>
                  <a:gd name="T23" fmla="*/ 23442 h 324"/>
                  <a:gd name="T24" fmla="*/ 22044 w 475"/>
                  <a:gd name="T25" fmla="*/ 21163 h 324"/>
                  <a:gd name="T26" fmla="*/ 22106 w 475"/>
                  <a:gd name="T27" fmla="*/ 18199 h 324"/>
                  <a:gd name="T28" fmla="*/ 22106 w 475"/>
                  <a:gd name="T29" fmla="*/ 17631 h 324"/>
                  <a:gd name="T30" fmla="*/ 22106 w 475"/>
                  <a:gd name="T31" fmla="*/ 17631 h 324"/>
                  <a:gd name="T32" fmla="*/ 22106 w 475"/>
                  <a:gd name="T33" fmla="*/ 17631 h 324"/>
                  <a:gd name="T34" fmla="*/ 22106 w 475"/>
                  <a:gd name="T35" fmla="*/ 17469 h 324"/>
                  <a:gd name="T36" fmla="*/ 22106 w 475"/>
                  <a:gd name="T37" fmla="*/ 17469 h 324"/>
                  <a:gd name="T38" fmla="*/ 23989 w 475"/>
                  <a:gd name="T39" fmla="*/ 18446 h 324"/>
                  <a:gd name="T40" fmla="*/ 28091 w 475"/>
                  <a:gd name="T41" fmla="*/ 18933 h 324"/>
                  <a:gd name="T42" fmla="*/ 29999 w 475"/>
                  <a:gd name="T43" fmla="*/ 19014 h 324"/>
                  <a:gd name="T44" fmla="*/ 29999 w 475"/>
                  <a:gd name="T45" fmla="*/ 4888 h 324"/>
                  <a:gd name="T46" fmla="*/ 23927 w 475"/>
                  <a:gd name="T47" fmla="*/ 4320 h 324"/>
                  <a:gd name="T48" fmla="*/ 20519 w 475"/>
                  <a:gd name="T49" fmla="*/ 3914 h 324"/>
                  <a:gd name="T50" fmla="*/ 14089 w 475"/>
                  <a:gd name="T51" fmla="*/ 977 h 324"/>
                  <a:gd name="T52" fmla="*/ 9162 w 475"/>
                  <a:gd name="T53" fmla="*/ 4239 h 324"/>
                  <a:gd name="T54" fmla="*/ 4028 w 475"/>
                  <a:gd name="T55" fmla="*/ 7446 h 324"/>
                  <a:gd name="T56" fmla="*/ 2782 w 475"/>
                  <a:gd name="T57" fmla="*/ 7690 h 324"/>
                  <a:gd name="T58" fmla="*/ 1835 w 475"/>
                  <a:gd name="T59" fmla="*/ 15100 h 324"/>
                  <a:gd name="T60" fmla="*/ 445 w 475"/>
                  <a:gd name="T61" fmla="*/ 18365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75" h="324">
                    <a:moveTo>
                      <a:pt x="7" y="225"/>
                    </a:moveTo>
                    <a:cubicBezTo>
                      <a:pt x="4" y="229"/>
                      <a:pt x="0" y="230"/>
                      <a:pt x="0" y="230"/>
                    </a:cubicBezTo>
                    <a:cubicBezTo>
                      <a:pt x="2" y="235"/>
                      <a:pt x="7" y="239"/>
                      <a:pt x="12" y="243"/>
                    </a:cubicBezTo>
                    <a:cubicBezTo>
                      <a:pt x="19" y="249"/>
                      <a:pt x="27" y="262"/>
                      <a:pt x="33" y="268"/>
                    </a:cubicBezTo>
                    <a:cubicBezTo>
                      <a:pt x="43" y="277"/>
                      <a:pt x="84" y="303"/>
                      <a:pt x="105" y="306"/>
                    </a:cubicBezTo>
                    <a:cubicBezTo>
                      <a:pt x="125" y="310"/>
                      <a:pt x="155" y="311"/>
                      <a:pt x="171" y="312"/>
                    </a:cubicBezTo>
                    <a:cubicBezTo>
                      <a:pt x="187" y="312"/>
                      <a:pt x="199" y="318"/>
                      <a:pt x="216" y="317"/>
                    </a:cubicBezTo>
                    <a:cubicBezTo>
                      <a:pt x="236" y="317"/>
                      <a:pt x="246" y="320"/>
                      <a:pt x="269" y="322"/>
                    </a:cubicBezTo>
                    <a:cubicBezTo>
                      <a:pt x="289" y="324"/>
                      <a:pt x="320" y="319"/>
                      <a:pt x="320" y="319"/>
                    </a:cubicBezTo>
                    <a:cubicBezTo>
                      <a:pt x="343" y="317"/>
                      <a:pt x="343" y="317"/>
                      <a:pt x="343" y="317"/>
                    </a:cubicBezTo>
                    <a:cubicBezTo>
                      <a:pt x="343" y="317"/>
                      <a:pt x="344" y="318"/>
                      <a:pt x="345" y="311"/>
                    </a:cubicBezTo>
                    <a:cubicBezTo>
                      <a:pt x="346" y="303"/>
                      <a:pt x="345" y="297"/>
                      <a:pt x="346" y="287"/>
                    </a:cubicBezTo>
                    <a:cubicBezTo>
                      <a:pt x="348" y="276"/>
                      <a:pt x="346" y="272"/>
                      <a:pt x="349" y="259"/>
                    </a:cubicBezTo>
                    <a:cubicBezTo>
                      <a:pt x="352" y="247"/>
                      <a:pt x="352" y="233"/>
                      <a:pt x="350" y="223"/>
                    </a:cubicBezTo>
                    <a:cubicBezTo>
                      <a:pt x="350" y="221"/>
                      <a:pt x="350" y="218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5"/>
                      <a:pt x="350" y="214"/>
                      <a:pt x="350" y="214"/>
                    </a:cubicBezTo>
                    <a:cubicBezTo>
                      <a:pt x="350" y="214"/>
                      <a:pt x="350" y="214"/>
                      <a:pt x="350" y="214"/>
                    </a:cubicBezTo>
                    <a:cubicBezTo>
                      <a:pt x="360" y="217"/>
                      <a:pt x="372" y="224"/>
                      <a:pt x="380" y="226"/>
                    </a:cubicBezTo>
                    <a:cubicBezTo>
                      <a:pt x="389" y="229"/>
                      <a:pt x="405" y="231"/>
                      <a:pt x="445" y="232"/>
                    </a:cubicBezTo>
                    <a:cubicBezTo>
                      <a:pt x="454" y="232"/>
                      <a:pt x="464" y="233"/>
                      <a:pt x="475" y="233"/>
                    </a:cubicBezTo>
                    <a:cubicBezTo>
                      <a:pt x="475" y="60"/>
                      <a:pt x="475" y="60"/>
                      <a:pt x="475" y="60"/>
                    </a:cubicBezTo>
                    <a:cubicBezTo>
                      <a:pt x="438" y="57"/>
                      <a:pt x="395" y="54"/>
                      <a:pt x="379" y="53"/>
                    </a:cubicBezTo>
                    <a:cubicBezTo>
                      <a:pt x="367" y="53"/>
                      <a:pt x="355" y="49"/>
                      <a:pt x="325" y="48"/>
                    </a:cubicBezTo>
                    <a:cubicBezTo>
                      <a:pt x="299" y="48"/>
                      <a:pt x="271" y="0"/>
                      <a:pt x="223" y="12"/>
                    </a:cubicBezTo>
                    <a:cubicBezTo>
                      <a:pt x="192" y="19"/>
                      <a:pt x="178" y="35"/>
                      <a:pt x="145" y="52"/>
                    </a:cubicBezTo>
                    <a:cubicBezTo>
                      <a:pt x="112" y="69"/>
                      <a:pt x="65" y="89"/>
                      <a:pt x="64" y="91"/>
                    </a:cubicBezTo>
                    <a:cubicBezTo>
                      <a:pt x="59" y="95"/>
                      <a:pt x="49" y="90"/>
                      <a:pt x="44" y="94"/>
                    </a:cubicBezTo>
                    <a:cubicBezTo>
                      <a:pt x="52" y="101"/>
                      <a:pt x="59" y="147"/>
                      <a:pt x="29" y="185"/>
                    </a:cubicBezTo>
                    <a:cubicBezTo>
                      <a:pt x="17" y="202"/>
                      <a:pt x="12" y="217"/>
                      <a:pt x="7" y="225"/>
                    </a:cubicBezTo>
                    <a:close/>
                  </a:path>
                </a:pathLst>
              </a:custGeom>
              <a:solidFill>
                <a:srgbClr val="B28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5" name="Freeform 175">
                <a:extLst>
                  <a:ext uri="{FF2B5EF4-FFF2-40B4-BE49-F238E27FC236}">
                    <a16:creationId xmlns:a16="http://schemas.microsoft.com/office/drawing/2014/main" id="{FC0B6359-9F6C-4E83-B6CF-45D94FDB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903"/>
                <a:ext cx="133" cy="123"/>
              </a:xfrm>
              <a:custGeom>
                <a:avLst/>
                <a:gdLst>
                  <a:gd name="T0" fmla="*/ 1610 w 47"/>
                  <a:gd name="T1" fmla="*/ 0 h 41"/>
                  <a:gd name="T2" fmla="*/ 954 w 47"/>
                  <a:gd name="T3" fmla="*/ 810 h 41"/>
                  <a:gd name="T4" fmla="*/ 65 w 47"/>
                  <a:gd name="T5" fmla="*/ 2430 h 41"/>
                  <a:gd name="T6" fmla="*/ 906 w 47"/>
                  <a:gd name="T7" fmla="*/ 2997 h 41"/>
                  <a:gd name="T8" fmla="*/ 1672 w 47"/>
                  <a:gd name="T9" fmla="*/ 2997 h 41"/>
                  <a:gd name="T10" fmla="*/ 2451 w 47"/>
                  <a:gd name="T11" fmla="*/ 1215 h 41"/>
                  <a:gd name="T12" fmla="*/ 2626 w 47"/>
                  <a:gd name="T13" fmla="*/ 324 h 41"/>
                  <a:gd name="T14" fmla="*/ 1610 w 47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41">
                    <a:moveTo>
                      <a:pt x="25" y="0"/>
                    </a:moveTo>
                    <a:cubicBezTo>
                      <a:pt x="19" y="1"/>
                      <a:pt x="18" y="4"/>
                      <a:pt x="15" y="10"/>
                    </a:cubicBezTo>
                    <a:cubicBezTo>
                      <a:pt x="12" y="15"/>
                      <a:pt x="2" y="24"/>
                      <a:pt x="1" y="30"/>
                    </a:cubicBezTo>
                    <a:cubicBezTo>
                      <a:pt x="0" y="41"/>
                      <a:pt x="6" y="37"/>
                      <a:pt x="14" y="37"/>
                    </a:cubicBezTo>
                    <a:cubicBezTo>
                      <a:pt x="18" y="37"/>
                      <a:pt x="22" y="40"/>
                      <a:pt x="26" y="37"/>
                    </a:cubicBezTo>
                    <a:cubicBezTo>
                      <a:pt x="33" y="33"/>
                      <a:pt x="33" y="21"/>
                      <a:pt x="38" y="15"/>
                    </a:cubicBezTo>
                    <a:cubicBezTo>
                      <a:pt x="41" y="10"/>
                      <a:pt x="47" y="9"/>
                      <a:pt x="41" y="4"/>
                    </a:cubicBezTo>
                    <a:cubicBezTo>
                      <a:pt x="37" y="1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rgbClr val="D77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Freeform 176">
                <a:extLst>
                  <a:ext uri="{FF2B5EF4-FFF2-40B4-BE49-F238E27FC236}">
                    <a16:creationId xmlns:a16="http://schemas.microsoft.com/office/drawing/2014/main" id="{BEA031B4-9766-4E65-8865-B8F11176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412"/>
                <a:ext cx="3" cy="9"/>
              </a:xfrm>
              <a:custGeom>
                <a:avLst/>
                <a:gdLst>
                  <a:gd name="T0" fmla="*/ 3 w 3"/>
                  <a:gd name="T1" fmla="*/ 0 h 9"/>
                  <a:gd name="T2" fmla="*/ 0 w 3"/>
                  <a:gd name="T3" fmla="*/ 9 h 9"/>
                  <a:gd name="T4" fmla="*/ 3 w 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6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Line 177">
                <a:extLst>
                  <a:ext uri="{FF2B5EF4-FFF2-40B4-BE49-F238E27FC236}">
                    <a16:creationId xmlns:a16="http://schemas.microsoft.com/office/drawing/2014/main" id="{4EA99381-D7B6-4F03-BA7F-3C32F3855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2" y="2412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8" name="Freeform 178">
                <a:extLst>
                  <a:ext uri="{FF2B5EF4-FFF2-40B4-BE49-F238E27FC236}">
                    <a16:creationId xmlns:a16="http://schemas.microsoft.com/office/drawing/2014/main" id="{6A9E5A59-37CD-4204-BD3C-8A767A3C0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" y="2536"/>
                <a:ext cx="637" cy="538"/>
              </a:xfrm>
              <a:custGeom>
                <a:avLst/>
                <a:gdLst>
                  <a:gd name="T0" fmla="*/ 8335 w 226"/>
                  <a:gd name="T1" fmla="*/ 2531 h 179"/>
                  <a:gd name="T2" fmla="*/ 13752 w 226"/>
                  <a:gd name="T3" fmla="*/ 6919 h 179"/>
                  <a:gd name="T4" fmla="*/ 13259 w 226"/>
                  <a:gd name="T5" fmla="*/ 5864 h 179"/>
                  <a:gd name="T6" fmla="*/ 13053 w 226"/>
                  <a:gd name="T7" fmla="*/ 5455 h 179"/>
                  <a:gd name="T8" fmla="*/ 12633 w 226"/>
                  <a:gd name="T9" fmla="*/ 5536 h 179"/>
                  <a:gd name="T10" fmla="*/ 12004 w 226"/>
                  <a:gd name="T11" fmla="*/ 6351 h 179"/>
                  <a:gd name="T12" fmla="*/ 11170 w 226"/>
                  <a:gd name="T13" fmla="*/ 7445 h 179"/>
                  <a:gd name="T14" fmla="*/ 8532 w 226"/>
                  <a:gd name="T15" fmla="*/ 6513 h 179"/>
                  <a:gd name="T16" fmla="*/ 8645 w 226"/>
                  <a:gd name="T17" fmla="*/ 5702 h 179"/>
                  <a:gd name="T18" fmla="*/ 8890 w 226"/>
                  <a:gd name="T19" fmla="*/ 5212 h 179"/>
                  <a:gd name="T20" fmla="*/ 9406 w 226"/>
                  <a:gd name="T21" fmla="*/ 4319 h 179"/>
                  <a:gd name="T22" fmla="*/ 8261 w 226"/>
                  <a:gd name="T23" fmla="*/ 3586 h 179"/>
                  <a:gd name="T24" fmla="*/ 8199 w 226"/>
                  <a:gd name="T25" fmla="*/ 3342 h 179"/>
                  <a:gd name="T26" fmla="*/ 8151 w 226"/>
                  <a:gd name="T27" fmla="*/ 3099 h 179"/>
                  <a:gd name="T28" fmla="*/ 7841 w 226"/>
                  <a:gd name="T29" fmla="*/ 2855 h 179"/>
                  <a:gd name="T30" fmla="*/ 7461 w 226"/>
                  <a:gd name="T31" fmla="*/ 2612 h 179"/>
                  <a:gd name="T32" fmla="*/ 7252 w 226"/>
                  <a:gd name="T33" fmla="*/ 2356 h 179"/>
                  <a:gd name="T34" fmla="*/ 6626 w 226"/>
                  <a:gd name="T35" fmla="*/ 2612 h 179"/>
                  <a:gd name="T36" fmla="*/ 6378 w 226"/>
                  <a:gd name="T37" fmla="*/ 2612 h 179"/>
                  <a:gd name="T38" fmla="*/ 7388 w 226"/>
                  <a:gd name="T39" fmla="*/ 977 h 179"/>
                  <a:gd name="T40" fmla="*/ 5307 w 226"/>
                  <a:gd name="T41" fmla="*/ 2936 h 179"/>
                  <a:gd name="T42" fmla="*/ 2782 w 226"/>
                  <a:gd name="T43" fmla="*/ 2275 h 179"/>
                  <a:gd name="T44" fmla="*/ 3224 w 226"/>
                  <a:gd name="T45" fmla="*/ 2032 h 179"/>
                  <a:gd name="T46" fmla="*/ 3472 w 226"/>
                  <a:gd name="T47" fmla="*/ 1869 h 179"/>
                  <a:gd name="T48" fmla="*/ 2263 w 226"/>
                  <a:gd name="T49" fmla="*/ 1869 h 179"/>
                  <a:gd name="T50" fmla="*/ 1009 w 226"/>
                  <a:gd name="T51" fmla="*/ 1545 h 179"/>
                  <a:gd name="T52" fmla="*/ 1206 w 226"/>
                  <a:gd name="T53" fmla="*/ 0 h 179"/>
                  <a:gd name="T54" fmla="*/ 183 w 226"/>
                  <a:gd name="T55" fmla="*/ 6189 h 179"/>
                  <a:gd name="T56" fmla="*/ 3224 w 226"/>
                  <a:gd name="T57" fmla="*/ 13306 h 179"/>
                  <a:gd name="T58" fmla="*/ 8261 w 226"/>
                  <a:gd name="T59" fmla="*/ 14364 h 179"/>
                  <a:gd name="T60" fmla="*/ 12314 w 226"/>
                  <a:gd name="T61" fmla="*/ 12657 h 179"/>
                  <a:gd name="T62" fmla="*/ 13188 w 226"/>
                  <a:gd name="T63" fmla="*/ 10778 h 179"/>
                  <a:gd name="T64" fmla="*/ 14084 w 226"/>
                  <a:gd name="T65" fmla="*/ 8094 h 179"/>
                  <a:gd name="T66" fmla="*/ 3472 w 226"/>
                  <a:gd name="T67" fmla="*/ 1869 h 179"/>
                  <a:gd name="T68" fmla="*/ 3472 w 226"/>
                  <a:gd name="T69" fmla="*/ 1869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6" h="179">
                    <a:moveTo>
                      <a:pt x="134" y="28"/>
                    </a:moveTo>
                    <a:cubicBezTo>
                      <a:pt x="133" y="29"/>
                      <a:pt x="132" y="30"/>
                      <a:pt x="132" y="31"/>
                    </a:cubicBezTo>
                    <a:cubicBezTo>
                      <a:pt x="133" y="30"/>
                      <a:pt x="133" y="29"/>
                      <a:pt x="134" y="28"/>
                    </a:cubicBezTo>
                    <a:close/>
                    <a:moveTo>
                      <a:pt x="218" y="85"/>
                    </a:moveTo>
                    <a:cubicBezTo>
                      <a:pt x="218" y="80"/>
                      <a:pt x="217" y="76"/>
                      <a:pt x="215" y="74"/>
                    </a:cubicBezTo>
                    <a:cubicBezTo>
                      <a:pt x="214" y="73"/>
                      <a:pt x="212" y="73"/>
                      <a:pt x="210" y="72"/>
                    </a:cubicBezTo>
                    <a:cubicBezTo>
                      <a:pt x="209" y="72"/>
                      <a:pt x="208" y="71"/>
                      <a:pt x="206" y="71"/>
                    </a:cubicBezTo>
                    <a:cubicBezTo>
                      <a:pt x="206" y="70"/>
                      <a:pt x="205" y="69"/>
                      <a:pt x="207" y="67"/>
                    </a:cubicBezTo>
                    <a:cubicBezTo>
                      <a:pt x="205" y="68"/>
                      <a:pt x="203" y="69"/>
                      <a:pt x="201" y="69"/>
                    </a:cubicBezTo>
                    <a:cubicBezTo>
                      <a:pt x="200" y="69"/>
                      <a:pt x="200" y="69"/>
                      <a:pt x="200" y="68"/>
                    </a:cubicBezTo>
                    <a:cubicBezTo>
                      <a:pt x="199" y="72"/>
                      <a:pt x="193" y="76"/>
                      <a:pt x="194" y="70"/>
                    </a:cubicBezTo>
                    <a:cubicBezTo>
                      <a:pt x="193" y="73"/>
                      <a:pt x="191" y="75"/>
                      <a:pt x="190" y="78"/>
                    </a:cubicBezTo>
                    <a:cubicBezTo>
                      <a:pt x="189" y="78"/>
                      <a:pt x="188" y="78"/>
                      <a:pt x="188" y="78"/>
                    </a:cubicBezTo>
                    <a:cubicBezTo>
                      <a:pt x="188" y="78"/>
                      <a:pt x="183" y="85"/>
                      <a:pt x="177" y="91"/>
                    </a:cubicBezTo>
                    <a:cubicBezTo>
                      <a:pt x="170" y="98"/>
                      <a:pt x="162" y="101"/>
                      <a:pt x="153" y="102"/>
                    </a:cubicBezTo>
                    <a:cubicBezTo>
                      <a:pt x="142" y="102"/>
                      <a:pt x="133" y="91"/>
                      <a:pt x="135" y="80"/>
                    </a:cubicBezTo>
                    <a:cubicBezTo>
                      <a:pt x="134" y="79"/>
                      <a:pt x="134" y="78"/>
                      <a:pt x="134" y="77"/>
                    </a:cubicBezTo>
                    <a:cubicBezTo>
                      <a:pt x="134" y="75"/>
                      <a:pt x="135" y="73"/>
                      <a:pt x="137" y="70"/>
                    </a:cubicBezTo>
                    <a:cubicBezTo>
                      <a:pt x="136" y="70"/>
                      <a:pt x="135" y="69"/>
                      <a:pt x="135" y="69"/>
                    </a:cubicBezTo>
                    <a:cubicBezTo>
                      <a:pt x="136" y="67"/>
                      <a:pt x="139" y="65"/>
                      <a:pt x="141" y="64"/>
                    </a:cubicBezTo>
                    <a:cubicBezTo>
                      <a:pt x="138" y="65"/>
                      <a:pt x="137" y="64"/>
                      <a:pt x="135" y="62"/>
                    </a:cubicBezTo>
                    <a:cubicBezTo>
                      <a:pt x="143" y="64"/>
                      <a:pt x="147" y="60"/>
                      <a:pt x="149" y="53"/>
                    </a:cubicBezTo>
                    <a:cubicBezTo>
                      <a:pt x="147" y="61"/>
                      <a:pt x="139" y="62"/>
                      <a:pt x="135" y="56"/>
                    </a:cubicBezTo>
                    <a:cubicBezTo>
                      <a:pt x="133" y="53"/>
                      <a:pt x="134" y="47"/>
                      <a:pt x="131" y="44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1" y="41"/>
                      <a:pt x="130" y="41"/>
                      <a:pt x="130" y="41"/>
                    </a:cubicBezTo>
                    <a:cubicBezTo>
                      <a:pt x="131" y="40"/>
                      <a:pt x="132" y="39"/>
                      <a:pt x="133" y="38"/>
                    </a:cubicBezTo>
                    <a:cubicBezTo>
                      <a:pt x="133" y="38"/>
                      <a:pt x="130" y="38"/>
                      <a:pt x="129" y="38"/>
                    </a:cubicBezTo>
                    <a:cubicBezTo>
                      <a:pt x="130" y="35"/>
                      <a:pt x="131" y="33"/>
                      <a:pt x="132" y="31"/>
                    </a:cubicBezTo>
                    <a:cubicBezTo>
                      <a:pt x="130" y="32"/>
                      <a:pt x="127" y="34"/>
                      <a:pt x="124" y="35"/>
                    </a:cubicBezTo>
                    <a:cubicBezTo>
                      <a:pt x="123" y="34"/>
                      <a:pt x="122" y="33"/>
                      <a:pt x="121" y="33"/>
                    </a:cubicBezTo>
                    <a:cubicBezTo>
                      <a:pt x="120" y="33"/>
                      <a:pt x="119" y="33"/>
                      <a:pt x="118" y="32"/>
                    </a:cubicBezTo>
                    <a:cubicBezTo>
                      <a:pt x="118" y="31"/>
                      <a:pt x="118" y="30"/>
                      <a:pt x="119" y="29"/>
                    </a:cubicBezTo>
                    <a:cubicBezTo>
                      <a:pt x="118" y="29"/>
                      <a:pt x="116" y="29"/>
                      <a:pt x="115" y="29"/>
                    </a:cubicBezTo>
                    <a:cubicBezTo>
                      <a:pt x="115" y="27"/>
                      <a:pt x="115" y="25"/>
                      <a:pt x="116" y="24"/>
                    </a:cubicBezTo>
                    <a:cubicBezTo>
                      <a:pt x="113" y="28"/>
                      <a:pt x="109" y="30"/>
                      <a:pt x="105" y="32"/>
                    </a:cubicBezTo>
                    <a:cubicBezTo>
                      <a:pt x="104" y="32"/>
                      <a:pt x="103" y="32"/>
                      <a:pt x="103" y="32"/>
                    </a:cubicBezTo>
                    <a:cubicBezTo>
                      <a:pt x="102" y="32"/>
                      <a:pt x="102" y="32"/>
                      <a:pt x="101" y="32"/>
                    </a:cubicBezTo>
                    <a:cubicBezTo>
                      <a:pt x="103" y="31"/>
                      <a:pt x="106" y="30"/>
                      <a:pt x="108" y="29"/>
                    </a:cubicBezTo>
                    <a:cubicBezTo>
                      <a:pt x="113" y="25"/>
                      <a:pt x="116" y="18"/>
                      <a:pt x="117" y="12"/>
                    </a:cubicBezTo>
                    <a:cubicBezTo>
                      <a:pt x="116" y="20"/>
                      <a:pt x="108" y="28"/>
                      <a:pt x="101" y="32"/>
                    </a:cubicBezTo>
                    <a:cubicBezTo>
                      <a:pt x="95" y="33"/>
                      <a:pt x="90" y="35"/>
                      <a:pt x="84" y="36"/>
                    </a:cubicBezTo>
                    <a:cubicBezTo>
                      <a:pt x="74" y="39"/>
                      <a:pt x="67" y="35"/>
                      <a:pt x="60" y="35"/>
                    </a:cubicBezTo>
                    <a:cubicBezTo>
                      <a:pt x="54" y="32"/>
                      <a:pt x="49" y="30"/>
                      <a:pt x="44" y="28"/>
                    </a:cubicBezTo>
                    <a:cubicBezTo>
                      <a:pt x="43" y="28"/>
                      <a:pt x="42" y="27"/>
                      <a:pt x="41" y="26"/>
                    </a:cubicBezTo>
                    <a:cubicBezTo>
                      <a:pt x="44" y="25"/>
                      <a:pt x="47" y="25"/>
                      <a:pt x="51" y="25"/>
                    </a:cubicBezTo>
                    <a:cubicBezTo>
                      <a:pt x="49" y="23"/>
                      <a:pt x="46" y="23"/>
                      <a:pt x="43" y="23"/>
                    </a:cubicBezTo>
                    <a:cubicBezTo>
                      <a:pt x="46" y="22"/>
                      <a:pt x="51" y="23"/>
                      <a:pt x="55" y="23"/>
                    </a:cubicBezTo>
                    <a:cubicBezTo>
                      <a:pt x="54" y="23"/>
                      <a:pt x="53" y="22"/>
                      <a:pt x="52" y="22"/>
                    </a:cubicBezTo>
                    <a:cubicBezTo>
                      <a:pt x="45" y="20"/>
                      <a:pt x="42" y="22"/>
                      <a:pt x="36" y="23"/>
                    </a:cubicBezTo>
                    <a:cubicBezTo>
                      <a:pt x="31" y="23"/>
                      <a:pt x="27" y="23"/>
                      <a:pt x="22" y="23"/>
                    </a:cubicBezTo>
                    <a:cubicBezTo>
                      <a:pt x="20" y="22"/>
                      <a:pt x="18" y="20"/>
                      <a:pt x="16" y="19"/>
                    </a:cubicBezTo>
                    <a:cubicBezTo>
                      <a:pt x="16" y="19"/>
                      <a:pt x="14" y="17"/>
                      <a:pt x="13" y="16"/>
                    </a:cubicBez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20" y="94"/>
                      <a:pt x="219" y="89"/>
                      <a:pt x="218" y="85"/>
                    </a:cubicBezTo>
                    <a:close/>
                    <a:moveTo>
                      <a:pt x="55" y="23"/>
                    </a:moveTo>
                    <a:cubicBezTo>
                      <a:pt x="57" y="24"/>
                      <a:pt x="58" y="25"/>
                      <a:pt x="60" y="25"/>
                    </a:cubicBezTo>
                    <a:cubicBezTo>
                      <a:pt x="59" y="24"/>
                      <a:pt x="57" y="24"/>
                      <a:pt x="55" y="23"/>
                    </a:cubicBezTo>
                    <a:close/>
                  </a:path>
                </a:pathLst>
              </a:custGeom>
              <a:solidFill>
                <a:srgbClr val="A4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Freeform 179">
                <a:extLst>
                  <a:ext uri="{FF2B5EF4-FFF2-40B4-BE49-F238E27FC236}">
                    <a16:creationId xmlns:a16="http://schemas.microsoft.com/office/drawing/2014/main" id="{D6A3379C-83E3-496A-BD6F-A934C71F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2466"/>
                <a:ext cx="327" cy="307"/>
              </a:xfrm>
              <a:custGeom>
                <a:avLst/>
                <a:gdLst>
                  <a:gd name="T0" fmla="*/ 183 w 116"/>
                  <a:gd name="T1" fmla="*/ 5264 h 102"/>
                  <a:gd name="T2" fmla="*/ 0 w 116"/>
                  <a:gd name="T3" fmla="*/ 7636 h 102"/>
                  <a:gd name="T4" fmla="*/ 939 w 116"/>
                  <a:gd name="T5" fmla="*/ 7148 h 102"/>
                  <a:gd name="T6" fmla="*/ 1908 w 116"/>
                  <a:gd name="T7" fmla="*/ 8126 h 102"/>
                  <a:gd name="T8" fmla="*/ 3608 w 116"/>
                  <a:gd name="T9" fmla="*/ 8208 h 102"/>
                  <a:gd name="T10" fmla="*/ 4727 w 116"/>
                  <a:gd name="T11" fmla="*/ 8208 h 102"/>
                  <a:gd name="T12" fmla="*/ 6182 w 116"/>
                  <a:gd name="T13" fmla="*/ 5670 h 102"/>
                  <a:gd name="T14" fmla="*/ 6873 w 116"/>
                  <a:gd name="T15" fmla="*/ 3759 h 102"/>
                  <a:gd name="T16" fmla="*/ 7256 w 116"/>
                  <a:gd name="T17" fmla="*/ 0 h 102"/>
                  <a:gd name="T18" fmla="*/ 6247 w 116"/>
                  <a:gd name="T19" fmla="*/ 3515 h 102"/>
                  <a:gd name="T20" fmla="*/ 4727 w 116"/>
                  <a:gd name="T21" fmla="*/ 4530 h 102"/>
                  <a:gd name="T22" fmla="*/ 1948 w 116"/>
                  <a:gd name="T23" fmla="*/ 5914 h 102"/>
                  <a:gd name="T24" fmla="*/ 245 w 116"/>
                  <a:gd name="T25" fmla="*/ 5427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102">
                    <a:moveTo>
                      <a:pt x="3" y="64"/>
                    </a:moveTo>
                    <a:cubicBezTo>
                      <a:pt x="5" y="72"/>
                      <a:pt x="2" y="85"/>
                      <a:pt x="0" y="93"/>
                    </a:cubicBezTo>
                    <a:cubicBezTo>
                      <a:pt x="6" y="92"/>
                      <a:pt x="9" y="86"/>
                      <a:pt x="15" y="87"/>
                    </a:cubicBezTo>
                    <a:cubicBezTo>
                      <a:pt x="23" y="88"/>
                      <a:pt x="24" y="96"/>
                      <a:pt x="30" y="99"/>
                    </a:cubicBezTo>
                    <a:cubicBezTo>
                      <a:pt x="37" y="102"/>
                      <a:pt x="50" y="99"/>
                      <a:pt x="57" y="100"/>
                    </a:cubicBezTo>
                    <a:cubicBezTo>
                      <a:pt x="63" y="100"/>
                      <a:pt x="69" y="102"/>
                      <a:pt x="75" y="100"/>
                    </a:cubicBezTo>
                    <a:cubicBezTo>
                      <a:pt x="85" y="98"/>
                      <a:pt x="92" y="78"/>
                      <a:pt x="98" y="69"/>
                    </a:cubicBezTo>
                    <a:cubicBezTo>
                      <a:pt x="102" y="62"/>
                      <a:pt x="105" y="54"/>
                      <a:pt x="109" y="46"/>
                    </a:cubicBezTo>
                    <a:cubicBezTo>
                      <a:pt x="116" y="31"/>
                      <a:pt x="115" y="17"/>
                      <a:pt x="115" y="0"/>
                    </a:cubicBezTo>
                    <a:cubicBezTo>
                      <a:pt x="110" y="15"/>
                      <a:pt x="110" y="30"/>
                      <a:pt x="99" y="43"/>
                    </a:cubicBezTo>
                    <a:cubicBezTo>
                      <a:pt x="93" y="50"/>
                      <a:pt x="83" y="52"/>
                      <a:pt x="75" y="55"/>
                    </a:cubicBezTo>
                    <a:cubicBezTo>
                      <a:pt x="61" y="61"/>
                      <a:pt x="46" y="67"/>
                      <a:pt x="31" y="72"/>
                    </a:cubicBezTo>
                    <a:cubicBezTo>
                      <a:pt x="21" y="75"/>
                      <a:pt x="10" y="77"/>
                      <a:pt x="4" y="66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Freeform 180">
                <a:extLst>
                  <a:ext uri="{FF2B5EF4-FFF2-40B4-BE49-F238E27FC236}">
                    <a16:creationId xmlns:a16="http://schemas.microsoft.com/office/drawing/2014/main" id="{BEBD8CC8-2F99-420A-8DAF-21FE21AF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683"/>
                <a:ext cx="74" cy="99"/>
              </a:xfrm>
              <a:custGeom>
                <a:avLst/>
                <a:gdLst>
                  <a:gd name="T0" fmla="*/ 1312 w 26"/>
                  <a:gd name="T1" fmla="*/ 0 h 33"/>
                  <a:gd name="T2" fmla="*/ 786 w 26"/>
                  <a:gd name="T3" fmla="*/ 1134 h 33"/>
                  <a:gd name="T4" fmla="*/ 211 w 26"/>
                  <a:gd name="T5" fmla="*/ 1458 h 33"/>
                  <a:gd name="T6" fmla="*/ 461 w 26"/>
                  <a:gd name="T7" fmla="*/ 2349 h 33"/>
                  <a:gd name="T8" fmla="*/ 1449 w 26"/>
                  <a:gd name="T9" fmla="*/ 1296 h 33"/>
                  <a:gd name="T10" fmla="*/ 1247 w 26"/>
                  <a:gd name="T11" fmla="*/ 729 h 33"/>
                  <a:gd name="T12" fmla="*/ 1312 w 2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20" y="0"/>
                    </a:moveTo>
                    <a:cubicBezTo>
                      <a:pt x="14" y="0"/>
                      <a:pt x="15" y="10"/>
                      <a:pt x="12" y="14"/>
                    </a:cubicBezTo>
                    <a:cubicBezTo>
                      <a:pt x="10" y="16"/>
                      <a:pt x="5" y="16"/>
                      <a:pt x="3" y="18"/>
                    </a:cubicBezTo>
                    <a:cubicBezTo>
                      <a:pt x="0" y="22"/>
                      <a:pt x="1" y="27"/>
                      <a:pt x="7" y="29"/>
                    </a:cubicBezTo>
                    <a:cubicBezTo>
                      <a:pt x="16" y="33"/>
                      <a:pt x="26" y="26"/>
                      <a:pt x="22" y="16"/>
                    </a:cubicBezTo>
                    <a:cubicBezTo>
                      <a:pt x="22" y="14"/>
                      <a:pt x="19" y="11"/>
                      <a:pt x="19" y="9"/>
                    </a:cubicBezTo>
                    <a:cubicBezTo>
                      <a:pt x="19" y="6"/>
                      <a:pt x="23" y="4"/>
                      <a:pt x="20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Freeform 181">
                <a:extLst>
                  <a:ext uri="{FF2B5EF4-FFF2-40B4-BE49-F238E27FC236}">
                    <a16:creationId xmlns:a16="http://schemas.microsoft.com/office/drawing/2014/main" id="{392D9FC3-E03A-4D0D-81D2-EB63C9A1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244"/>
                <a:ext cx="101" cy="301"/>
              </a:xfrm>
              <a:custGeom>
                <a:avLst/>
                <a:gdLst>
                  <a:gd name="T0" fmla="*/ 0 w 36"/>
                  <a:gd name="T1" fmla="*/ 325 h 100"/>
                  <a:gd name="T2" fmla="*/ 550 w 36"/>
                  <a:gd name="T3" fmla="*/ 4611 h 100"/>
                  <a:gd name="T4" fmla="*/ 749 w 36"/>
                  <a:gd name="T5" fmla="*/ 6324 h 100"/>
                  <a:gd name="T6" fmla="*/ 379 w 36"/>
                  <a:gd name="T7" fmla="*/ 8208 h 100"/>
                  <a:gd name="T8" fmla="*/ 1234 w 36"/>
                  <a:gd name="T9" fmla="*/ 5427 h 100"/>
                  <a:gd name="T10" fmla="*/ 2228 w 36"/>
                  <a:gd name="T11" fmla="*/ 3191 h 100"/>
                  <a:gd name="T12" fmla="*/ 929 w 36"/>
                  <a:gd name="T13" fmla="*/ 1722 h 100"/>
                  <a:gd name="T14" fmla="*/ 135 w 36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00">
                    <a:moveTo>
                      <a:pt x="0" y="4"/>
                    </a:moveTo>
                    <a:cubicBezTo>
                      <a:pt x="6" y="21"/>
                      <a:pt x="4" y="39"/>
                      <a:pt x="9" y="56"/>
                    </a:cubicBezTo>
                    <a:cubicBezTo>
                      <a:pt x="11" y="62"/>
                      <a:pt x="13" y="70"/>
                      <a:pt x="12" y="77"/>
                    </a:cubicBezTo>
                    <a:cubicBezTo>
                      <a:pt x="12" y="85"/>
                      <a:pt x="7" y="92"/>
                      <a:pt x="6" y="100"/>
                    </a:cubicBezTo>
                    <a:cubicBezTo>
                      <a:pt x="15" y="89"/>
                      <a:pt x="16" y="79"/>
                      <a:pt x="20" y="66"/>
                    </a:cubicBezTo>
                    <a:cubicBezTo>
                      <a:pt x="23" y="59"/>
                      <a:pt x="27" y="40"/>
                      <a:pt x="36" y="39"/>
                    </a:cubicBezTo>
                    <a:cubicBezTo>
                      <a:pt x="27" y="37"/>
                      <a:pt x="20" y="27"/>
                      <a:pt x="15" y="21"/>
                    </a:cubicBezTo>
                    <a:cubicBezTo>
                      <a:pt x="11" y="15"/>
                      <a:pt x="3" y="8"/>
                      <a:pt x="2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Freeform 182">
                <a:extLst>
                  <a:ext uri="{FF2B5EF4-FFF2-40B4-BE49-F238E27FC236}">
                    <a16:creationId xmlns:a16="http://schemas.microsoft.com/office/drawing/2014/main" id="{361BF5A6-A1AE-46B7-9E04-2A4CD2BEA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250"/>
                <a:ext cx="23" cy="27"/>
              </a:xfrm>
              <a:custGeom>
                <a:avLst/>
                <a:gdLst>
                  <a:gd name="T0" fmla="*/ 216 w 8"/>
                  <a:gd name="T1" fmla="*/ 0 h 9"/>
                  <a:gd name="T2" fmla="*/ 480 w 8"/>
                  <a:gd name="T3" fmla="*/ 729 h 9"/>
                  <a:gd name="T4" fmla="*/ 331 w 8"/>
                  <a:gd name="T5" fmla="*/ 81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3" y="0"/>
                    </a:moveTo>
                    <a:cubicBezTo>
                      <a:pt x="0" y="4"/>
                      <a:pt x="4" y="8"/>
                      <a:pt x="7" y="9"/>
                    </a:cubicBezTo>
                    <a:cubicBezTo>
                      <a:pt x="8" y="6"/>
                      <a:pt x="7" y="3"/>
                      <a:pt x="5" y="1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Freeform 183">
                <a:extLst>
                  <a:ext uri="{FF2B5EF4-FFF2-40B4-BE49-F238E27FC236}">
                    <a16:creationId xmlns:a16="http://schemas.microsoft.com/office/drawing/2014/main" id="{1F6293C7-053A-4B2D-BE0E-4C0CE821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361"/>
                <a:ext cx="93" cy="105"/>
              </a:xfrm>
              <a:custGeom>
                <a:avLst/>
                <a:gdLst>
                  <a:gd name="T0" fmla="*/ 690 w 33"/>
                  <a:gd name="T1" fmla="*/ 891 h 35"/>
                  <a:gd name="T2" fmla="*/ 516 w 33"/>
                  <a:gd name="T3" fmla="*/ 2349 h 35"/>
                  <a:gd name="T4" fmla="*/ 1945 w 33"/>
                  <a:gd name="T5" fmla="*/ 2835 h 35"/>
                  <a:gd name="T6" fmla="*/ 690 w 33"/>
                  <a:gd name="T7" fmla="*/ 56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1" y="11"/>
                    </a:moveTo>
                    <a:cubicBezTo>
                      <a:pt x="4" y="16"/>
                      <a:pt x="0" y="27"/>
                      <a:pt x="8" y="29"/>
                    </a:cubicBezTo>
                    <a:cubicBezTo>
                      <a:pt x="16" y="32"/>
                      <a:pt x="25" y="29"/>
                      <a:pt x="31" y="35"/>
                    </a:cubicBezTo>
                    <a:cubicBezTo>
                      <a:pt x="33" y="25"/>
                      <a:pt x="26" y="0"/>
                      <a:pt x="11" y="7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Freeform 184">
                <a:extLst>
                  <a:ext uri="{FF2B5EF4-FFF2-40B4-BE49-F238E27FC236}">
                    <a16:creationId xmlns:a16="http://schemas.microsoft.com/office/drawing/2014/main" id="{9F029759-2982-48AC-9289-21A88FDAB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313"/>
                <a:ext cx="90" cy="111"/>
              </a:xfrm>
              <a:custGeom>
                <a:avLst/>
                <a:gdLst>
                  <a:gd name="T0" fmla="*/ 1069 w 32"/>
                  <a:gd name="T1" fmla="*/ 81 h 37"/>
                  <a:gd name="T2" fmla="*/ 444 w 32"/>
                  <a:gd name="T3" fmla="*/ 972 h 37"/>
                  <a:gd name="T4" fmla="*/ 0 w 32"/>
                  <a:gd name="T5" fmla="*/ 1944 h 37"/>
                  <a:gd name="T6" fmla="*/ 869 w 32"/>
                  <a:gd name="T7" fmla="*/ 2997 h 37"/>
                  <a:gd name="T8" fmla="*/ 1178 w 32"/>
                  <a:gd name="T9" fmla="*/ 810 h 37"/>
                  <a:gd name="T10" fmla="*/ 2003 w 32"/>
                  <a:gd name="T11" fmla="*/ 0 h 37"/>
                  <a:gd name="T12" fmla="*/ 1069 w 32"/>
                  <a:gd name="T13" fmla="*/ 16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7">
                    <a:moveTo>
                      <a:pt x="17" y="1"/>
                    </a:moveTo>
                    <a:cubicBezTo>
                      <a:pt x="15" y="5"/>
                      <a:pt x="10" y="8"/>
                      <a:pt x="7" y="12"/>
                    </a:cubicBezTo>
                    <a:cubicBezTo>
                      <a:pt x="5" y="16"/>
                      <a:pt x="3" y="20"/>
                      <a:pt x="0" y="24"/>
                    </a:cubicBezTo>
                    <a:cubicBezTo>
                      <a:pt x="9" y="23"/>
                      <a:pt x="13" y="29"/>
                      <a:pt x="14" y="37"/>
                    </a:cubicBezTo>
                    <a:cubicBezTo>
                      <a:pt x="14" y="29"/>
                      <a:pt x="13" y="16"/>
                      <a:pt x="19" y="10"/>
                    </a:cubicBezTo>
                    <a:cubicBezTo>
                      <a:pt x="23" y="7"/>
                      <a:pt x="28" y="4"/>
                      <a:pt x="32" y="0"/>
                    </a:cubicBezTo>
                    <a:cubicBezTo>
                      <a:pt x="27" y="4"/>
                      <a:pt x="23" y="3"/>
                      <a:pt x="17" y="2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5" name="Freeform 185">
                <a:extLst>
                  <a:ext uri="{FF2B5EF4-FFF2-40B4-BE49-F238E27FC236}">
                    <a16:creationId xmlns:a16="http://schemas.microsoft.com/office/drawing/2014/main" id="{137B05C6-3650-42C1-A0EE-76F04D87B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310"/>
                <a:ext cx="234" cy="439"/>
              </a:xfrm>
              <a:custGeom>
                <a:avLst/>
                <a:gdLst>
                  <a:gd name="T0" fmla="*/ 65 w 83"/>
                  <a:gd name="T1" fmla="*/ 9240 h 146"/>
                  <a:gd name="T2" fmla="*/ 310 w 83"/>
                  <a:gd name="T3" fmla="*/ 11119 h 146"/>
                  <a:gd name="T4" fmla="*/ 1145 w 83"/>
                  <a:gd name="T5" fmla="*/ 10145 h 146"/>
                  <a:gd name="T6" fmla="*/ 2019 w 83"/>
                  <a:gd name="T7" fmla="*/ 9159 h 146"/>
                  <a:gd name="T8" fmla="*/ 2980 w 83"/>
                  <a:gd name="T9" fmla="*/ 8344 h 146"/>
                  <a:gd name="T10" fmla="*/ 3854 w 83"/>
                  <a:gd name="T11" fmla="*/ 8182 h 146"/>
                  <a:gd name="T12" fmla="*/ 4102 w 83"/>
                  <a:gd name="T13" fmla="*/ 7123 h 146"/>
                  <a:gd name="T14" fmla="*/ 4728 w 83"/>
                  <a:gd name="T15" fmla="*/ 5542 h 146"/>
                  <a:gd name="T16" fmla="*/ 4373 w 83"/>
                  <a:gd name="T17" fmla="*/ 0 h 146"/>
                  <a:gd name="T18" fmla="*/ 2918 w 83"/>
                  <a:gd name="T19" fmla="*/ 6555 h 146"/>
                  <a:gd name="T20" fmla="*/ 1835 w 83"/>
                  <a:gd name="T21" fmla="*/ 7123 h 146"/>
                  <a:gd name="T22" fmla="*/ 1145 w 83"/>
                  <a:gd name="T23" fmla="*/ 8753 h 146"/>
                  <a:gd name="T24" fmla="*/ 0 w 83"/>
                  <a:gd name="T25" fmla="*/ 9159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146">
                    <a:moveTo>
                      <a:pt x="1" y="113"/>
                    </a:moveTo>
                    <a:cubicBezTo>
                      <a:pt x="6" y="120"/>
                      <a:pt x="0" y="129"/>
                      <a:pt x="5" y="136"/>
                    </a:cubicBezTo>
                    <a:cubicBezTo>
                      <a:pt x="11" y="146"/>
                      <a:pt x="15" y="129"/>
                      <a:pt x="18" y="124"/>
                    </a:cubicBezTo>
                    <a:cubicBezTo>
                      <a:pt x="22" y="119"/>
                      <a:pt x="28" y="116"/>
                      <a:pt x="32" y="112"/>
                    </a:cubicBezTo>
                    <a:cubicBezTo>
                      <a:pt x="37" y="106"/>
                      <a:pt x="37" y="100"/>
                      <a:pt x="47" y="102"/>
                    </a:cubicBezTo>
                    <a:cubicBezTo>
                      <a:pt x="54" y="104"/>
                      <a:pt x="56" y="110"/>
                      <a:pt x="61" y="100"/>
                    </a:cubicBezTo>
                    <a:cubicBezTo>
                      <a:pt x="63" y="96"/>
                      <a:pt x="63" y="91"/>
                      <a:pt x="65" y="87"/>
                    </a:cubicBezTo>
                    <a:cubicBezTo>
                      <a:pt x="66" y="83"/>
                      <a:pt x="74" y="72"/>
                      <a:pt x="75" y="68"/>
                    </a:cubicBezTo>
                    <a:cubicBezTo>
                      <a:pt x="83" y="48"/>
                      <a:pt x="74" y="21"/>
                      <a:pt x="69" y="0"/>
                    </a:cubicBezTo>
                    <a:cubicBezTo>
                      <a:pt x="64" y="24"/>
                      <a:pt x="69" y="64"/>
                      <a:pt x="46" y="80"/>
                    </a:cubicBezTo>
                    <a:cubicBezTo>
                      <a:pt x="41" y="83"/>
                      <a:pt x="34" y="84"/>
                      <a:pt x="29" y="87"/>
                    </a:cubicBezTo>
                    <a:cubicBezTo>
                      <a:pt x="22" y="92"/>
                      <a:pt x="22" y="100"/>
                      <a:pt x="18" y="107"/>
                    </a:cubicBezTo>
                    <a:cubicBezTo>
                      <a:pt x="14" y="113"/>
                      <a:pt x="6" y="117"/>
                      <a:pt x="0" y="112"/>
                    </a:cubicBezTo>
                  </a:path>
                </a:pathLst>
              </a:custGeom>
              <a:solidFill>
                <a:srgbClr val="FDE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Freeform 186">
                <a:extLst>
                  <a:ext uri="{FF2B5EF4-FFF2-40B4-BE49-F238E27FC236}">
                    <a16:creationId xmlns:a16="http://schemas.microsoft.com/office/drawing/2014/main" id="{0DF61498-49F3-436F-AE3D-4C6DAB1BA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283"/>
                <a:ext cx="141" cy="141"/>
              </a:xfrm>
              <a:custGeom>
                <a:avLst/>
                <a:gdLst>
                  <a:gd name="T0" fmla="*/ 0 w 50"/>
                  <a:gd name="T1" fmla="*/ 2673 h 47"/>
                  <a:gd name="T2" fmla="*/ 3164 w 50"/>
                  <a:gd name="T3" fmla="*/ 0 h 47"/>
                  <a:gd name="T4" fmla="*/ 2783 w 50"/>
                  <a:gd name="T5" fmla="*/ 1053 h 47"/>
                  <a:gd name="T6" fmla="*/ 1455 w 50"/>
                  <a:gd name="T7" fmla="*/ 1620 h 47"/>
                  <a:gd name="T8" fmla="*/ 183 w 50"/>
                  <a:gd name="T9" fmla="*/ 3807 h 47"/>
                  <a:gd name="T10" fmla="*/ 135 w 50"/>
                  <a:gd name="T11" fmla="*/ 2835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47">
                    <a:moveTo>
                      <a:pt x="0" y="33"/>
                    </a:moveTo>
                    <a:cubicBezTo>
                      <a:pt x="2" y="2"/>
                      <a:pt x="47" y="25"/>
                      <a:pt x="50" y="0"/>
                    </a:cubicBezTo>
                    <a:cubicBezTo>
                      <a:pt x="47" y="3"/>
                      <a:pt x="47" y="9"/>
                      <a:pt x="44" y="13"/>
                    </a:cubicBezTo>
                    <a:cubicBezTo>
                      <a:pt x="39" y="18"/>
                      <a:pt x="30" y="18"/>
                      <a:pt x="23" y="20"/>
                    </a:cubicBezTo>
                    <a:cubicBezTo>
                      <a:pt x="10" y="23"/>
                      <a:pt x="3" y="33"/>
                      <a:pt x="3" y="47"/>
                    </a:cubicBezTo>
                    <a:cubicBezTo>
                      <a:pt x="2" y="43"/>
                      <a:pt x="2" y="39"/>
                      <a:pt x="2" y="35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7" name="Freeform 187">
                <a:extLst>
                  <a:ext uri="{FF2B5EF4-FFF2-40B4-BE49-F238E27FC236}">
                    <a16:creationId xmlns:a16="http://schemas.microsoft.com/office/drawing/2014/main" id="{17B5B14E-B509-4CCF-96AC-205A96704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638"/>
                <a:ext cx="46" cy="48"/>
              </a:xfrm>
              <a:custGeom>
                <a:avLst/>
                <a:gdLst>
                  <a:gd name="T0" fmla="*/ 290 w 16"/>
                  <a:gd name="T1" fmla="*/ 81 h 16"/>
                  <a:gd name="T2" fmla="*/ 0 w 16"/>
                  <a:gd name="T3" fmla="*/ 486 h 16"/>
                  <a:gd name="T4" fmla="*/ 546 w 16"/>
                  <a:gd name="T5" fmla="*/ 1296 h 16"/>
                  <a:gd name="T6" fmla="*/ 621 w 16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4" y="1"/>
                    </a:moveTo>
                    <a:cubicBezTo>
                      <a:pt x="2" y="1"/>
                      <a:pt x="0" y="3"/>
                      <a:pt x="0" y="6"/>
                    </a:cubicBezTo>
                    <a:cubicBezTo>
                      <a:pt x="8" y="7"/>
                      <a:pt x="6" y="8"/>
                      <a:pt x="8" y="16"/>
                    </a:cubicBezTo>
                    <a:cubicBezTo>
                      <a:pt x="16" y="14"/>
                      <a:pt x="11" y="5"/>
                      <a:pt x="9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Freeform 188">
                <a:extLst>
                  <a:ext uri="{FF2B5EF4-FFF2-40B4-BE49-F238E27FC236}">
                    <a16:creationId xmlns:a16="http://schemas.microsoft.com/office/drawing/2014/main" id="{E237DEC4-E91F-4DF5-890D-741AE7C74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463"/>
                <a:ext cx="79" cy="133"/>
              </a:xfrm>
              <a:custGeom>
                <a:avLst/>
                <a:gdLst>
                  <a:gd name="T0" fmla="*/ 1639 w 28"/>
                  <a:gd name="T1" fmla="*/ 0 h 44"/>
                  <a:gd name="T2" fmla="*/ 381 w 28"/>
                  <a:gd name="T3" fmla="*/ 2267 h 44"/>
                  <a:gd name="T4" fmla="*/ 1775 w 28"/>
                  <a:gd name="T5" fmla="*/ 3591 h 44"/>
                  <a:gd name="T6" fmla="*/ 900 w 28"/>
                  <a:gd name="T7" fmla="*/ 2182 h 44"/>
                  <a:gd name="T8" fmla="*/ 1591 w 28"/>
                  <a:gd name="T9" fmla="*/ 24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26" y="0"/>
                    </a:moveTo>
                    <a:cubicBezTo>
                      <a:pt x="19" y="6"/>
                      <a:pt x="9" y="18"/>
                      <a:pt x="6" y="27"/>
                    </a:cubicBezTo>
                    <a:cubicBezTo>
                      <a:pt x="0" y="41"/>
                      <a:pt x="16" y="44"/>
                      <a:pt x="28" y="43"/>
                    </a:cubicBezTo>
                    <a:cubicBezTo>
                      <a:pt x="20" y="39"/>
                      <a:pt x="11" y="35"/>
                      <a:pt x="14" y="26"/>
                    </a:cubicBezTo>
                    <a:cubicBezTo>
                      <a:pt x="17" y="18"/>
                      <a:pt x="23" y="12"/>
                      <a:pt x="25" y="3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Freeform 189">
                <a:extLst>
                  <a:ext uri="{FF2B5EF4-FFF2-40B4-BE49-F238E27FC236}">
                    <a16:creationId xmlns:a16="http://schemas.microsoft.com/office/drawing/2014/main" id="{941EC988-2DB1-40D0-854B-B571F2E8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247"/>
                <a:ext cx="37" cy="69"/>
              </a:xfrm>
              <a:custGeom>
                <a:avLst/>
                <a:gdLst>
                  <a:gd name="T0" fmla="*/ 712 w 13"/>
                  <a:gd name="T1" fmla="*/ 81 h 23"/>
                  <a:gd name="T2" fmla="*/ 0 w 13"/>
                  <a:gd name="T3" fmla="*/ 1863 h 23"/>
                  <a:gd name="T4" fmla="*/ 851 w 13"/>
                  <a:gd name="T5" fmla="*/ 81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3">
                    <a:moveTo>
                      <a:pt x="11" y="1"/>
                    </a:moveTo>
                    <a:cubicBezTo>
                      <a:pt x="4" y="0"/>
                      <a:pt x="2" y="18"/>
                      <a:pt x="0" y="23"/>
                    </a:cubicBezTo>
                    <a:cubicBezTo>
                      <a:pt x="6" y="17"/>
                      <a:pt x="8" y="5"/>
                      <a:pt x="13" y="1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0" name="Freeform 190">
                <a:extLst>
                  <a:ext uri="{FF2B5EF4-FFF2-40B4-BE49-F238E27FC236}">
                    <a16:creationId xmlns:a16="http://schemas.microsoft.com/office/drawing/2014/main" id="{DA6CA54D-BF0A-4CE4-9A76-E16A95872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84"/>
                <a:ext cx="90" cy="69"/>
              </a:xfrm>
              <a:custGeom>
                <a:avLst/>
                <a:gdLst>
                  <a:gd name="T0" fmla="*/ 0 w 32"/>
                  <a:gd name="T1" fmla="*/ 972 h 23"/>
                  <a:gd name="T2" fmla="*/ 1375 w 32"/>
                  <a:gd name="T3" fmla="*/ 81 h 23"/>
                  <a:gd name="T4" fmla="*/ 1868 w 32"/>
                  <a:gd name="T5" fmla="*/ 1863 h 23"/>
                  <a:gd name="T6" fmla="*/ 1313 w 32"/>
                  <a:gd name="T7" fmla="*/ 729 h 23"/>
                  <a:gd name="T8" fmla="*/ 554 w 32"/>
                  <a:gd name="T9" fmla="*/ 8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cubicBezTo>
                      <a:pt x="9" y="11"/>
                      <a:pt x="11" y="0"/>
                      <a:pt x="22" y="1"/>
                    </a:cubicBezTo>
                    <a:cubicBezTo>
                      <a:pt x="32" y="3"/>
                      <a:pt x="30" y="14"/>
                      <a:pt x="30" y="23"/>
                    </a:cubicBezTo>
                    <a:cubicBezTo>
                      <a:pt x="29" y="17"/>
                      <a:pt x="27" y="10"/>
                      <a:pt x="21" y="9"/>
                    </a:cubicBezTo>
                    <a:cubicBezTo>
                      <a:pt x="17" y="8"/>
                      <a:pt x="13" y="12"/>
                      <a:pt x="9" y="1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1" name="Freeform 191">
                <a:extLst>
                  <a:ext uri="{FF2B5EF4-FFF2-40B4-BE49-F238E27FC236}">
                    <a16:creationId xmlns:a16="http://schemas.microsoft.com/office/drawing/2014/main" id="{BA8FDC75-3C73-4F6A-825F-70EBC1A15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382"/>
                <a:ext cx="138" cy="60"/>
              </a:xfrm>
              <a:custGeom>
                <a:avLst/>
                <a:gdLst>
                  <a:gd name="T0" fmla="*/ 0 w 49"/>
                  <a:gd name="T1" fmla="*/ 81 h 20"/>
                  <a:gd name="T2" fmla="*/ 1524 w 49"/>
                  <a:gd name="T3" fmla="*/ 486 h 20"/>
                  <a:gd name="T4" fmla="*/ 3087 w 49"/>
                  <a:gd name="T5" fmla="*/ 1620 h 20"/>
                  <a:gd name="T6" fmla="*/ 0 w 4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20">
                    <a:moveTo>
                      <a:pt x="0" y="1"/>
                    </a:moveTo>
                    <a:cubicBezTo>
                      <a:pt x="8" y="2"/>
                      <a:pt x="16" y="4"/>
                      <a:pt x="24" y="6"/>
                    </a:cubicBezTo>
                    <a:cubicBezTo>
                      <a:pt x="32" y="7"/>
                      <a:pt x="42" y="17"/>
                      <a:pt x="49" y="20"/>
                    </a:cubicBezTo>
                    <a:cubicBezTo>
                      <a:pt x="32" y="19"/>
                      <a:pt x="14" y="13"/>
                      <a:pt x="0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2" name="Freeform 192">
                <a:extLst>
                  <a:ext uri="{FF2B5EF4-FFF2-40B4-BE49-F238E27FC236}">
                    <a16:creationId xmlns:a16="http://schemas.microsoft.com/office/drawing/2014/main" id="{A3423BA8-2A47-4A99-8C0B-46D13EAE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611"/>
                <a:ext cx="169" cy="60"/>
              </a:xfrm>
              <a:custGeom>
                <a:avLst/>
                <a:gdLst>
                  <a:gd name="T0" fmla="*/ 0 w 60"/>
                  <a:gd name="T1" fmla="*/ 1620 h 20"/>
                  <a:gd name="T2" fmla="*/ 2079 w 60"/>
                  <a:gd name="T3" fmla="*/ 324 h 20"/>
                  <a:gd name="T4" fmla="*/ 3777 w 60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20">
                    <a:moveTo>
                      <a:pt x="0" y="20"/>
                    </a:moveTo>
                    <a:cubicBezTo>
                      <a:pt x="9" y="12"/>
                      <a:pt x="21" y="6"/>
                      <a:pt x="33" y="4"/>
                    </a:cubicBezTo>
                    <a:cubicBezTo>
                      <a:pt x="42" y="2"/>
                      <a:pt x="54" y="2"/>
                      <a:pt x="60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3" name="Freeform 193">
                <a:extLst>
                  <a:ext uri="{FF2B5EF4-FFF2-40B4-BE49-F238E27FC236}">
                    <a16:creationId xmlns:a16="http://schemas.microsoft.com/office/drawing/2014/main" id="{64B83B18-B57B-4CFF-858A-79553FE5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316"/>
                <a:ext cx="51" cy="256"/>
              </a:xfrm>
              <a:custGeom>
                <a:avLst/>
                <a:gdLst>
                  <a:gd name="T0" fmla="*/ 635 w 18"/>
                  <a:gd name="T1" fmla="*/ 816 h 85"/>
                  <a:gd name="T2" fmla="*/ 907 w 18"/>
                  <a:gd name="T3" fmla="*/ 2295 h 85"/>
                  <a:gd name="T4" fmla="*/ 1091 w 18"/>
                  <a:gd name="T5" fmla="*/ 3882 h 85"/>
                  <a:gd name="T6" fmla="*/ 1029 w 18"/>
                  <a:gd name="T7" fmla="*/ 5189 h 85"/>
                  <a:gd name="T8" fmla="*/ 0 w 18"/>
                  <a:gd name="T9" fmla="*/ 6993 h 85"/>
                  <a:gd name="T10" fmla="*/ 635 w 18"/>
                  <a:gd name="T11" fmla="*/ 4942 h 85"/>
                  <a:gd name="T12" fmla="*/ 635 w 18"/>
                  <a:gd name="T13" fmla="*/ 2539 h 85"/>
                  <a:gd name="T14" fmla="*/ 595 w 18"/>
                  <a:gd name="T15" fmla="*/ 898 h 85"/>
                  <a:gd name="T16" fmla="*/ 521 w 18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10" y="10"/>
                    </a:moveTo>
                    <a:cubicBezTo>
                      <a:pt x="13" y="15"/>
                      <a:pt x="13" y="23"/>
                      <a:pt x="14" y="28"/>
                    </a:cubicBezTo>
                    <a:cubicBezTo>
                      <a:pt x="15" y="34"/>
                      <a:pt x="16" y="41"/>
                      <a:pt x="17" y="47"/>
                    </a:cubicBezTo>
                    <a:cubicBezTo>
                      <a:pt x="17" y="52"/>
                      <a:pt x="18" y="58"/>
                      <a:pt x="16" y="63"/>
                    </a:cubicBezTo>
                    <a:cubicBezTo>
                      <a:pt x="12" y="71"/>
                      <a:pt x="5" y="77"/>
                      <a:pt x="0" y="85"/>
                    </a:cubicBezTo>
                    <a:cubicBezTo>
                      <a:pt x="7" y="80"/>
                      <a:pt x="9" y="67"/>
                      <a:pt x="10" y="60"/>
                    </a:cubicBezTo>
                    <a:cubicBezTo>
                      <a:pt x="11" y="50"/>
                      <a:pt x="11" y="41"/>
                      <a:pt x="10" y="31"/>
                    </a:cubicBezTo>
                    <a:cubicBezTo>
                      <a:pt x="10" y="24"/>
                      <a:pt x="10" y="18"/>
                      <a:pt x="9" y="11"/>
                    </a:cubicBezTo>
                    <a:cubicBezTo>
                      <a:pt x="9" y="7"/>
                      <a:pt x="10" y="3"/>
                      <a:pt x="8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4" name="Freeform 194">
                <a:extLst>
                  <a:ext uri="{FF2B5EF4-FFF2-40B4-BE49-F238E27FC236}">
                    <a16:creationId xmlns:a16="http://schemas.microsoft.com/office/drawing/2014/main" id="{EABD4C0F-5A2E-4D49-96E9-BFBC430DB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2596"/>
                <a:ext cx="82" cy="313"/>
              </a:xfrm>
              <a:custGeom>
                <a:avLst/>
                <a:gdLst>
                  <a:gd name="T0" fmla="*/ 136 w 29"/>
                  <a:gd name="T1" fmla="*/ 406 h 104"/>
                  <a:gd name="T2" fmla="*/ 65 w 29"/>
                  <a:gd name="T3" fmla="*/ 2128 h 104"/>
                  <a:gd name="T4" fmla="*/ 65 w 29"/>
                  <a:gd name="T5" fmla="*/ 4367 h 104"/>
                  <a:gd name="T6" fmla="*/ 385 w 29"/>
                  <a:gd name="T7" fmla="*/ 6242 h 104"/>
                  <a:gd name="T8" fmla="*/ 1335 w 29"/>
                  <a:gd name="T9" fmla="*/ 8532 h 104"/>
                  <a:gd name="T10" fmla="*/ 766 w 29"/>
                  <a:gd name="T11" fmla="*/ 6486 h 104"/>
                  <a:gd name="T12" fmla="*/ 520 w 29"/>
                  <a:gd name="T13" fmla="*/ 4003 h 104"/>
                  <a:gd name="T14" fmla="*/ 1784 w 29"/>
                  <a:gd name="T15" fmla="*/ 1559 h 104"/>
                  <a:gd name="T16" fmla="*/ 1089 w 29"/>
                  <a:gd name="T17" fmla="*/ 897 h 104"/>
                  <a:gd name="T18" fmla="*/ 1855 w 29"/>
                  <a:gd name="T19" fmla="*/ 734 h 104"/>
                  <a:gd name="T20" fmla="*/ 320 w 29"/>
                  <a:gd name="T21" fmla="*/ 0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04">
                    <a:moveTo>
                      <a:pt x="2" y="5"/>
                    </a:moveTo>
                    <a:cubicBezTo>
                      <a:pt x="0" y="11"/>
                      <a:pt x="0" y="19"/>
                      <a:pt x="1" y="26"/>
                    </a:cubicBezTo>
                    <a:cubicBezTo>
                      <a:pt x="1" y="35"/>
                      <a:pt x="0" y="44"/>
                      <a:pt x="1" y="53"/>
                    </a:cubicBezTo>
                    <a:cubicBezTo>
                      <a:pt x="2" y="61"/>
                      <a:pt x="4" y="69"/>
                      <a:pt x="6" y="76"/>
                    </a:cubicBezTo>
                    <a:cubicBezTo>
                      <a:pt x="9" y="87"/>
                      <a:pt x="14" y="95"/>
                      <a:pt x="21" y="104"/>
                    </a:cubicBezTo>
                    <a:cubicBezTo>
                      <a:pt x="16" y="98"/>
                      <a:pt x="14" y="86"/>
                      <a:pt x="12" y="79"/>
                    </a:cubicBezTo>
                    <a:cubicBezTo>
                      <a:pt x="9" y="69"/>
                      <a:pt x="8" y="59"/>
                      <a:pt x="8" y="49"/>
                    </a:cubicBezTo>
                    <a:cubicBezTo>
                      <a:pt x="7" y="35"/>
                      <a:pt x="7" y="12"/>
                      <a:pt x="28" y="19"/>
                    </a:cubicBezTo>
                    <a:cubicBezTo>
                      <a:pt x="25" y="18"/>
                      <a:pt x="16" y="15"/>
                      <a:pt x="17" y="11"/>
                    </a:cubicBezTo>
                    <a:cubicBezTo>
                      <a:pt x="21" y="10"/>
                      <a:pt x="25" y="10"/>
                      <a:pt x="29" y="9"/>
                    </a:cubicBezTo>
                    <a:cubicBezTo>
                      <a:pt x="23" y="7"/>
                      <a:pt x="6" y="8"/>
                      <a:pt x="5" y="0"/>
                    </a:cubicBezTo>
                  </a:path>
                </a:pathLst>
              </a:custGeom>
              <a:solidFill>
                <a:srgbClr val="D7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5" name="Freeform 195">
                <a:extLst>
                  <a:ext uri="{FF2B5EF4-FFF2-40B4-BE49-F238E27FC236}">
                    <a16:creationId xmlns:a16="http://schemas.microsoft.com/office/drawing/2014/main" id="{AC8441C3-F670-48C8-9CEA-31C0A4413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2930"/>
                <a:ext cx="214" cy="102"/>
              </a:xfrm>
              <a:custGeom>
                <a:avLst/>
                <a:gdLst>
                  <a:gd name="T0" fmla="*/ 445 w 76"/>
                  <a:gd name="T1" fmla="*/ 1620 h 34"/>
                  <a:gd name="T2" fmla="*/ 1878 w 76"/>
                  <a:gd name="T3" fmla="*/ 81 h 34"/>
                  <a:gd name="T4" fmla="*/ 2838 w 76"/>
                  <a:gd name="T5" fmla="*/ 891 h 34"/>
                  <a:gd name="T6" fmla="*/ 4781 w 76"/>
                  <a:gd name="T7" fmla="*/ 2673 h 34"/>
                  <a:gd name="T8" fmla="*/ 3638 w 76"/>
                  <a:gd name="T9" fmla="*/ 2187 h 34"/>
                  <a:gd name="T10" fmla="*/ 3013 w 76"/>
                  <a:gd name="T11" fmla="*/ 1539 h 34"/>
                  <a:gd name="T12" fmla="*/ 3258 w 76"/>
                  <a:gd name="T13" fmla="*/ 2592 h 34"/>
                  <a:gd name="T14" fmla="*/ 2253 w 76"/>
                  <a:gd name="T15" fmla="*/ 1701 h 34"/>
                  <a:gd name="T16" fmla="*/ 2520 w 76"/>
                  <a:gd name="T17" fmla="*/ 2592 h 34"/>
                  <a:gd name="T18" fmla="*/ 310 w 76"/>
                  <a:gd name="T19" fmla="*/ 1701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" h="34">
                    <a:moveTo>
                      <a:pt x="7" y="20"/>
                    </a:moveTo>
                    <a:cubicBezTo>
                      <a:pt x="13" y="12"/>
                      <a:pt x="17" y="0"/>
                      <a:pt x="30" y="1"/>
                    </a:cubicBezTo>
                    <a:cubicBezTo>
                      <a:pt x="37" y="2"/>
                      <a:pt x="41" y="6"/>
                      <a:pt x="45" y="11"/>
                    </a:cubicBezTo>
                    <a:cubicBezTo>
                      <a:pt x="54" y="20"/>
                      <a:pt x="64" y="29"/>
                      <a:pt x="76" y="33"/>
                    </a:cubicBezTo>
                    <a:cubicBezTo>
                      <a:pt x="70" y="31"/>
                      <a:pt x="63" y="30"/>
                      <a:pt x="58" y="27"/>
                    </a:cubicBezTo>
                    <a:cubicBezTo>
                      <a:pt x="55" y="25"/>
                      <a:pt x="52" y="21"/>
                      <a:pt x="48" y="19"/>
                    </a:cubicBezTo>
                    <a:cubicBezTo>
                      <a:pt x="50" y="23"/>
                      <a:pt x="52" y="28"/>
                      <a:pt x="52" y="32"/>
                    </a:cubicBezTo>
                    <a:cubicBezTo>
                      <a:pt x="50" y="30"/>
                      <a:pt x="40" y="18"/>
                      <a:pt x="36" y="21"/>
                    </a:cubicBezTo>
                    <a:cubicBezTo>
                      <a:pt x="32" y="24"/>
                      <a:pt x="38" y="30"/>
                      <a:pt x="40" y="32"/>
                    </a:cubicBezTo>
                    <a:cubicBezTo>
                      <a:pt x="35" y="29"/>
                      <a:pt x="0" y="34"/>
                      <a:pt x="5" y="21"/>
                    </a:cubicBezTo>
                  </a:path>
                </a:pathLst>
              </a:custGeom>
              <a:solidFill>
                <a:srgbClr val="D7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6" name="Freeform 196">
                <a:extLst>
                  <a:ext uri="{FF2B5EF4-FFF2-40B4-BE49-F238E27FC236}">
                    <a16:creationId xmlns:a16="http://schemas.microsoft.com/office/drawing/2014/main" id="{7D539631-01F9-4EFD-8FB9-09205BDDA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788"/>
                <a:ext cx="364" cy="274"/>
              </a:xfrm>
              <a:custGeom>
                <a:avLst/>
                <a:gdLst>
                  <a:gd name="T0" fmla="*/ 6228 w 129"/>
                  <a:gd name="T1" fmla="*/ 5594 h 91"/>
                  <a:gd name="T2" fmla="*/ 7619 w 129"/>
                  <a:gd name="T3" fmla="*/ 3192 h 91"/>
                  <a:gd name="T4" fmla="*/ 8112 w 129"/>
                  <a:gd name="T5" fmla="*/ 1885 h 91"/>
                  <a:gd name="T6" fmla="*/ 7658 w 129"/>
                  <a:gd name="T7" fmla="*/ 0 h 91"/>
                  <a:gd name="T8" fmla="*/ 7794 w 129"/>
                  <a:gd name="T9" fmla="*/ 1222 h 91"/>
                  <a:gd name="T10" fmla="*/ 7413 w 129"/>
                  <a:gd name="T11" fmla="*/ 2213 h 91"/>
                  <a:gd name="T12" fmla="*/ 5883 w 129"/>
                  <a:gd name="T13" fmla="*/ 3517 h 91"/>
                  <a:gd name="T14" fmla="*/ 2850 w 129"/>
                  <a:gd name="T15" fmla="*/ 2047 h 91"/>
                  <a:gd name="T16" fmla="*/ 4314 w 129"/>
                  <a:gd name="T17" fmla="*/ 3598 h 91"/>
                  <a:gd name="T18" fmla="*/ 5573 w 129"/>
                  <a:gd name="T19" fmla="*/ 4697 h 91"/>
                  <a:gd name="T20" fmla="*/ 5009 w 129"/>
                  <a:gd name="T21" fmla="*/ 5676 h 91"/>
                  <a:gd name="T22" fmla="*/ 2985 w 129"/>
                  <a:gd name="T23" fmla="*/ 6582 h 91"/>
                  <a:gd name="T24" fmla="*/ 1258 w 129"/>
                  <a:gd name="T25" fmla="*/ 6907 h 91"/>
                  <a:gd name="T26" fmla="*/ 0 w 129"/>
                  <a:gd name="T27" fmla="*/ 7479 h 91"/>
                  <a:gd name="T28" fmla="*/ 3685 w 129"/>
                  <a:gd name="T29" fmla="*/ 7154 h 91"/>
                  <a:gd name="T30" fmla="*/ 6228 w 129"/>
                  <a:gd name="T31" fmla="*/ 5513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91">
                    <a:moveTo>
                      <a:pt x="98" y="68"/>
                    </a:moveTo>
                    <a:cubicBezTo>
                      <a:pt x="106" y="59"/>
                      <a:pt x="111" y="48"/>
                      <a:pt x="120" y="39"/>
                    </a:cubicBezTo>
                    <a:cubicBezTo>
                      <a:pt x="124" y="34"/>
                      <a:pt x="128" y="31"/>
                      <a:pt x="128" y="23"/>
                    </a:cubicBezTo>
                    <a:cubicBezTo>
                      <a:pt x="129" y="16"/>
                      <a:pt x="125" y="5"/>
                      <a:pt x="121" y="0"/>
                    </a:cubicBezTo>
                    <a:cubicBezTo>
                      <a:pt x="119" y="5"/>
                      <a:pt x="124" y="10"/>
                      <a:pt x="123" y="15"/>
                    </a:cubicBezTo>
                    <a:cubicBezTo>
                      <a:pt x="123" y="20"/>
                      <a:pt x="120" y="24"/>
                      <a:pt x="117" y="27"/>
                    </a:cubicBezTo>
                    <a:cubicBezTo>
                      <a:pt x="111" y="32"/>
                      <a:pt x="101" y="41"/>
                      <a:pt x="93" y="43"/>
                    </a:cubicBezTo>
                    <a:cubicBezTo>
                      <a:pt x="75" y="48"/>
                      <a:pt x="64" y="23"/>
                      <a:pt x="45" y="25"/>
                    </a:cubicBezTo>
                    <a:cubicBezTo>
                      <a:pt x="56" y="29"/>
                      <a:pt x="61" y="39"/>
                      <a:pt x="68" y="44"/>
                    </a:cubicBezTo>
                    <a:cubicBezTo>
                      <a:pt x="73" y="48"/>
                      <a:pt x="86" y="50"/>
                      <a:pt x="88" y="57"/>
                    </a:cubicBezTo>
                    <a:cubicBezTo>
                      <a:pt x="91" y="64"/>
                      <a:pt x="83" y="67"/>
                      <a:pt x="79" y="69"/>
                    </a:cubicBezTo>
                    <a:cubicBezTo>
                      <a:pt x="68" y="73"/>
                      <a:pt x="58" y="75"/>
                      <a:pt x="47" y="80"/>
                    </a:cubicBezTo>
                    <a:cubicBezTo>
                      <a:pt x="38" y="84"/>
                      <a:pt x="30" y="82"/>
                      <a:pt x="20" y="84"/>
                    </a:cubicBezTo>
                    <a:cubicBezTo>
                      <a:pt x="13" y="84"/>
                      <a:pt x="6" y="89"/>
                      <a:pt x="0" y="91"/>
                    </a:cubicBezTo>
                    <a:cubicBezTo>
                      <a:pt x="19" y="86"/>
                      <a:pt x="39" y="90"/>
                      <a:pt x="58" y="87"/>
                    </a:cubicBezTo>
                    <a:cubicBezTo>
                      <a:pt x="67" y="86"/>
                      <a:pt x="95" y="78"/>
                      <a:pt x="98" y="67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Freeform 197">
                <a:extLst>
                  <a:ext uri="{FF2B5EF4-FFF2-40B4-BE49-F238E27FC236}">
                    <a16:creationId xmlns:a16="http://schemas.microsoft.com/office/drawing/2014/main" id="{02DCE0F4-3C2B-4600-81D4-1C3BAA82A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647"/>
                <a:ext cx="223" cy="280"/>
              </a:xfrm>
              <a:custGeom>
                <a:avLst/>
                <a:gdLst>
                  <a:gd name="T0" fmla="*/ 700 w 79"/>
                  <a:gd name="T1" fmla="*/ 897 h 93"/>
                  <a:gd name="T2" fmla="*/ 2224 w 79"/>
                  <a:gd name="T3" fmla="*/ 4778 h 93"/>
                  <a:gd name="T4" fmla="*/ 2924 w 79"/>
                  <a:gd name="T5" fmla="*/ 6163 h 93"/>
                  <a:gd name="T6" fmla="*/ 5013 w 79"/>
                  <a:gd name="T7" fmla="*/ 7641 h 93"/>
                  <a:gd name="T8" fmla="*/ 2095 w 79"/>
                  <a:gd name="T9" fmla="*/ 2457 h 93"/>
                  <a:gd name="T10" fmla="*/ 0 w 79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3">
                    <a:moveTo>
                      <a:pt x="11" y="11"/>
                    </a:moveTo>
                    <a:cubicBezTo>
                      <a:pt x="21" y="26"/>
                      <a:pt x="27" y="42"/>
                      <a:pt x="35" y="58"/>
                    </a:cubicBezTo>
                    <a:cubicBezTo>
                      <a:pt x="38" y="63"/>
                      <a:pt x="42" y="70"/>
                      <a:pt x="46" y="75"/>
                    </a:cubicBezTo>
                    <a:cubicBezTo>
                      <a:pt x="52" y="82"/>
                      <a:pt x="70" y="90"/>
                      <a:pt x="79" y="93"/>
                    </a:cubicBezTo>
                    <a:cubicBezTo>
                      <a:pt x="56" y="93"/>
                      <a:pt x="42" y="44"/>
                      <a:pt x="33" y="30"/>
                    </a:cubicBezTo>
                    <a:cubicBezTo>
                      <a:pt x="25" y="18"/>
                      <a:pt x="15" y="4"/>
                      <a:pt x="0" y="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8" name="Freeform 198">
                <a:extLst>
                  <a:ext uri="{FF2B5EF4-FFF2-40B4-BE49-F238E27FC236}">
                    <a16:creationId xmlns:a16="http://schemas.microsoft.com/office/drawing/2014/main" id="{03616EE5-8D3F-4E4C-95E3-83946540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719"/>
                <a:ext cx="135" cy="135"/>
              </a:xfrm>
              <a:custGeom>
                <a:avLst/>
                <a:gdLst>
                  <a:gd name="T0" fmla="*/ 934 w 48"/>
                  <a:gd name="T1" fmla="*/ 2187 h 45"/>
                  <a:gd name="T2" fmla="*/ 3007 w 48"/>
                  <a:gd name="T3" fmla="*/ 3645 h 45"/>
                  <a:gd name="T4" fmla="*/ 1448 w 48"/>
                  <a:gd name="T5" fmla="*/ 2187 h 45"/>
                  <a:gd name="T6" fmla="*/ 0 w 48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5">
                    <a:moveTo>
                      <a:pt x="15" y="27"/>
                    </a:moveTo>
                    <a:cubicBezTo>
                      <a:pt x="19" y="38"/>
                      <a:pt x="39" y="40"/>
                      <a:pt x="48" y="45"/>
                    </a:cubicBezTo>
                    <a:cubicBezTo>
                      <a:pt x="40" y="40"/>
                      <a:pt x="30" y="34"/>
                      <a:pt x="23" y="27"/>
                    </a:cubicBezTo>
                    <a:cubicBezTo>
                      <a:pt x="15" y="18"/>
                      <a:pt x="9" y="8"/>
                      <a:pt x="0" y="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Freeform 199">
                <a:extLst>
                  <a:ext uri="{FF2B5EF4-FFF2-40B4-BE49-F238E27FC236}">
                    <a16:creationId xmlns:a16="http://schemas.microsoft.com/office/drawing/2014/main" id="{72BFE60C-955E-4804-806A-D463BE20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038"/>
                <a:ext cx="225" cy="69"/>
              </a:xfrm>
              <a:custGeom>
                <a:avLst/>
                <a:gdLst>
                  <a:gd name="T0" fmla="*/ 0 w 80"/>
                  <a:gd name="T1" fmla="*/ 729 h 23"/>
                  <a:gd name="T2" fmla="*/ 3007 w 80"/>
                  <a:gd name="T3" fmla="*/ 1701 h 23"/>
                  <a:gd name="T4" fmla="*/ 5006 w 80"/>
                  <a:gd name="T5" fmla="*/ 567 h 23"/>
                  <a:gd name="T6" fmla="*/ 3867 w 80"/>
                  <a:gd name="T7" fmla="*/ 0 h 23"/>
                  <a:gd name="T8" fmla="*/ 3561 w 80"/>
                  <a:gd name="T9" fmla="*/ 891 h 23"/>
                  <a:gd name="T10" fmla="*/ 2444 w 80"/>
                  <a:gd name="T11" fmla="*/ 1296 h 23"/>
                  <a:gd name="T12" fmla="*/ 65 w 80"/>
                  <a:gd name="T13" fmla="*/ 8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23">
                    <a:moveTo>
                      <a:pt x="0" y="9"/>
                    </a:moveTo>
                    <a:cubicBezTo>
                      <a:pt x="14" y="18"/>
                      <a:pt x="31" y="23"/>
                      <a:pt x="48" y="21"/>
                    </a:cubicBezTo>
                    <a:cubicBezTo>
                      <a:pt x="58" y="20"/>
                      <a:pt x="73" y="16"/>
                      <a:pt x="80" y="7"/>
                    </a:cubicBezTo>
                    <a:cubicBezTo>
                      <a:pt x="74" y="9"/>
                      <a:pt x="66" y="4"/>
                      <a:pt x="62" y="0"/>
                    </a:cubicBezTo>
                    <a:cubicBezTo>
                      <a:pt x="66" y="7"/>
                      <a:pt x="67" y="9"/>
                      <a:pt x="57" y="11"/>
                    </a:cubicBezTo>
                    <a:cubicBezTo>
                      <a:pt x="51" y="13"/>
                      <a:pt x="45" y="14"/>
                      <a:pt x="39" y="16"/>
                    </a:cubicBezTo>
                    <a:cubicBezTo>
                      <a:pt x="28" y="19"/>
                      <a:pt x="10" y="13"/>
                      <a:pt x="1" y="1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Freeform 200">
                <a:extLst>
                  <a:ext uri="{FF2B5EF4-FFF2-40B4-BE49-F238E27FC236}">
                    <a16:creationId xmlns:a16="http://schemas.microsoft.com/office/drawing/2014/main" id="{9D705599-8110-42D0-9FE1-DA0B31785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933"/>
                <a:ext cx="96" cy="75"/>
              </a:xfrm>
              <a:custGeom>
                <a:avLst/>
                <a:gdLst>
                  <a:gd name="T0" fmla="*/ 184 w 34"/>
                  <a:gd name="T1" fmla="*/ 1377 h 25"/>
                  <a:gd name="T2" fmla="*/ 520 w 34"/>
                  <a:gd name="T3" fmla="*/ 1863 h 25"/>
                  <a:gd name="T4" fmla="*/ 1259 w 34"/>
                  <a:gd name="T5" fmla="*/ 1944 h 25"/>
                  <a:gd name="T6" fmla="*/ 2160 w 34"/>
                  <a:gd name="T7" fmla="*/ 0 h 25"/>
                  <a:gd name="T8" fmla="*/ 1395 w 34"/>
                  <a:gd name="T9" fmla="*/ 1215 h 25"/>
                  <a:gd name="T10" fmla="*/ 248 w 34"/>
                  <a:gd name="T11" fmla="*/ 137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5">
                    <a:moveTo>
                      <a:pt x="3" y="17"/>
                    </a:moveTo>
                    <a:cubicBezTo>
                      <a:pt x="0" y="23"/>
                      <a:pt x="3" y="23"/>
                      <a:pt x="8" y="23"/>
                    </a:cubicBezTo>
                    <a:cubicBezTo>
                      <a:pt x="11" y="24"/>
                      <a:pt x="18" y="25"/>
                      <a:pt x="20" y="24"/>
                    </a:cubicBezTo>
                    <a:cubicBezTo>
                      <a:pt x="28" y="23"/>
                      <a:pt x="29" y="7"/>
                      <a:pt x="34" y="0"/>
                    </a:cubicBezTo>
                    <a:cubicBezTo>
                      <a:pt x="28" y="3"/>
                      <a:pt x="26" y="11"/>
                      <a:pt x="22" y="15"/>
                    </a:cubicBezTo>
                    <a:cubicBezTo>
                      <a:pt x="16" y="21"/>
                      <a:pt x="12" y="19"/>
                      <a:pt x="4" y="17"/>
                    </a:cubicBezTo>
                  </a:path>
                </a:pathLst>
              </a:custGeom>
              <a:solidFill>
                <a:srgbClr val="C94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1" name="Freeform 201">
                <a:extLst>
                  <a:ext uri="{FF2B5EF4-FFF2-40B4-BE49-F238E27FC236}">
                    <a16:creationId xmlns:a16="http://schemas.microsoft.com/office/drawing/2014/main" id="{6633D7C8-C2CE-438C-9E35-AA31C0467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887"/>
                <a:ext cx="59" cy="70"/>
              </a:xfrm>
              <a:custGeom>
                <a:avLst/>
                <a:gdLst>
                  <a:gd name="T0" fmla="*/ 0 w 21"/>
                  <a:gd name="T1" fmla="*/ 1972 h 23"/>
                  <a:gd name="T2" fmla="*/ 1309 w 21"/>
                  <a:gd name="T3" fmla="*/ 1047 h 23"/>
                  <a:gd name="T4" fmla="*/ 309 w 21"/>
                  <a:gd name="T5" fmla="*/ 1546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0" y="23"/>
                    </a:moveTo>
                    <a:cubicBezTo>
                      <a:pt x="6" y="18"/>
                      <a:pt x="11" y="0"/>
                      <a:pt x="21" y="12"/>
                    </a:cubicBezTo>
                    <a:cubicBezTo>
                      <a:pt x="12" y="7"/>
                      <a:pt x="10" y="17"/>
                      <a:pt x="5" y="18"/>
                    </a:cubicBezTo>
                  </a:path>
                </a:pathLst>
              </a:custGeom>
              <a:solidFill>
                <a:srgbClr val="EBC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2" name="Freeform 202">
                <a:extLst>
                  <a:ext uri="{FF2B5EF4-FFF2-40B4-BE49-F238E27FC236}">
                    <a16:creationId xmlns:a16="http://schemas.microsoft.com/office/drawing/2014/main" id="{C4F83CF3-851A-471C-86DE-DE05DF5F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680"/>
                <a:ext cx="45" cy="48"/>
              </a:xfrm>
              <a:custGeom>
                <a:avLst/>
                <a:gdLst>
                  <a:gd name="T0" fmla="*/ 444 w 16"/>
                  <a:gd name="T1" fmla="*/ 162 h 16"/>
                  <a:gd name="T2" fmla="*/ 245 w 16"/>
                  <a:gd name="T3" fmla="*/ 729 h 16"/>
                  <a:gd name="T4" fmla="*/ 0 w 16"/>
                  <a:gd name="T5" fmla="*/ 1296 h 16"/>
                  <a:gd name="T6" fmla="*/ 380 w 16"/>
                  <a:gd name="T7" fmla="*/ 1215 h 16"/>
                  <a:gd name="T8" fmla="*/ 515 w 16"/>
                  <a:gd name="T9" fmla="*/ 729 h 16"/>
                  <a:gd name="T10" fmla="*/ 554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7" y="2"/>
                    </a:moveTo>
                    <a:cubicBezTo>
                      <a:pt x="4" y="2"/>
                      <a:pt x="5" y="7"/>
                      <a:pt x="4" y="9"/>
                    </a:cubicBezTo>
                    <a:cubicBezTo>
                      <a:pt x="3" y="12"/>
                      <a:pt x="2" y="14"/>
                      <a:pt x="0" y="16"/>
                    </a:cubicBezTo>
                    <a:cubicBezTo>
                      <a:pt x="1" y="15"/>
                      <a:pt x="5" y="16"/>
                      <a:pt x="6" y="15"/>
                    </a:cubicBezTo>
                    <a:cubicBezTo>
                      <a:pt x="9" y="13"/>
                      <a:pt x="7" y="12"/>
                      <a:pt x="8" y="9"/>
                    </a:cubicBezTo>
                    <a:cubicBezTo>
                      <a:pt x="9" y="7"/>
                      <a:pt x="16" y="1"/>
                      <a:pt x="9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Freeform 203">
                <a:extLst>
                  <a:ext uri="{FF2B5EF4-FFF2-40B4-BE49-F238E27FC236}">
                    <a16:creationId xmlns:a16="http://schemas.microsoft.com/office/drawing/2014/main" id="{27818728-F1DE-43A9-BC62-A144F34D9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620"/>
                <a:ext cx="217" cy="156"/>
              </a:xfrm>
              <a:custGeom>
                <a:avLst/>
                <a:gdLst>
                  <a:gd name="T0" fmla="*/ 1144 w 77"/>
                  <a:gd name="T1" fmla="*/ 3807 h 52"/>
                  <a:gd name="T2" fmla="*/ 3018 w 77"/>
                  <a:gd name="T3" fmla="*/ 3564 h 52"/>
                  <a:gd name="T4" fmla="*/ 3717 w 77"/>
                  <a:gd name="T5" fmla="*/ 2268 h 52"/>
                  <a:gd name="T6" fmla="*/ 4861 w 77"/>
                  <a:gd name="T7" fmla="*/ 0 h 52"/>
                  <a:gd name="T8" fmla="*/ 3779 w 77"/>
                  <a:gd name="T9" fmla="*/ 1539 h 52"/>
                  <a:gd name="T10" fmla="*/ 2328 w 77"/>
                  <a:gd name="T11" fmla="*/ 3078 h 52"/>
                  <a:gd name="T12" fmla="*/ 826 w 77"/>
                  <a:gd name="T13" fmla="*/ 3645 h 52"/>
                  <a:gd name="T14" fmla="*/ 0 w 77"/>
                  <a:gd name="T15" fmla="*/ 3726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" h="52">
                    <a:moveTo>
                      <a:pt x="18" y="47"/>
                    </a:moveTo>
                    <a:cubicBezTo>
                      <a:pt x="26" y="50"/>
                      <a:pt x="41" y="52"/>
                      <a:pt x="48" y="44"/>
                    </a:cubicBezTo>
                    <a:cubicBezTo>
                      <a:pt x="52" y="39"/>
                      <a:pt x="55" y="33"/>
                      <a:pt x="59" y="28"/>
                    </a:cubicBezTo>
                    <a:cubicBezTo>
                      <a:pt x="66" y="21"/>
                      <a:pt x="74" y="10"/>
                      <a:pt x="77" y="0"/>
                    </a:cubicBezTo>
                    <a:cubicBezTo>
                      <a:pt x="71" y="6"/>
                      <a:pt x="66" y="13"/>
                      <a:pt x="60" y="19"/>
                    </a:cubicBezTo>
                    <a:cubicBezTo>
                      <a:pt x="54" y="26"/>
                      <a:pt x="46" y="34"/>
                      <a:pt x="37" y="38"/>
                    </a:cubicBezTo>
                    <a:cubicBezTo>
                      <a:pt x="30" y="41"/>
                      <a:pt x="20" y="45"/>
                      <a:pt x="13" y="45"/>
                    </a:cubicBezTo>
                    <a:cubicBezTo>
                      <a:pt x="8" y="46"/>
                      <a:pt x="4" y="45"/>
                      <a:pt x="0" y="46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4" name="Freeform 204">
                <a:extLst>
                  <a:ext uri="{FF2B5EF4-FFF2-40B4-BE49-F238E27FC236}">
                    <a16:creationId xmlns:a16="http://schemas.microsoft.com/office/drawing/2014/main" id="{4164E702-A3E0-4EA0-9569-5BE67763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244"/>
                <a:ext cx="29" cy="138"/>
              </a:xfrm>
              <a:custGeom>
                <a:avLst/>
                <a:gdLst>
                  <a:gd name="T0" fmla="*/ 0 w 10"/>
                  <a:gd name="T1" fmla="*/ 0 h 46"/>
                  <a:gd name="T2" fmla="*/ 296 w 10"/>
                  <a:gd name="T3" fmla="*/ 1701 h 46"/>
                  <a:gd name="T4" fmla="*/ 563 w 10"/>
                  <a:gd name="T5" fmla="*/ 3726 h 46"/>
                  <a:gd name="T6" fmla="*/ 563 w 10"/>
                  <a:gd name="T7" fmla="*/ 2511 h 46"/>
                  <a:gd name="T8" fmla="*/ 708 w 10"/>
                  <a:gd name="T9" fmla="*/ 1701 h 46"/>
                  <a:gd name="T10" fmla="*/ 0 w 10"/>
                  <a:gd name="T11" fmla="*/ 81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6">
                    <a:moveTo>
                      <a:pt x="0" y="0"/>
                    </a:moveTo>
                    <a:cubicBezTo>
                      <a:pt x="0" y="7"/>
                      <a:pt x="3" y="14"/>
                      <a:pt x="4" y="21"/>
                    </a:cubicBezTo>
                    <a:cubicBezTo>
                      <a:pt x="5" y="29"/>
                      <a:pt x="6" y="38"/>
                      <a:pt x="8" y="46"/>
                    </a:cubicBezTo>
                    <a:cubicBezTo>
                      <a:pt x="8" y="41"/>
                      <a:pt x="7" y="36"/>
                      <a:pt x="8" y="31"/>
                    </a:cubicBezTo>
                    <a:cubicBezTo>
                      <a:pt x="8" y="28"/>
                      <a:pt x="10" y="23"/>
                      <a:pt x="10" y="21"/>
                    </a:cubicBezTo>
                    <a:cubicBezTo>
                      <a:pt x="10" y="14"/>
                      <a:pt x="2" y="8"/>
                      <a:pt x="0" y="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5" name="Freeform 205">
                <a:extLst>
                  <a:ext uri="{FF2B5EF4-FFF2-40B4-BE49-F238E27FC236}">
                    <a16:creationId xmlns:a16="http://schemas.microsoft.com/office/drawing/2014/main" id="{9F1E6421-B0A6-43E7-BB14-B6875E546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382"/>
                <a:ext cx="65" cy="78"/>
              </a:xfrm>
              <a:custGeom>
                <a:avLst/>
                <a:gdLst>
                  <a:gd name="T0" fmla="*/ 65 w 23"/>
                  <a:gd name="T1" fmla="*/ 810 h 26"/>
                  <a:gd name="T2" fmla="*/ 766 w 23"/>
                  <a:gd name="T3" fmla="*/ 324 h 26"/>
                  <a:gd name="T4" fmla="*/ 1399 w 23"/>
                  <a:gd name="T5" fmla="*/ 2106 h 26"/>
                  <a:gd name="T6" fmla="*/ 704 w 23"/>
                  <a:gd name="T7" fmla="*/ 1215 h 26"/>
                  <a:gd name="T8" fmla="*/ 0 w 23"/>
                  <a:gd name="T9" fmla="*/ 89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" y="10"/>
                    </a:moveTo>
                    <a:cubicBezTo>
                      <a:pt x="2" y="3"/>
                      <a:pt x="8" y="0"/>
                      <a:pt x="12" y="4"/>
                    </a:cubicBezTo>
                    <a:cubicBezTo>
                      <a:pt x="15" y="8"/>
                      <a:pt x="23" y="21"/>
                      <a:pt x="22" y="26"/>
                    </a:cubicBezTo>
                    <a:cubicBezTo>
                      <a:pt x="17" y="24"/>
                      <a:pt x="16" y="17"/>
                      <a:pt x="11" y="15"/>
                    </a:cubicBezTo>
                    <a:cubicBezTo>
                      <a:pt x="7" y="13"/>
                      <a:pt x="4" y="14"/>
                      <a:pt x="0" y="1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Freeform 206">
                <a:extLst>
                  <a:ext uri="{FF2B5EF4-FFF2-40B4-BE49-F238E27FC236}">
                    <a16:creationId xmlns:a16="http://schemas.microsoft.com/office/drawing/2014/main" id="{7948D87F-9473-49BE-B4D4-1B747831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214"/>
                <a:ext cx="26" cy="51"/>
              </a:xfrm>
              <a:custGeom>
                <a:avLst/>
                <a:gdLst>
                  <a:gd name="T0" fmla="*/ 335 w 9"/>
                  <a:gd name="T1" fmla="*/ 81 h 17"/>
                  <a:gd name="T2" fmla="*/ 292 w 9"/>
                  <a:gd name="T3" fmla="*/ 1377 h 17"/>
                  <a:gd name="T4" fmla="*/ 627 w 9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0" y="3"/>
                      <a:pt x="3" y="13"/>
                      <a:pt x="4" y="17"/>
                    </a:cubicBezTo>
                    <a:cubicBezTo>
                      <a:pt x="5" y="12"/>
                      <a:pt x="5" y="5"/>
                      <a:pt x="9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Freeform 207">
                <a:extLst>
                  <a:ext uri="{FF2B5EF4-FFF2-40B4-BE49-F238E27FC236}">
                    <a16:creationId xmlns:a16="http://schemas.microsoft.com/office/drawing/2014/main" id="{FEFFE6A8-0F24-4D5C-9C73-87B1B08E1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253"/>
                <a:ext cx="23" cy="21"/>
              </a:xfrm>
              <a:custGeom>
                <a:avLst/>
                <a:gdLst>
                  <a:gd name="T0" fmla="*/ 216 w 8"/>
                  <a:gd name="T1" fmla="*/ 0 h 7"/>
                  <a:gd name="T2" fmla="*/ 331 w 8"/>
                  <a:gd name="T3" fmla="*/ 567 h 7"/>
                  <a:gd name="T4" fmla="*/ 405 w 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0" y="2"/>
                      <a:pt x="3" y="5"/>
                      <a:pt x="5" y="7"/>
                    </a:cubicBezTo>
                    <a:cubicBezTo>
                      <a:pt x="8" y="6"/>
                      <a:pt x="3" y="3"/>
                      <a:pt x="6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8" name="Freeform 208">
                <a:extLst>
                  <a:ext uri="{FF2B5EF4-FFF2-40B4-BE49-F238E27FC236}">
                    <a16:creationId xmlns:a16="http://schemas.microsoft.com/office/drawing/2014/main" id="{865BFE1E-301B-4796-830A-B1C623EC7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2412"/>
                <a:ext cx="12" cy="12"/>
              </a:xfrm>
              <a:custGeom>
                <a:avLst/>
                <a:gdLst>
                  <a:gd name="T0" fmla="*/ 162 w 4"/>
                  <a:gd name="T1" fmla="*/ 0 h 4"/>
                  <a:gd name="T2" fmla="*/ 0 w 4"/>
                  <a:gd name="T3" fmla="*/ 243 h 4"/>
                  <a:gd name="T4" fmla="*/ 324 w 4"/>
                  <a:gd name="T5" fmla="*/ 32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3" y="4"/>
                      <a:pt x="4" y="4"/>
                    </a:cubicBezTo>
                  </a:path>
                </a:pathLst>
              </a:custGeom>
              <a:solidFill>
                <a:srgbClr val="8B5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9" name="Freeform 209">
                <a:extLst>
                  <a:ext uri="{FF2B5EF4-FFF2-40B4-BE49-F238E27FC236}">
                    <a16:creationId xmlns:a16="http://schemas.microsoft.com/office/drawing/2014/main" id="{CF9380BC-AA8F-43E3-B22A-80F62F109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493"/>
                <a:ext cx="669" cy="343"/>
              </a:xfrm>
              <a:custGeom>
                <a:avLst/>
                <a:gdLst>
                  <a:gd name="T0" fmla="*/ 0 w 237"/>
                  <a:gd name="T1" fmla="*/ 3186 h 114"/>
                  <a:gd name="T2" fmla="*/ 629 w 237"/>
                  <a:gd name="T3" fmla="*/ 3920 h 114"/>
                  <a:gd name="T4" fmla="*/ 1259 w 237"/>
                  <a:gd name="T5" fmla="*/ 4408 h 114"/>
                  <a:gd name="T6" fmla="*/ 2989 w 237"/>
                  <a:gd name="T7" fmla="*/ 5178 h 114"/>
                  <a:gd name="T8" fmla="*/ 5778 w 237"/>
                  <a:gd name="T9" fmla="*/ 6318 h 114"/>
                  <a:gd name="T10" fmla="*/ 6924 w 237"/>
                  <a:gd name="T11" fmla="*/ 6890 h 114"/>
                  <a:gd name="T12" fmla="*/ 7427 w 237"/>
                  <a:gd name="T13" fmla="*/ 7702 h 114"/>
                  <a:gd name="T14" fmla="*/ 10413 w 237"/>
                  <a:gd name="T15" fmla="*/ 9017 h 114"/>
                  <a:gd name="T16" fmla="*/ 12502 w 237"/>
                  <a:gd name="T17" fmla="*/ 9342 h 114"/>
                  <a:gd name="T18" fmla="*/ 13897 w 237"/>
                  <a:gd name="T19" fmla="*/ 9180 h 114"/>
                  <a:gd name="T20" fmla="*/ 15043 w 237"/>
                  <a:gd name="T21" fmla="*/ 9099 h 114"/>
                  <a:gd name="T22" fmla="*/ 11178 w 237"/>
                  <a:gd name="T23" fmla="*/ 7877 h 114"/>
                  <a:gd name="T24" fmla="*/ 8773 w 237"/>
                  <a:gd name="T25" fmla="*/ 6237 h 114"/>
                  <a:gd name="T26" fmla="*/ 8638 w 237"/>
                  <a:gd name="T27" fmla="*/ 5178 h 114"/>
                  <a:gd name="T28" fmla="*/ 8056 w 237"/>
                  <a:gd name="T29" fmla="*/ 5503 h 114"/>
                  <a:gd name="T30" fmla="*/ 7305 w 237"/>
                  <a:gd name="T31" fmla="*/ 5422 h 114"/>
                  <a:gd name="T32" fmla="*/ 6662 w 237"/>
                  <a:gd name="T33" fmla="*/ 4408 h 114"/>
                  <a:gd name="T34" fmla="*/ 5778 w 237"/>
                  <a:gd name="T35" fmla="*/ 4083 h 114"/>
                  <a:gd name="T36" fmla="*/ 5149 w 237"/>
                  <a:gd name="T37" fmla="*/ 3024 h 114"/>
                  <a:gd name="T38" fmla="*/ 4502 w 237"/>
                  <a:gd name="T39" fmla="*/ 1721 h 114"/>
                  <a:gd name="T40" fmla="*/ 4384 w 237"/>
                  <a:gd name="T41" fmla="*/ 0 h 114"/>
                  <a:gd name="T42" fmla="*/ 2989 w 237"/>
                  <a:gd name="T43" fmla="*/ 3592 h 114"/>
                  <a:gd name="T44" fmla="*/ 1840 w 237"/>
                  <a:gd name="T45" fmla="*/ 4002 h 114"/>
                  <a:gd name="T46" fmla="*/ 1011 w 237"/>
                  <a:gd name="T47" fmla="*/ 3839 h 114"/>
                  <a:gd name="T48" fmla="*/ 0 w 237"/>
                  <a:gd name="T49" fmla="*/ 3105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7" h="114">
                    <a:moveTo>
                      <a:pt x="0" y="39"/>
                    </a:moveTo>
                    <a:cubicBezTo>
                      <a:pt x="4" y="43"/>
                      <a:pt x="5" y="45"/>
                      <a:pt x="10" y="48"/>
                    </a:cubicBezTo>
                    <a:cubicBezTo>
                      <a:pt x="13" y="50"/>
                      <a:pt x="16" y="52"/>
                      <a:pt x="20" y="54"/>
                    </a:cubicBezTo>
                    <a:cubicBezTo>
                      <a:pt x="29" y="58"/>
                      <a:pt x="38" y="59"/>
                      <a:pt x="47" y="63"/>
                    </a:cubicBezTo>
                    <a:cubicBezTo>
                      <a:pt x="61" y="70"/>
                      <a:pt x="77" y="71"/>
                      <a:pt x="91" y="77"/>
                    </a:cubicBezTo>
                    <a:cubicBezTo>
                      <a:pt x="95" y="78"/>
                      <a:pt x="105" y="81"/>
                      <a:pt x="109" y="84"/>
                    </a:cubicBezTo>
                    <a:cubicBezTo>
                      <a:pt x="115" y="89"/>
                      <a:pt x="110" y="91"/>
                      <a:pt x="117" y="94"/>
                    </a:cubicBezTo>
                    <a:cubicBezTo>
                      <a:pt x="133" y="100"/>
                      <a:pt x="148" y="107"/>
                      <a:pt x="164" y="110"/>
                    </a:cubicBezTo>
                    <a:cubicBezTo>
                      <a:pt x="175" y="113"/>
                      <a:pt x="186" y="114"/>
                      <a:pt x="197" y="114"/>
                    </a:cubicBezTo>
                    <a:cubicBezTo>
                      <a:pt x="204" y="114"/>
                      <a:pt x="211" y="112"/>
                      <a:pt x="219" y="112"/>
                    </a:cubicBezTo>
                    <a:cubicBezTo>
                      <a:pt x="224" y="112"/>
                      <a:pt x="232" y="110"/>
                      <a:pt x="237" y="111"/>
                    </a:cubicBezTo>
                    <a:cubicBezTo>
                      <a:pt x="217" y="114"/>
                      <a:pt x="194" y="102"/>
                      <a:pt x="176" y="96"/>
                    </a:cubicBezTo>
                    <a:cubicBezTo>
                      <a:pt x="163" y="93"/>
                      <a:pt x="143" y="91"/>
                      <a:pt x="138" y="76"/>
                    </a:cubicBezTo>
                    <a:cubicBezTo>
                      <a:pt x="137" y="74"/>
                      <a:pt x="138" y="65"/>
                      <a:pt x="136" y="63"/>
                    </a:cubicBezTo>
                    <a:cubicBezTo>
                      <a:pt x="133" y="61"/>
                      <a:pt x="130" y="66"/>
                      <a:pt x="127" y="67"/>
                    </a:cubicBezTo>
                    <a:cubicBezTo>
                      <a:pt x="123" y="69"/>
                      <a:pt x="119" y="68"/>
                      <a:pt x="115" y="66"/>
                    </a:cubicBezTo>
                    <a:cubicBezTo>
                      <a:pt x="108" y="64"/>
                      <a:pt x="107" y="61"/>
                      <a:pt x="105" y="54"/>
                    </a:cubicBezTo>
                    <a:cubicBezTo>
                      <a:pt x="103" y="46"/>
                      <a:pt x="97" y="54"/>
                      <a:pt x="91" y="50"/>
                    </a:cubicBezTo>
                    <a:cubicBezTo>
                      <a:pt x="87" y="47"/>
                      <a:pt x="84" y="41"/>
                      <a:pt x="81" y="37"/>
                    </a:cubicBezTo>
                    <a:cubicBezTo>
                      <a:pt x="78" y="32"/>
                      <a:pt x="74" y="26"/>
                      <a:pt x="71" y="21"/>
                    </a:cubicBezTo>
                    <a:cubicBezTo>
                      <a:pt x="67" y="14"/>
                      <a:pt x="70" y="7"/>
                      <a:pt x="69" y="0"/>
                    </a:cubicBezTo>
                    <a:cubicBezTo>
                      <a:pt x="69" y="13"/>
                      <a:pt x="58" y="37"/>
                      <a:pt x="47" y="44"/>
                    </a:cubicBezTo>
                    <a:cubicBezTo>
                      <a:pt x="44" y="47"/>
                      <a:pt x="33" y="50"/>
                      <a:pt x="29" y="49"/>
                    </a:cubicBezTo>
                    <a:cubicBezTo>
                      <a:pt x="23" y="49"/>
                      <a:pt x="22" y="49"/>
                      <a:pt x="16" y="47"/>
                    </a:cubicBezTo>
                    <a:cubicBezTo>
                      <a:pt x="8" y="46"/>
                      <a:pt x="9" y="43"/>
                      <a:pt x="0" y="38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0" name="Freeform 210">
                <a:extLst>
                  <a:ext uri="{FF2B5EF4-FFF2-40B4-BE49-F238E27FC236}">
                    <a16:creationId xmlns:a16="http://schemas.microsoft.com/office/drawing/2014/main" id="{74973971-13E4-4DF5-8904-E1FC18C3C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21"/>
                <a:ext cx="412" cy="232"/>
              </a:xfrm>
              <a:custGeom>
                <a:avLst/>
                <a:gdLst>
                  <a:gd name="T0" fmla="*/ 564 w 146"/>
                  <a:gd name="T1" fmla="*/ 654 h 77"/>
                  <a:gd name="T2" fmla="*/ 1394 w 146"/>
                  <a:gd name="T3" fmla="*/ 2133 h 77"/>
                  <a:gd name="T4" fmla="*/ 2159 w 146"/>
                  <a:gd name="T5" fmla="*/ 2950 h 77"/>
                  <a:gd name="T6" fmla="*/ 3999 w 146"/>
                  <a:gd name="T7" fmla="*/ 4622 h 77"/>
                  <a:gd name="T8" fmla="*/ 6338 w 146"/>
                  <a:gd name="T9" fmla="*/ 5936 h 77"/>
                  <a:gd name="T10" fmla="*/ 9262 w 146"/>
                  <a:gd name="T11" fmla="*/ 6345 h 77"/>
                  <a:gd name="T12" fmla="*/ 7662 w 146"/>
                  <a:gd name="T13" fmla="*/ 4947 h 77"/>
                  <a:gd name="T14" fmla="*/ 6967 w 146"/>
                  <a:gd name="T15" fmla="*/ 4538 h 77"/>
                  <a:gd name="T16" fmla="*/ 6473 w 146"/>
                  <a:gd name="T17" fmla="*/ 2868 h 77"/>
                  <a:gd name="T18" fmla="*/ 5525 w 146"/>
                  <a:gd name="T19" fmla="*/ 4703 h 77"/>
                  <a:gd name="T20" fmla="*/ 4944 w 146"/>
                  <a:gd name="T21" fmla="*/ 3721 h 77"/>
                  <a:gd name="T22" fmla="*/ 4492 w 146"/>
                  <a:gd name="T23" fmla="*/ 4049 h 77"/>
                  <a:gd name="T24" fmla="*/ 3553 w 146"/>
                  <a:gd name="T25" fmla="*/ 3314 h 77"/>
                  <a:gd name="T26" fmla="*/ 2540 w 146"/>
                  <a:gd name="T27" fmla="*/ 2462 h 77"/>
                  <a:gd name="T28" fmla="*/ 1775 w 146"/>
                  <a:gd name="T29" fmla="*/ 1317 h 77"/>
                  <a:gd name="T30" fmla="*/ 446 w 146"/>
                  <a:gd name="T31" fmla="*/ 410 h 77"/>
                  <a:gd name="T32" fmla="*/ 0 w 146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77">
                    <a:moveTo>
                      <a:pt x="9" y="8"/>
                    </a:moveTo>
                    <a:cubicBezTo>
                      <a:pt x="15" y="14"/>
                      <a:pt x="17" y="21"/>
                      <a:pt x="22" y="26"/>
                    </a:cubicBezTo>
                    <a:cubicBezTo>
                      <a:pt x="26" y="30"/>
                      <a:pt x="30" y="33"/>
                      <a:pt x="34" y="36"/>
                    </a:cubicBezTo>
                    <a:cubicBezTo>
                      <a:pt x="42" y="44"/>
                      <a:pt x="53" y="51"/>
                      <a:pt x="63" y="56"/>
                    </a:cubicBezTo>
                    <a:cubicBezTo>
                      <a:pt x="75" y="62"/>
                      <a:pt x="86" y="69"/>
                      <a:pt x="100" y="72"/>
                    </a:cubicBezTo>
                    <a:cubicBezTo>
                      <a:pt x="115" y="75"/>
                      <a:pt x="130" y="75"/>
                      <a:pt x="146" y="77"/>
                    </a:cubicBezTo>
                    <a:cubicBezTo>
                      <a:pt x="140" y="71"/>
                      <a:pt x="129" y="65"/>
                      <a:pt x="121" y="60"/>
                    </a:cubicBezTo>
                    <a:cubicBezTo>
                      <a:pt x="117" y="59"/>
                      <a:pt x="113" y="57"/>
                      <a:pt x="110" y="55"/>
                    </a:cubicBezTo>
                    <a:cubicBezTo>
                      <a:pt x="102" y="49"/>
                      <a:pt x="104" y="42"/>
                      <a:pt x="102" y="35"/>
                    </a:cubicBezTo>
                    <a:cubicBezTo>
                      <a:pt x="97" y="41"/>
                      <a:pt x="95" y="53"/>
                      <a:pt x="87" y="57"/>
                    </a:cubicBezTo>
                    <a:cubicBezTo>
                      <a:pt x="78" y="62"/>
                      <a:pt x="78" y="51"/>
                      <a:pt x="78" y="45"/>
                    </a:cubicBezTo>
                    <a:cubicBezTo>
                      <a:pt x="76" y="47"/>
                      <a:pt x="73" y="49"/>
                      <a:pt x="71" y="49"/>
                    </a:cubicBezTo>
                    <a:cubicBezTo>
                      <a:pt x="66" y="49"/>
                      <a:pt x="59" y="43"/>
                      <a:pt x="56" y="40"/>
                    </a:cubicBezTo>
                    <a:cubicBezTo>
                      <a:pt x="50" y="37"/>
                      <a:pt x="45" y="34"/>
                      <a:pt x="40" y="30"/>
                    </a:cubicBezTo>
                    <a:cubicBezTo>
                      <a:pt x="36" y="25"/>
                      <a:pt x="34" y="20"/>
                      <a:pt x="28" y="16"/>
                    </a:cubicBezTo>
                    <a:cubicBezTo>
                      <a:pt x="22" y="12"/>
                      <a:pt x="14" y="9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1" name="Freeform 211">
                <a:extLst>
                  <a:ext uri="{FF2B5EF4-FFF2-40B4-BE49-F238E27FC236}">
                    <a16:creationId xmlns:a16="http://schemas.microsoft.com/office/drawing/2014/main" id="{13E16257-F3AB-4025-BBE5-8C302D338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2785"/>
                <a:ext cx="637" cy="304"/>
              </a:xfrm>
              <a:custGeom>
                <a:avLst/>
                <a:gdLst>
                  <a:gd name="T0" fmla="*/ 65 w 226"/>
                  <a:gd name="T1" fmla="*/ 5018 h 101"/>
                  <a:gd name="T2" fmla="*/ 5417 w 226"/>
                  <a:gd name="T3" fmla="*/ 7802 h 101"/>
                  <a:gd name="T4" fmla="*/ 7388 w 226"/>
                  <a:gd name="T5" fmla="*/ 7717 h 101"/>
                  <a:gd name="T6" fmla="*/ 9222 w 226"/>
                  <a:gd name="T7" fmla="*/ 8127 h 101"/>
                  <a:gd name="T8" fmla="*/ 11353 w 226"/>
                  <a:gd name="T9" fmla="*/ 8045 h 101"/>
                  <a:gd name="T10" fmla="*/ 12114 w 226"/>
                  <a:gd name="T11" fmla="*/ 7802 h 101"/>
                  <a:gd name="T12" fmla="*/ 13053 w 226"/>
                  <a:gd name="T13" fmla="*/ 7883 h 101"/>
                  <a:gd name="T14" fmla="*/ 13642 w 226"/>
                  <a:gd name="T15" fmla="*/ 7636 h 101"/>
                  <a:gd name="T16" fmla="*/ 13704 w 226"/>
                  <a:gd name="T17" fmla="*/ 6486 h 101"/>
                  <a:gd name="T18" fmla="*/ 13887 w 226"/>
                  <a:gd name="T19" fmla="*/ 3434 h 101"/>
                  <a:gd name="T20" fmla="*/ 14014 w 226"/>
                  <a:gd name="T21" fmla="*/ 0 h 101"/>
                  <a:gd name="T22" fmla="*/ 13507 w 226"/>
                  <a:gd name="T23" fmla="*/ 1884 h 101"/>
                  <a:gd name="T24" fmla="*/ 13013 w 226"/>
                  <a:gd name="T25" fmla="*/ 4084 h 101"/>
                  <a:gd name="T26" fmla="*/ 10970 w 226"/>
                  <a:gd name="T27" fmla="*/ 5018 h 101"/>
                  <a:gd name="T28" fmla="*/ 10344 w 226"/>
                  <a:gd name="T29" fmla="*/ 6811 h 101"/>
                  <a:gd name="T30" fmla="*/ 10279 w 226"/>
                  <a:gd name="T31" fmla="*/ 6161 h 101"/>
                  <a:gd name="T32" fmla="*/ 10034 w 226"/>
                  <a:gd name="T33" fmla="*/ 5102 h 101"/>
                  <a:gd name="T34" fmla="*/ 7636 w 226"/>
                  <a:gd name="T35" fmla="*/ 2781 h 101"/>
                  <a:gd name="T36" fmla="*/ 5863 w 226"/>
                  <a:gd name="T37" fmla="*/ 1397 h 101"/>
                  <a:gd name="T38" fmla="*/ 5107 w 226"/>
                  <a:gd name="T39" fmla="*/ 653 h 101"/>
                  <a:gd name="T40" fmla="*/ 6562 w 226"/>
                  <a:gd name="T41" fmla="*/ 2537 h 101"/>
                  <a:gd name="T42" fmla="*/ 8087 w 226"/>
                  <a:gd name="T43" fmla="*/ 5183 h 101"/>
                  <a:gd name="T44" fmla="*/ 5369 w 226"/>
                  <a:gd name="T45" fmla="*/ 5427 h 101"/>
                  <a:gd name="T46" fmla="*/ 3988 w 226"/>
                  <a:gd name="T47" fmla="*/ 6161 h 101"/>
                  <a:gd name="T48" fmla="*/ 2844 w 226"/>
                  <a:gd name="T49" fmla="*/ 5833 h 101"/>
                  <a:gd name="T50" fmla="*/ 2080 w 226"/>
                  <a:gd name="T51" fmla="*/ 5752 h 101"/>
                  <a:gd name="T52" fmla="*/ 1074 w 226"/>
                  <a:gd name="T53" fmla="*/ 5427 h 101"/>
                  <a:gd name="T54" fmla="*/ 0 w 226"/>
                  <a:gd name="T55" fmla="*/ 4855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6" h="101">
                    <a:moveTo>
                      <a:pt x="1" y="61"/>
                    </a:moveTo>
                    <a:cubicBezTo>
                      <a:pt x="18" y="76"/>
                      <a:pt x="64" y="95"/>
                      <a:pt x="86" y="95"/>
                    </a:cubicBezTo>
                    <a:cubicBezTo>
                      <a:pt x="97" y="95"/>
                      <a:pt x="107" y="93"/>
                      <a:pt x="117" y="94"/>
                    </a:cubicBezTo>
                    <a:cubicBezTo>
                      <a:pt x="127" y="95"/>
                      <a:pt x="137" y="97"/>
                      <a:pt x="146" y="99"/>
                    </a:cubicBezTo>
                    <a:cubicBezTo>
                      <a:pt x="157" y="101"/>
                      <a:pt x="170" y="101"/>
                      <a:pt x="180" y="98"/>
                    </a:cubicBezTo>
                    <a:cubicBezTo>
                      <a:pt x="184" y="97"/>
                      <a:pt x="188" y="95"/>
                      <a:pt x="192" y="95"/>
                    </a:cubicBezTo>
                    <a:cubicBezTo>
                      <a:pt x="197" y="95"/>
                      <a:pt x="202" y="97"/>
                      <a:pt x="207" y="96"/>
                    </a:cubicBezTo>
                    <a:cubicBezTo>
                      <a:pt x="209" y="96"/>
                      <a:pt x="215" y="96"/>
                      <a:pt x="216" y="93"/>
                    </a:cubicBezTo>
                    <a:cubicBezTo>
                      <a:pt x="216" y="91"/>
                      <a:pt x="217" y="82"/>
                      <a:pt x="217" y="79"/>
                    </a:cubicBezTo>
                    <a:cubicBezTo>
                      <a:pt x="218" y="66"/>
                      <a:pt x="217" y="55"/>
                      <a:pt x="220" y="42"/>
                    </a:cubicBezTo>
                    <a:cubicBezTo>
                      <a:pt x="226" y="21"/>
                      <a:pt x="222" y="12"/>
                      <a:pt x="222" y="0"/>
                    </a:cubicBezTo>
                    <a:cubicBezTo>
                      <a:pt x="219" y="4"/>
                      <a:pt x="215" y="19"/>
                      <a:pt x="214" y="23"/>
                    </a:cubicBezTo>
                    <a:cubicBezTo>
                      <a:pt x="211" y="32"/>
                      <a:pt x="210" y="41"/>
                      <a:pt x="206" y="50"/>
                    </a:cubicBezTo>
                    <a:cubicBezTo>
                      <a:pt x="200" y="63"/>
                      <a:pt x="187" y="71"/>
                      <a:pt x="174" y="61"/>
                    </a:cubicBezTo>
                    <a:cubicBezTo>
                      <a:pt x="183" y="67"/>
                      <a:pt x="173" y="90"/>
                      <a:pt x="164" y="83"/>
                    </a:cubicBezTo>
                    <a:cubicBezTo>
                      <a:pt x="161" y="81"/>
                      <a:pt x="163" y="78"/>
                      <a:pt x="163" y="75"/>
                    </a:cubicBezTo>
                    <a:cubicBezTo>
                      <a:pt x="164" y="69"/>
                      <a:pt x="163" y="68"/>
                      <a:pt x="159" y="62"/>
                    </a:cubicBezTo>
                    <a:cubicBezTo>
                      <a:pt x="149" y="49"/>
                      <a:pt x="135" y="42"/>
                      <a:pt x="121" y="34"/>
                    </a:cubicBezTo>
                    <a:cubicBezTo>
                      <a:pt x="112" y="29"/>
                      <a:pt x="102" y="23"/>
                      <a:pt x="93" y="17"/>
                    </a:cubicBezTo>
                    <a:cubicBezTo>
                      <a:pt x="89" y="15"/>
                      <a:pt x="84" y="12"/>
                      <a:pt x="81" y="8"/>
                    </a:cubicBezTo>
                    <a:cubicBezTo>
                      <a:pt x="89" y="15"/>
                      <a:pt x="96" y="24"/>
                      <a:pt x="104" y="31"/>
                    </a:cubicBezTo>
                    <a:cubicBezTo>
                      <a:pt x="113" y="39"/>
                      <a:pt x="129" y="49"/>
                      <a:pt x="128" y="63"/>
                    </a:cubicBezTo>
                    <a:cubicBezTo>
                      <a:pt x="127" y="86"/>
                      <a:pt x="93" y="82"/>
                      <a:pt x="85" y="66"/>
                    </a:cubicBezTo>
                    <a:cubicBezTo>
                      <a:pt x="81" y="77"/>
                      <a:pt x="74" y="76"/>
                      <a:pt x="63" y="75"/>
                    </a:cubicBezTo>
                    <a:cubicBezTo>
                      <a:pt x="57" y="74"/>
                      <a:pt x="51" y="72"/>
                      <a:pt x="45" y="71"/>
                    </a:cubicBezTo>
                    <a:cubicBezTo>
                      <a:pt x="41" y="70"/>
                      <a:pt x="37" y="71"/>
                      <a:pt x="33" y="70"/>
                    </a:cubicBezTo>
                    <a:cubicBezTo>
                      <a:pt x="28" y="70"/>
                      <a:pt x="22" y="68"/>
                      <a:pt x="17" y="66"/>
                    </a:cubicBezTo>
                    <a:cubicBezTo>
                      <a:pt x="12" y="64"/>
                      <a:pt x="3" y="63"/>
                      <a:pt x="0" y="5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2" name="Freeform 212">
                <a:extLst>
                  <a:ext uri="{FF2B5EF4-FFF2-40B4-BE49-F238E27FC236}">
                    <a16:creationId xmlns:a16="http://schemas.microsoft.com/office/drawing/2014/main" id="{94CCDA63-FDA2-4C9C-BFDE-2BDAC4E06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2629"/>
                <a:ext cx="133" cy="153"/>
              </a:xfrm>
              <a:custGeom>
                <a:avLst/>
                <a:gdLst>
                  <a:gd name="T0" fmla="*/ 0 w 47"/>
                  <a:gd name="T1" fmla="*/ 1539 h 51"/>
                  <a:gd name="T2" fmla="*/ 634 w 47"/>
                  <a:gd name="T3" fmla="*/ 2592 h 51"/>
                  <a:gd name="T4" fmla="*/ 1290 w 47"/>
                  <a:gd name="T5" fmla="*/ 3240 h 51"/>
                  <a:gd name="T6" fmla="*/ 2700 w 47"/>
                  <a:gd name="T7" fmla="*/ 3645 h 51"/>
                  <a:gd name="T8" fmla="*/ 2626 w 47"/>
                  <a:gd name="T9" fmla="*/ 2025 h 51"/>
                  <a:gd name="T10" fmla="*/ 1721 w 47"/>
                  <a:gd name="T11" fmla="*/ 0 h 51"/>
                  <a:gd name="T12" fmla="*/ 1794 w 47"/>
                  <a:gd name="T13" fmla="*/ 2106 h 51"/>
                  <a:gd name="T14" fmla="*/ 65 w 47"/>
                  <a:gd name="T15" fmla="*/ 153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51">
                    <a:moveTo>
                      <a:pt x="0" y="19"/>
                    </a:moveTo>
                    <a:cubicBezTo>
                      <a:pt x="4" y="23"/>
                      <a:pt x="7" y="28"/>
                      <a:pt x="10" y="32"/>
                    </a:cubicBezTo>
                    <a:cubicBezTo>
                      <a:pt x="13" y="35"/>
                      <a:pt x="16" y="38"/>
                      <a:pt x="20" y="40"/>
                    </a:cubicBezTo>
                    <a:cubicBezTo>
                      <a:pt x="25" y="44"/>
                      <a:pt x="36" y="51"/>
                      <a:pt x="42" y="45"/>
                    </a:cubicBezTo>
                    <a:cubicBezTo>
                      <a:pt x="47" y="40"/>
                      <a:pt x="43" y="31"/>
                      <a:pt x="41" y="25"/>
                    </a:cubicBezTo>
                    <a:cubicBezTo>
                      <a:pt x="37" y="16"/>
                      <a:pt x="31" y="10"/>
                      <a:pt x="27" y="0"/>
                    </a:cubicBezTo>
                    <a:cubicBezTo>
                      <a:pt x="26" y="9"/>
                      <a:pt x="33" y="18"/>
                      <a:pt x="28" y="26"/>
                    </a:cubicBezTo>
                    <a:cubicBezTo>
                      <a:pt x="24" y="36"/>
                      <a:pt x="6" y="26"/>
                      <a:pt x="1" y="1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3" name="Freeform 213">
                <a:extLst>
                  <a:ext uri="{FF2B5EF4-FFF2-40B4-BE49-F238E27FC236}">
                    <a16:creationId xmlns:a16="http://schemas.microsoft.com/office/drawing/2014/main" id="{AB7B99AE-0BAD-4B4D-BB83-568AA4A4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424"/>
                <a:ext cx="136" cy="349"/>
              </a:xfrm>
              <a:custGeom>
                <a:avLst/>
                <a:gdLst>
                  <a:gd name="T0" fmla="*/ 2185 w 48"/>
                  <a:gd name="T1" fmla="*/ 325 h 116"/>
                  <a:gd name="T2" fmla="*/ 1862 w 48"/>
                  <a:gd name="T3" fmla="*/ 5178 h 116"/>
                  <a:gd name="T4" fmla="*/ 0 w 48"/>
                  <a:gd name="T5" fmla="*/ 9504 h 116"/>
                  <a:gd name="T6" fmla="*/ 1366 w 48"/>
                  <a:gd name="T7" fmla="*/ 7052 h 116"/>
                  <a:gd name="T8" fmla="*/ 2641 w 48"/>
                  <a:gd name="T9" fmla="*/ 3677 h 116"/>
                  <a:gd name="T10" fmla="*/ 2842 w 48"/>
                  <a:gd name="T11" fmla="*/ 1303 h 116"/>
                  <a:gd name="T12" fmla="*/ 2185 w 48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16">
                    <a:moveTo>
                      <a:pt x="34" y="4"/>
                    </a:moveTo>
                    <a:cubicBezTo>
                      <a:pt x="42" y="23"/>
                      <a:pt x="37" y="45"/>
                      <a:pt x="29" y="63"/>
                    </a:cubicBezTo>
                    <a:cubicBezTo>
                      <a:pt x="21" y="82"/>
                      <a:pt x="7" y="96"/>
                      <a:pt x="0" y="116"/>
                    </a:cubicBezTo>
                    <a:cubicBezTo>
                      <a:pt x="4" y="104"/>
                      <a:pt x="14" y="95"/>
                      <a:pt x="21" y="86"/>
                    </a:cubicBezTo>
                    <a:cubicBezTo>
                      <a:pt x="30" y="72"/>
                      <a:pt x="38" y="62"/>
                      <a:pt x="41" y="45"/>
                    </a:cubicBezTo>
                    <a:cubicBezTo>
                      <a:pt x="43" y="34"/>
                      <a:pt x="48" y="27"/>
                      <a:pt x="44" y="16"/>
                    </a:cubicBezTo>
                    <a:cubicBezTo>
                      <a:pt x="42" y="10"/>
                      <a:pt x="37" y="6"/>
                      <a:pt x="34" y="0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4" name="Freeform 214">
                <a:extLst>
                  <a:ext uri="{FF2B5EF4-FFF2-40B4-BE49-F238E27FC236}">
                    <a16:creationId xmlns:a16="http://schemas.microsoft.com/office/drawing/2014/main" id="{58F5D19E-0497-4BC0-B570-A4C9013E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169"/>
                <a:ext cx="299" cy="147"/>
              </a:xfrm>
              <a:custGeom>
                <a:avLst/>
                <a:gdLst>
                  <a:gd name="T0" fmla="*/ 2539 w 106"/>
                  <a:gd name="T1" fmla="*/ 1134 h 49"/>
                  <a:gd name="T2" fmla="*/ 4107 w 106"/>
                  <a:gd name="T3" fmla="*/ 2592 h 49"/>
                  <a:gd name="T4" fmla="*/ 6708 w 106"/>
                  <a:gd name="T5" fmla="*/ 3402 h 49"/>
                  <a:gd name="T6" fmla="*/ 5498 w 106"/>
                  <a:gd name="T7" fmla="*/ 3483 h 49"/>
                  <a:gd name="T8" fmla="*/ 4488 w 106"/>
                  <a:gd name="T9" fmla="*/ 3807 h 49"/>
                  <a:gd name="T10" fmla="*/ 2649 w 106"/>
                  <a:gd name="T11" fmla="*/ 1863 h 49"/>
                  <a:gd name="T12" fmla="*/ 0 w 106"/>
                  <a:gd name="T13" fmla="*/ 162 h 49"/>
                  <a:gd name="T14" fmla="*/ 1949 w 106"/>
                  <a:gd name="T15" fmla="*/ 72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49">
                    <a:moveTo>
                      <a:pt x="40" y="14"/>
                    </a:moveTo>
                    <a:cubicBezTo>
                      <a:pt x="49" y="21"/>
                      <a:pt x="56" y="26"/>
                      <a:pt x="65" y="32"/>
                    </a:cubicBezTo>
                    <a:cubicBezTo>
                      <a:pt x="79" y="40"/>
                      <a:pt x="91" y="39"/>
                      <a:pt x="106" y="42"/>
                    </a:cubicBezTo>
                    <a:cubicBezTo>
                      <a:pt x="100" y="42"/>
                      <a:pt x="93" y="42"/>
                      <a:pt x="87" y="43"/>
                    </a:cubicBezTo>
                    <a:cubicBezTo>
                      <a:pt x="82" y="44"/>
                      <a:pt x="77" y="49"/>
                      <a:pt x="71" y="47"/>
                    </a:cubicBezTo>
                    <a:cubicBezTo>
                      <a:pt x="60" y="45"/>
                      <a:pt x="50" y="30"/>
                      <a:pt x="42" y="23"/>
                    </a:cubicBezTo>
                    <a:cubicBezTo>
                      <a:pt x="30" y="13"/>
                      <a:pt x="15" y="3"/>
                      <a:pt x="0" y="2"/>
                    </a:cubicBezTo>
                    <a:cubicBezTo>
                      <a:pt x="8" y="0"/>
                      <a:pt x="24" y="4"/>
                      <a:pt x="31" y="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Freeform 215">
                <a:extLst>
                  <a:ext uri="{FF2B5EF4-FFF2-40B4-BE49-F238E27FC236}">
                    <a16:creationId xmlns:a16="http://schemas.microsoft.com/office/drawing/2014/main" id="{73210952-3D79-4D08-B515-3F7DF2957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2223"/>
                <a:ext cx="342" cy="313"/>
              </a:xfrm>
              <a:custGeom>
                <a:avLst/>
                <a:gdLst>
                  <a:gd name="T0" fmla="*/ 0 w 121"/>
                  <a:gd name="T1" fmla="*/ 8532 h 104"/>
                  <a:gd name="T2" fmla="*/ 136 w 121"/>
                  <a:gd name="T3" fmla="*/ 5670 h 104"/>
                  <a:gd name="T4" fmla="*/ 1645 w 121"/>
                  <a:gd name="T5" fmla="*/ 4084 h 104"/>
                  <a:gd name="T6" fmla="*/ 4720 w 121"/>
                  <a:gd name="T7" fmla="*/ 2128 h 104"/>
                  <a:gd name="T8" fmla="*/ 6504 w 121"/>
                  <a:gd name="T9" fmla="*/ 978 h 104"/>
                  <a:gd name="T10" fmla="*/ 7725 w 121"/>
                  <a:gd name="T11" fmla="*/ 0 h 104"/>
                  <a:gd name="T12" fmla="*/ 3386 w 121"/>
                  <a:gd name="T13" fmla="*/ 4003 h 104"/>
                  <a:gd name="T14" fmla="*/ 1399 w 121"/>
                  <a:gd name="T15" fmla="*/ 5098 h 104"/>
                  <a:gd name="T16" fmla="*/ 184 w 121"/>
                  <a:gd name="T17" fmla="*/ 8288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104">
                    <a:moveTo>
                      <a:pt x="0" y="104"/>
                    </a:moveTo>
                    <a:cubicBezTo>
                      <a:pt x="9" y="92"/>
                      <a:pt x="0" y="83"/>
                      <a:pt x="2" y="69"/>
                    </a:cubicBezTo>
                    <a:cubicBezTo>
                      <a:pt x="4" y="56"/>
                      <a:pt x="15" y="53"/>
                      <a:pt x="26" y="50"/>
                    </a:cubicBezTo>
                    <a:cubicBezTo>
                      <a:pt x="41" y="46"/>
                      <a:pt x="60" y="33"/>
                      <a:pt x="74" y="26"/>
                    </a:cubicBezTo>
                    <a:cubicBezTo>
                      <a:pt x="83" y="21"/>
                      <a:pt x="93" y="17"/>
                      <a:pt x="102" y="12"/>
                    </a:cubicBezTo>
                    <a:cubicBezTo>
                      <a:pt x="108" y="8"/>
                      <a:pt x="115" y="4"/>
                      <a:pt x="121" y="0"/>
                    </a:cubicBezTo>
                    <a:cubicBezTo>
                      <a:pt x="97" y="15"/>
                      <a:pt x="82" y="41"/>
                      <a:pt x="53" y="49"/>
                    </a:cubicBezTo>
                    <a:cubicBezTo>
                      <a:pt x="42" y="52"/>
                      <a:pt x="33" y="56"/>
                      <a:pt x="22" y="62"/>
                    </a:cubicBezTo>
                    <a:cubicBezTo>
                      <a:pt x="15" y="66"/>
                      <a:pt x="10" y="89"/>
                      <a:pt x="3" y="101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6" name="Freeform 216">
                <a:extLst>
                  <a:ext uri="{FF2B5EF4-FFF2-40B4-BE49-F238E27FC236}">
                    <a16:creationId xmlns:a16="http://schemas.microsoft.com/office/drawing/2014/main" id="{EDBD6AFC-219B-4A11-AE6E-64E468EAB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2659"/>
                <a:ext cx="285" cy="216"/>
              </a:xfrm>
              <a:custGeom>
                <a:avLst/>
                <a:gdLst>
                  <a:gd name="T0" fmla="*/ 564 w 101"/>
                  <a:gd name="T1" fmla="*/ 324 h 72"/>
                  <a:gd name="T2" fmla="*/ 2334 w 101"/>
                  <a:gd name="T3" fmla="*/ 1134 h 72"/>
                  <a:gd name="T4" fmla="*/ 3169 w 101"/>
                  <a:gd name="T5" fmla="*/ 1863 h 72"/>
                  <a:gd name="T6" fmla="*/ 3998 w 101"/>
                  <a:gd name="T7" fmla="*/ 1944 h 72"/>
                  <a:gd name="T8" fmla="*/ 5708 w 101"/>
                  <a:gd name="T9" fmla="*/ 2754 h 72"/>
                  <a:gd name="T10" fmla="*/ 5573 w 101"/>
                  <a:gd name="T11" fmla="*/ 5832 h 72"/>
                  <a:gd name="T12" fmla="*/ 5144 w 101"/>
                  <a:gd name="T13" fmla="*/ 3078 h 72"/>
                  <a:gd name="T14" fmla="*/ 3798 w 101"/>
                  <a:gd name="T15" fmla="*/ 4779 h 72"/>
                  <a:gd name="T16" fmla="*/ 1910 w 101"/>
                  <a:gd name="T17" fmla="*/ 1296 h 72"/>
                  <a:gd name="T18" fmla="*/ 1075 w 101"/>
                  <a:gd name="T19" fmla="*/ 972 h 72"/>
                  <a:gd name="T20" fmla="*/ 691 w 101"/>
                  <a:gd name="T21" fmla="*/ 2592 h 72"/>
                  <a:gd name="T22" fmla="*/ 245 w 101"/>
                  <a:gd name="T23" fmla="*/ 567 h 72"/>
                  <a:gd name="T24" fmla="*/ 0 w 101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72">
                    <a:moveTo>
                      <a:pt x="9" y="4"/>
                    </a:moveTo>
                    <a:cubicBezTo>
                      <a:pt x="18" y="8"/>
                      <a:pt x="28" y="9"/>
                      <a:pt x="37" y="14"/>
                    </a:cubicBezTo>
                    <a:cubicBezTo>
                      <a:pt x="41" y="16"/>
                      <a:pt x="45" y="21"/>
                      <a:pt x="50" y="23"/>
                    </a:cubicBezTo>
                    <a:cubicBezTo>
                      <a:pt x="54" y="24"/>
                      <a:pt x="59" y="24"/>
                      <a:pt x="63" y="24"/>
                    </a:cubicBezTo>
                    <a:cubicBezTo>
                      <a:pt x="72" y="26"/>
                      <a:pt x="83" y="27"/>
                      <a:pt x="90" y="34"/>
                    </a:cubicBezTo>
                    <a:cubicBezTo>
                      <a:pt x="101" y="44"/>
                      <a:pt x="89" y="59"/>
                      <a:pt x="88" y="72"/>
                    </a:cubicBezTo>
                    <a:cubicBezTo>
                      <a:pt x="85" y="64"/>
                      <a:pt x="92" y="42"/>
                      <a:pt x="81" y="38"/>
                    </a:cubicBezTo>
                    <a:cubicBezTo>
                      <a:pt x="73" y="36"/>
                      <a:pt x="62" y="53"/>
                      <a:pt x="60" y="59"/>
                    </a:cubicBezTo>
                    <a:cubicBezTo>
                      <a:pt x="74" y="37"/>
                      <a:pt x="47" y="22"/>
                      <a:pt x="30" y="16"/>
                    </a:cubicBezTo>
                    <a:cubicBezTo>
                      <a:pt x="26" y="15"/>
                      <a:pt x="21" y="11"/>
                      <a:pt x="17" y="12"/>
                    </a:cubicBezTo>
                    <a:cubicBezTo>
                      <a:pt x="11" y="13"/>
                      <a:pt x="11" y="27"/>
                      <a:pt x="11" y="32"/>
                    </a:cubicBezTo>
                    <a:cubicBezTo>
                      <a:pt x="12" y="25"/>
                      <a:pt x="8" y="13"/>
                      <a:pt x="4" y="7"/>
                    </a:cubicBezTo>
                    <a:cubicBezTo>
                      <a:pt x="3" y="4"/>
                      <a:pt x="1" y="4"/>
                      <a:pt x="0" y="0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7" name="Freeform 217">
                <a:extLst>
                  <a:ext uri="{FF2B5EF4-FFF2-40B4-BE49-F238E27FC236}">
                    <a16:creationId xmlns:a16="http://schemas.microsoft.com/office/drawing/2014/main" id="{8EC7BAB3-7FCA-473E-A525-23A4C023D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683"/>
                <a:ext cx="347" cy="195"/>
              </a:xfrm>
              <a:custGeom>
                <a:avLst/>
                <a:gdLst>
                  <a:gd name="T0" fmla="*/ 0 w 123"/>
                  <a:gd name="T1" fmla="*/ 5265 h 65"/>
                  <a:gd name="T2" fmla="*/ 1258 w 123"/>
                  <a:gd name="T3" fmla="*/ 2430 h 65"/>
                  <a:gd name="T4" fmla="*/ 3684 w 123"/>
                  <a:gd name="T5" fmla="*/ 1134 h 65"/>
                  <a:gd name="T6" fmla="*/ 5388 w 123"/>
                  <a:gd name="T7" fmla="*/ 567 h 65"/>
                  <a:gd name="T8" fmla="*/ 6153 w 123"/>
                  <a:gd name="T9" fmla="*/ 1863 h 65"/>
                  <a:gd name="T10" fmla="*/ 7792 w 123"/>
                  <a:gd name="T11" fmla="*/ 3402 h 65"/>
                  <a:gd name="T12" fmla="*/ 5388 w 123"/>
                  <a:gd name="T13" fmla="*/ 1863 h 65"/>
                  <a:gd name="T14" fmla="*/ 4314 w 123"/>
                  <a:gd name="T15" fmla="*/ 1944 h 65"/>
                  <a:gd name="T16" fmla="*/ 4943 w 123"/>
                  <a:gd name="T17" fmla="*/ 3240 h 65"/>
                  <a:gd name="T18" fmla="*/ 1704 w 123"/>
                  <a:gd name="T19" fmla="*/ 2592 h 65"/>
                  <a:gd name="T20" fmla="*/ 135 w 123"/>
                  <a:gd name="T21" fmla="*/ 4941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3" h="65">
                    <a:moveTo>
                      <a:pt x="0" y="65"/>
                    </a:moveTo>
                    <a:cubicBezTo>
                      <a:pt x="3" y="53"/>
                      <a:pt x="9" y="37"/>
                      <a:pt x="20" y="30"/>
                    </a:cubicBezTo>
                    <a:cubicBezTo>
                      <a:pt x="31" y="22"/>
                      <a:pt x="46" y="20"/>
                      <a:pt x="58" y="14"/>
                    </a:cubicBezTo>
                    <a:cubicBezTo>
                      <a:pt x="66" y="9"/>
                      <a:pt x="76" y="0"/>
                      <a:pt x="85" y="7"/>
                    </a:cubicBezTo>
                    <a:cubicBezTo>
                      <a:pt x="90" y="11"/>
                      <a:pt x="93" y="19"/>
                      <a:pt x="97" y="23"/>
                    </a:cubicBezTo>
                    <a:cubicBezTo>
                      <a:pt x="104" y="31"/>
                      <a:pt x="115" y="35"/>
                      <a:pt x="123" y="42"/>
                    </a:cubicBezTo>
                    <a:cubicBezTo>
                      <a:pt x="108" y="38"/>
                      <a:pt x="99" y="27"/>
                      <a:pt x="85" y="23"/>
                    </a:cubicBezTo>
                    <a:cubicBezTo>
                      <a:pt x="81" y="22"/>
                      <a:pt x="71" y="19"/>
                      <a:pt x="68" y="24"/>
                    </a:cubicBezTo>
                    <a:cubicBezTo>
                      <a:pt x="65" y="28"/>
                      <a:pt x="74" y="38"/>
                      <a:pt x="78" y="40"/>
                    </a:cubicBezTo>
                    <a:cubicBezTo>
                      <a:pt x="64" y="25"/>
                      <a:pt x="42" y="22"/>
                      <a:pt x="27" y="32"/>
                    </a:cubicBezTo>
                    <a:cubicBezTo>
                      <a:pt x="20" y="38"/>
                      <a:pt x="4" y="49"/>
                      <a:pt x="2" y="61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8" name="Freeform 218">
                <a:extLst>
                  <a:ext uri="{FF2B5EF4-FFF2-40B4-BE49-F238E27FC236}">
                    <a16:creationId xmlns:a16="http://schemas.microsoft.com/office/drawing/2014/main" id="{0BCC808C-9D28-4055-A00D-8630DDD52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749"/>
                <a:ext cx="265" cy="232"/>
              </a:xfrm>
              <a:custGeom>
                <a:avLst/>
                <a:gdLst>
                  <a:gd name="T0" fmla="*/ 1948 w 94"/>
                  <a:gd name="T1" fmla="*/ 2377 h 77"/>
                  <a:gd name="T2" fmla="*/ 3163 w 94"/>
                  <a:gd name="T3" fmla="*/ 3558 h 77"/>
                  <a:gd name="T4" fmla="*/ 4373 w 94"/>
                  <a:gd name="T5" fmla="*/ 4294 h 77"/>
                  <a:gd name="T6" fmla="*/ 5762 w 94"/>
                  <a:gd name="T7" fmla="*/ 6345 h 77"/>
                  <a:gd name="T8" fmla="*/ 3854 w 94"/>
                  <a:gd name="T9" fmla="*/ 3314 h 77"/>
                  <a:gd name="T10" fmla="*/ 1948 w 94"/>
                  <a:gd name="T11" fmla="*/ 1479 h 77"/>
                  <a:gd name="T12" fmla="*/ 0 w 94"/>
                  <a:gd name="T13" fmla="*/ 0 h 77"/>
                  <a:gd name="T14" fmla="*/ 1525 w 94"/>
                  <a:gd name="T15" fmla="*/ 1808 h 77"/>
                  <a:gd name="T16" fmla="*/ 2709 w 94"/>
                  <a:gd name="T17" fmla="*/ 2787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77">
                    <a:moveTo>
                      <a:pt x="31" y="29"/>
                    </a:moveTo>
                    <a:cubicBezTo>
                      <a:pt x="38" y="33"/>
                      <a:pt x="43" y="39"/>
                      <a:pt x="50" y="43"/>
                    </a:cubicBezTo>
                    <a:cubicBezTo>
                      <a:pt x="56" y="46"/>
                      <a:pt x="63" y="49"/>
                      <a:pt x="69" y="52"/>
                    </a:cubicBezTo>
                    <a:cubicBezTo>
                      <a:pt x="81" y="59"/>
                      <a:pt x="86" y="66"/>
                      <a:pt x="91" y="77"/>
                    </a:cubicBezTo>
                    <a:cubicBezTo>
                      <a:pt x="94" y="56"/>
                      <a:pt x="75" y="50"/>
                      <a:pt x="61" y="40"/>
                    </a:cubicBezTo>
                    <a:cubicBezTo>
                      <a:pt x="51" y="33"/>
                      <a:pt x="40" y="27"/>
                      <a:pt x="31" y="18"/>
                    </a:cubicBezTo>
                    <a:cubicBezTo>
                      <a:pt x="22" y="10"/>
                      <a:pt x="11" y="6"/>
                      <a:pt x="0" y="0"/>
                    </a:cubicBezTo>
                    <a:cubicBezTo>
                      <a:pt x="8" y="8"/>
                      <a:pt x="16" y="15"/>
                      <a:pt x="24" y="22"/>
                    </a:cubicBezTo>
                    <a:cubicBezTo>
                      <a:pt x="28" y="25"/>
                      <a:pt x="38" y="34"/>
                      <a:pt x="43" y="34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9" name="Freeform 219">
                <a:extLst>
                  <a:ext uri="{FF2B5EF4-FFF2-40B4-BE49-F238E27FC236}">
                    <a16:creationId xmlns:a16="http://schemas.microsoft.com/office/drawing/2014/main" id="{71FF7F62-2A51-429A-9C6B-D23A048F2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" y="2773"/>
                <a:ext cx="366" cy="316"/>
              </a:xfrm>
              <a:custGeom>
                <a:avLst/>
                <a:gdLst>
                  <a:gd name="T0" fmla="*/ 8165 w 130"/>
                  <a:gd name="T1" fmla="*/ 1559 h 105"/>
                  <a:gd name="T2" fmla="*/ 6292 w 130"/>
                  <a:gd name="T3" fmla="*/ 1478 h 105"/>
                  <a:gd name="T4" fmla="*/ 2210 w 130"/>
                  <a:gd name="T5" fmla="*/ 978 h 105"/>
                  <a:gd name="T6" fmla="*/ 310 w 130"/>
                  <a:gd name="T7" fmla="*/ 0 h 105"/>
                  <a:gd name="T8" fmla="*/ 310 w 130"/>
                  <a:gd name="T9" fmla="*/ 734 h 105"/>
                  <a:gd name="T10" fmla="*/ 245 w 130"/>
                  <a:gd name="T11" fmla="*/ 3678 h 105"/>
                  <a:gd name="T12" fmla="*/ 65 w 130"/>
                  <a:gd name="T13" fmla="*/ 5995 h 105"/>
                  <a:gd name="T14" fmla="*/ 0 w 130"/>
                  <a:gd name="T15" fmla="*/ 7960 h 105"/>
                  <a:gd name="T16" fmla="*/ 0 w 130"/>
                  <a:gd name="T17" fmla="*/ 7960 h 105"/>
                  <a:gd name="T18" fmla="*/ 4018 w 130"/>
                  <a:gd name="T19" fmla="*/ 8369 h 105"/>
                  <a:gd name="T20" fmla="*/ 7545 w 130"/>
                  <a:gd name="T21" fmla="*/ 7960 h 105"/>
                  <a:gd name="T22" fmla="*/ 8165 w 130"/>
                  <a:gd name="T23" fmla="*/ 7879 h 105"/>
                  <a:gd name="T24" fmla="*/ 8165 w 130"/>
                  <a:gd name="T25" fmla="*/ 1559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0" h="105">
                    <a:moveTo>
                      <a:pt x="130" y="19"/>
                    </a:moveTo>
                    <a:cubicBezTo>
                      <a:pt x="119" y="19"/>
                      <a:pt x="109" y="18"/>
                      <a:pt x="100" y="18"/>
                    </a:cubicBezTo>
                    <a:cubicBezTo>
                      <a:pt x="60" y="17"/>
                      <a:pt x="44" y="15"/>
                      <a:pt x="35" y="12"/>
                    </a:cubicBezTo>
                    <a:cubicBezTo>
                      <a:pt x="27" y="10"/>
                      <a:pt x="15" y="3"/>
                      <a:pt x="5" y="0"/>
                    </a:cubicBezTo>
                    <a:cubicBezTo>
                      <a:pt x="5" y="2"/>
                      <a:pt x="5" y="6"/>
                      <a:pt x="5" y="9"/>
                    </a:cubicBezTo>
                    <a:cubicBezTo>
                      <a:pt x="7" y="19"/>
                      <a:pt x="7" y="33"/>
                      <a:pt x="4" y="45"/>
                    </a:cubicBezTo>
                    <a:cubicBezTo>
                      <a:pt x="1" y="58"/>
                      <a:pt x="3" y="62"/>
                      <a:pt x="1" y="73"/>
                    </a:cubicBezTo>
                    <a:cubicBezTo>
                      <a:pt x="0" y="83"/>
                      <a:pt x="1" y="89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6" y="102"/>
                      <a:pt x="56" y="105"/>
                      <a:pt x="64" y="102"/>
                    </a:cubicBezTo>
                    <a:cubicBezTo>
                      <a:pt x="72" y="99"/>
                      <a:pt x="97" y="100"/>
                      <a:pt x="120" y="97"/>
                    </a:cubicBezTo>
                    <a:cubicBezTo>
                      <a:pt x="123" y="97"/>
                      <a:pt x="126" y="97"/>
                      <a:pt x="130" y="96"/>
                    </a:cubicBezTo>
                    <a:lnTo>
                      <a:pt x="130" y="19"/>
                    </a:lnTo>
                    <a:close/>
                  </a:path>
                </a:pathLst>
              </a:custGeom>
              <a:solidFill>
                <a:srgbClr val="FEF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0" name="Freeform 220">
                <a:extLst>
                  <a:ext uri="{FF2B5EF4-FFF2-40B4-BE49-F238E27FC236}">
                    <a16:creationId xmlns:a16="http://schemas.microsoft.com/office/drawing/2014/main" id="{B92FE04E-F18B-42DD-9CD5-A63943C3D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" y="2794"/>
                <a:ext cx="307" cy="283"/>
              </a:xfrm>
              <a:custGeom>
                <a:avLst/>
                <a:gdLst>
                  <a:gd name="T0" fmla="*/ 310 w 109"/>
                  <a:gd name="T1" fmla="*/ 2457 h 94"/>
                  <a:gd name="T2" fmla="*/ 183 w 109"/>
                  <a:gd name="T3" fmla="*/ 3273 h 94"/>
                  <a:gd name="T4" fmla="*/ 135 w 109"/>
                  <a:gd name="T5" fmla="*/ 3881 h 94"/>
                  <a:gd name="T6" fmla="*/ 65 w 109"/>
                  <a:gd name="T7" fmla="*/ 5347 h 94"/>
                  <a:gd name="T8" fmla="*/ 65 w 109"/>
                  <a:gd name="T9" fmla="*/ 6744 h 94"/>
                  <a:gd name="T10" fmla="*/ 1008 w 109"/>
                  <a:gd name="T11" fmla="*/ 7397 h 94"/>
                  <a:gd name="T12" fmla="*/ 2571 w 109"/>
                  <a:gd name="T13" fmla="*/ 7641 h 94"/>
                  <a:gd name="T14" fmla="*/ 3642 w 109"/>
                  <a:gd name="T15" fmla="*/ 7478 h 94"/>
                  <a:gd name="T16" fmla="*/ 6861 w 109"/>
                  <a:gd name="T17" fmla="*/ 6825 h 94"/>
                  <a:gd name="T18" fmla="*/ 6236 w 109"/>
                  <a:gd name="T19" fmla="*/ 6988 h 94"/>
                  <a:gd name="T20" fmla="*/ 5165 w 109"/>
                  <a:gd name="T21" fmla="*/ 6906 h 94"/>
                  <a:gd name="T22" fmla="*/ 4022 w 109"/>
                  <a:gd name="T23" fmla="*/ 6663 h 94"/>
                  <a:gd name="T24" fmla="*/ 2952 w 109"/>
                  <a:gd name="T25" fmla="*/ 6000 h 94"/>
                  <a:gd name="T26" fmla="*/ 2008 w 109"/>
                  <a:gd name="T27" fmla="*/ 5509 h 94"/>
                  <a:gd name="T28" fmla="*/ 873 w 109"/>
                  <a:gd name="T29" fmla="*/ 3679 h 94"/>
                  <a:gd name="T30" fmla="*/ 628 w 109"/>
                  <a:gd name="T31" fmla="*/ 1060 h 94"/>
                  <a:gd name="T32" fmla="*/ 245 w 109"/>
                  <a:gd name="T33" fmla="*/ 0 h 94"/>
                  <a:gd name="T34" fmla="*/ 245 w 109"/>
                  <a:gd name="T35" fmla="*/ 1397 h 94"/>
                  <a:gd name="T36" fmla="*/ 245 w 109"/>
                  <a:gd name="T37" fmla="*/ 2047 h 94"/>
                  <a:gd name="T38" fmla="*/ 310 w 109"/>
                  <a:gd name="T39" fmla="*/ 2457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94">
                    <a:moveTo>
                      <a:pt x="5" y="30"/>
                    </a:moveTo>
                    <a:cubicBezTo>
                      <a:pt x="3" y="34"/>
                      <a:pt x="4" y="37"/>
                      <a:pt x="3" y="40"/>
                    </a:cubicBezTo>
                    <a:cubicBezTo>
                      <a:pt x="2" y="43"/>
                      <a:pt x="2" y="44"/>
                      <a:pt x="2" y="47"/>
                    </a:cubicBezTo>
                    <a:cubicBezTo>
                      <a:pt x="2" y="53"/>
                      <a:pt x="1" y="59"/>
                      <a:pt x="1" y="65"/>
                    </a:cubicBezTo>
                    <a:cubicBezTo>
                      <a:pt x="1" y="71"/>
                      <a:pt x="1" y="77"/>
                      <a:pt x="1" y="82"/>
                    </a:cubicBezTo>
                    <a:cubicBezTo>
                      <a:pt x="0" y="89"/>
                      <a:pt x="11" y="89"/>
                      <a:pt x="16" y="90"/>
                    </a:cubicBezTo>
                    <a:cubicBezTo>
                      <a:pt x="24" y="93"/>
                      <a:pt x="33" y="94"/>
                      <a:pt x="41" y="93"/>
                    </a:cubicBezTo>
                    <a:cubicBezTo>
                      <a:pt x="47" y="93"/>
                      <a:pt x="52" y="91"/>
                      <a:pt x="58" y="91"/>
                    </a:cubicBezTo>
                    <a:cubicBezTo>
                      <a:pt x="75" y="90"/>
                      <a:pt x="94" y="93"/>
                      <a:pt x="109" y="83"/>
                    </a:cubicBezTo>
                    <a:cubicBezTo>
                      <a:pt x="106" y="83"/>
                      <a:pt x="102" y="85"/>
                      <a:pt x="99" y="85"/>
                    </a:cubicBezTo>
                    <a:cubicBezTo>
                      <a:pt x="93" y="85"/>
                      <a:pt x="88" y="84"/>
                      <a:pt x="82" y="84"/>
                    </a:cubicBezTo>
                    <a:cubicBezTo>
                      <a:pt x="76" y="83"/>
                      <a:pt x="70" y="83"/>
                      <a:pt x="64" y="81"/>
                    </a:cubicBezTo>
                    <a:cubicBezTo>
                      <a:pt x="58" y="79"/>
                      <a:pt x="53" y="76"/>
                      <a:pt x="47" y="73"/>
                    </a:cubicBezTo>
                    <a:cubicBezTo>
                      <a:pt x="42" y="72"/>
                      <a:pt x="37" y="70"/>
                      <a:pt x="32" y="67"/>
                    </a:cubicBezTo>
                    <a:cubicBezTo>
                      <a:pt x="25" y="62"/>
                      <a:pt x="17" y="54"/>
                      <a:pt x="14" y="45"/>
                    </a:cubicBezTo>
                    <a:cubicBezTo>
                      <a:pt x="11" y="34"/>
                      <a:pt x="12" y="23"/>
                      <a:pt x="10" y="13"/>
                    </a:cubicBezTo>
                    <a:cubicBezTo>
                      <a:pt x="9" y="9"/>
                      <a:pt x="8" y="2"/>
                      <a:pt x="4" y="0"/>
                    </a:cubicBezTo>
                    <a:cubicBezTo>
                      <a:pt x="5" y="6"/>
                      <a:pt x="5" y="12"/>
                      <a:pt x="4" y="17"/>
                    </a:cubicBezTo>
                    <a:cubicBezTo>
                      <a:pt x="4" y="20"/>
                      <a:pt x="4" y="22"/>
                      <a:pt x="4" y="25"/>
                    </a:cubicBezTo>
                    <a:cubicBezTo>
                      <a:pt x="5" y="26"/>
                      <a:pt x="5" y="28"/>
                      <a:pt x="5" y="3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Freeform 221">
                <a:extLst>
                  <a:ext uri="{FF2B5EF4-FFF2-40B4-BE49-F238E27FC236}">
                    <a16:creationId xmlns:a16="http://schemas.microsoft.com/office/drawing/2014/main" id="{BF9FA2F4-9225-4C7E-96D5-E45CA305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2996"/>
                <a:ext cx="93" cy="75"/>
              </a:xfrm>
              <a:custGeom>
                <a:avLst/>
                <a:gdLst>
                  <a:gd name="T0" fmla="*/ 183 w 33"/>
                  <a:gd name="T1" fmla="*/ 0 h 25"/>
                  <a:gd name="T2" fmla="*/ 380 w 33"/>
                  <a:gd name="T3" fmla="*/ 1539 h 25"/>
                  <a:gd name="T4" fmla="*/ 2080 w 33"/>
                  <a:gd name="T5" fmla="*/ 1944 h 25"/>
                  <a:gd name="T6" fmla="*/ 555 w 33"/>
                  <a:gd name="T7" fmla="*/ 1215 h 25"/>
                  <a:gd name="T8" fmla="*/ 183 w 33"/>
                  <a:gd name="T9" fmla="*/ 8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3" y="0"/>
                    </a:moveTo>
                    <a:cubicBezTo>
                      <a:pt x="3" y="7"/>
                      <a:pt x="0" y="15"/>
                      <a:pt x="6" y="19"/>
                    </a:cubicBezTo>
                    <a:cubicBezTo>
                      <a:pt x="13" y="25"/>
                      <a:pt x="25" y="23"/>
                      <a:pt x="33" y="24"/>
                    </a:cubicBezTo>
                    <a:cubicBezTo>
                      <a:pt x="26" y="22"/>
                      <a:pt x="14" y="21"/>
                      <a:pt x="9" y="15"/>
                    </a:cubicBezTo>
                    <a:cubicBezTo>
                      <a:pt x="7" y="12"/>
                      <a:pt x="4" y="5"/>
                      <a:pt x="3" y="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2" name="Freeform 222">
                <a:extLst>
                  <a:ext uri="{FF2B5EF4-FFF2-40B4-BE49-F238E27FC236}">
                    <a16:creationId xmlns:a16="http://schemas.microsoft.com/office/drawing/2014/main" id="{8C27506D-F86B-42D5-96A0-8DF4E3F1F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2818"/>
                <a:ext cx="237" cy="45"/>
              </a:xfrm>
              <a:custGeom>
                <a:avLst/>
                <a:gdLst>
                  <a:gd name="T0" fmla="*/ 0 w 84"/>
                  <a:gd name="T1" fmla="*/ 81 h 15"/>
                  <a:gd name="T2" fmla="*/ 900 w 84"/>
                  <a:gd name="T3" fmla="*/ 405 h 15"/>
                  <a:gd name="T4" fmla="*/ 2023 w 84"/>
                  <a:gd name="T5" fmla="*/ 567 h 15"/>
                  <a:gd name="T6" fmla="*/ 5327 w 84"/>
                  <a:gd name="T7" fmla="*/ 729 h 15"/>
                  <a:gd name="T8" fmla="*/ 2714 w 84"/>
                  <a:gd name="T9" fmla="*/ 1053 h 15"/>
                  <a:gd name="T10" fmla="*/ 381 w 84"/>
                  <a:gd name="T11" fmla="*/ 32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5">
                    <a:moveTo>
                      <a:pt x="0" y="1"/>
                    </a:moveTo>
                    <a:cubicBezTo>
                      <a:pt x="4" y="0"/>
                      <a:pt x="10" y="4"/>
                      <a:pt x="14" y="5"/>
                    </a:cubicBezTo>
                    <a:cubicBezTo>
                      <a:pt x="20" y="6"/>
                      <a:pt x="26" y="6"/>
                      <a:pt x="32" y="7"/>
                    </a:cubicBezTo>
                    <a:cubicBezTo>
                      <a:pt x="50" y="9"/>
                      <a:pt x="67" y="9"/>
                      <a:pt x="84" y="9"/>
                    </a:cubicBezTo>
                    <a:cubicBezTo>
                      <a:pt x="70" y="11"/>
                      <a:pt x="57" y="15"/>
                      <a:pt x="43" y="13"/>
                    </a:cubicBezTo>
                    <a:cubicBezTo>
                      <a:pt x="30" y="12"/>
                      <a:pt x="19" y="7"/>
                      <a:pt x="6" y="4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3" name="Freeform 223">
                <a:extLst>
                  <a:ext uri="{FF2B5EF4-FFF2-40B4-BE49-F238E27FC236}">
                    <a16:creationId xmlns:a16="http://schemas.microsoft.com/office/drawing/2014/main" id="{A086858A-6B57-44E7-BE68-E5C26AC7A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232"/>
                <a:ext cx="110" cy="60"/>
              </a:xfrm>
              <a:custGeom>
                <a:avLst/>
                <a:gdLst>
                  <a:gd name="T0" fmla="*/ 0 w 39"/>
                  <a:gd name="T1" fmla="*/ 1296 h 20"/>
                  <a:gd name="T2" fmla="*/ 1639 w 39"/>
                  <a:gd name="T3" fmla="*/ 1377 h 20"/>
                  <a:gd name="T4" fmla="*/ 2465 w 39"/>
                  <a:gd name="T5" fmla="*/ 0 h 20"/>
                  <a:gd name="T6" fmla="*/ 2465 w 39"/>
                  <a:gd name="T7" fmla="*/ 81 h 20"/>
                  <a:gd name="T8" fmla="*/ 1639 w 39"/>
                  <a:gd name="T9" fmla="*/ 1053 h 20"/>
                  <a:gd name="T10" fmla="*/ 826 w 39"/>
                  <a:gd name="T11" fmla="*/ 121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0" y="16"/>
                    </a:moveTo>
                    <a:cubicBezTo>
                      <a:pt x="7" y="20"/>
                      <a:pt x="19" y="19"/>
                      <a:pt x="26" y="17"/>
                    </a:cubicBezTo>
                    <a:cubicBezTo>
                      <a:pt x="32" y="15"/>
                      <a:pt x="38" y="8"/>
                      <a:pt x="39" y="0"/>
                    </a:cubicBezTo>
                    <a:cubicBezTo>
                      <a:pt x="39" y="0"/>
                      <a:pt x="39" y="0"/>
                      <a:pt x="39" y="1"/>
                    </a:cubicBezTo>
                    <a:cubicBezTo>
                      <a:pt x="35" y="5"/>
                      <a:pt x="31" y="10"/>
                      <a:pt x="26" y="13"/>
                    </a:cubicBezTo>
                    <a:cubicBezTo>
                      <a:pt x="23" y="15"/>
                      <a:pt x="18" y="17"/>
                      <a:pt x="13" y="15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Freeform 224">
                <a:extLst>
                  <a:ext uri="{FF2B5EF4-FFF2-40B4-BE49-F238E27FC236}">
                    <a16:creationId xmlns:a16="http://schemas.microsoft.com/office/drawing/2014/main" id="{369C3158-ACBB-483F-B332-14891ED9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259"/>
                <a:ext cx="48" cy="21"/>
              </a:xfrm>
              <a:custGeom>
                <a:avLst/>
                <a:gdLst>
                  <a:gd name="T0" fmla="*/ 0 w 17"/>
                  <a:gd name="T1" fmla="*/ 567 h 7"/>
                  <a:gd name="T2" fmla="*/ 1084 w 17"/>
                  <a:gd name="T3" fmla="*/ 0 h 7"/>
                  <a:gd name="T4" fmla="*/ 319 w 17"/>
                  <a:gd name="T5" fmla="*/ 324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">
                    <a:moveTo>
                      <a:pt x="0" y="7"/>
                    </a:moveTo>
                    <a:cubicBezTo>
                      <a:pt x="3" y="7"/>
                      <a:pt x="17" y="5"/>
                      <a:pt x="17" y="0"/>
                    </a:cubicBezTo>
                    <a:cubicBezTo>
                      <a:pt x="13" y="1"/>
                      <a:pt x="9" y="3"/>
                      <a:pt x="5" y="4"/>
                    </a:cubicBezTo>
                  </a:path>
                </a:pathLst>
              </a:custGeom>
              <a:solidFill>
                <a:srgbClr val="8A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5" name="Freeform 225">
                <a:extLst>
                  <a:ext uri="{FF2B5EF4-FFF2-40B4-BE49-F238E27FC236}">
                    <a16:creationId xmlns:a16="http://schemas.microsoft.com/office/drawing/2014/main" id="{20EFC113-9382-4207-93AF-6439DD4B2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611"/>
                <a:ext cx="330" cy="189"/>
              </a:xfrm>
              <a:custGeom>
                <a:avLst/>
                <a:gdLst>
                  <a:gd name="T0" fmla="*/ 516 w 117"/>
                  <a:gd name="T1" fmla="*/ 1539 h 63"/>
                  <a:gd name="T2" fmla="*/ 3794 w 117"/>
                  <a:gd name="T3" fmla="*/ 2835 h 63"/>
                  <a:gd name="T4" fmla="*/ 7407 w 117"/>
                  <a:gd name="T5" fmla="*/ 4941 h 63"/>
                  <a:gd name="T6" fmla="*/ 5449 w 117"/>
                  <a:gd name="T7" fmla="*/ 2997 h 63"/>
                  <a:gd name="T8" fmla="*/ 3094 w 117"/>
                  <a:gd name="T9" fmla="*/ 486 h 63"/>
                  <a:gd name="T10" fmla="*/ 1909 w 117"/>
                  <a:gd name="T11" fmla="*/ 972 h 63"/>
                  <a:gd name="T12" fmla="*/ 2019 w 117"/>
                  <a:gd name="T13" fmla="*/ 0 h 63"/>
                  <a:gd name="T14" fmla="*/ 0 w 117"/>
                  <a:gd name="T15" fmla="*/ 1134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7" h="63">
                    <a:moveTo>
                      <a:pt x="8" y="19"/>
                    </a:moveTo>
                    <a:cubicBezTo>
                      <a:pt x="24" y="34"/>
                      <a:pt x="41" y="29"/>
                      <a:pt x="60" y="35"/>
                    </a:cubicBezTo>
                    <a:cubicBezTo>
                      <a:pt x="81" y="43"/>
                      <a:pt x="92" y="63"/>
                      <a:pt x="117" y="61"/>
                    </a:cubicBezTo>
                    <a:cubicBezTo>
                      <a:pt x="106" y="58"/>
                      <a:pt x="89" y="49"/>
                      <a:pt x="86" y="37"/>
                    </a:cubicBezTo>
                    <a:cubicBezTo>
                      <a:pt x="70" y="42"/>
                      <a:pt x="53" y="20"/>
                      <a:pt x="49" y="6"/>
                    </a:cubicBezTo>
                    <a:cubicBezTo>
                      <a:pt x="44" y="12"/>
                      <a:pt x="37" y="19"/>
                      <a:pt x="30" y="12"/>
                    </a:cubicBezTo>
                    <a:cubicBezTo>
                      <a:pt x="32" y="8"/>
                      <a:pt x="34" y="3"/>
                      <a:pt x="32" y="0"/>
                    </a:cubicBezTo>
                    <a:cubicBezTo>
                      <a:pt x="23" y="9"/>
                      <a:pt x="13" y="18"/>
                      <a:pt x="0" y="14"/>
                    </a:cubicBezTo>
                  </a:path>
                </a:pathLst>
              </a:custGeom>
              <a:solidFill>
                <a:srgbClr val="91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6" name="Freeform 226">
                <a:extLst>
                  <a:ext uri="{FF2B5EF4-FFF2-40B4-BE49-F238E27FC236}">
                    <a16:creationId xmlns:a16="http://schemas.microsoft.com/office/drawing/2014/main" id="{84BE5D42-1ADF-4F63-AC1D-B07BC03CB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975"/>
                <a:ext cx="411" cy="108"/>
              </a:xfrm>
              <a:custGeom>
                <a:avLst/>
                <a:gdLst>
                  <a:gd name="T0" fmla="*/ 3074 w 146"/>
                  <a:gd name="T1" fmla="*/ 2592 h 36"/>
                  <a:gd name="T2" fmla="*/ 5261 w 146"/>
                  <a:gd name="T3" fmla="*/ 2916 h 36"/>
                  <a:gd name="T4" fmla="*/ 6846 w 146"/>
                  <a:gd name="T5" fmla="*/ 2673 h 36"/>
                  <a:gd name="T6" fmla="*/ 8614 w 146"/>
                  <a:gd name="T7" fmla="*/ 2349 h 36"/>
                  <a:gd name="T8" fmla="*/ 8859 w 146"/>
                  <a:gd name="T9" fmla="*/ 0 h 36"/>
                  <a:gd name="T10" fmla="*/ 7164 w 146"/>
                  <a:gd name="T11" fmla="*/ 1782 h 36"/>
                  <a:gd name="T12" fmla="*/ 5532 w 146"/>
                  <a:gd name="T13" fmla="*/ 2430 h 36"/>
                  <a:gd name="T14" fmla="*/ 4217 w 146"/>
                  <a:gd name="T15" fmla="*/ 648 h 36"/>
                  <a:gd name="T16" fmla="*/ 2567 w 146"/>
                  <a:gd name="T17" fmla="*/ 2025 h 36"/>
                  <a:gd name="T18" fmla="*/ 1315 w 146"/>
                  <a:gd name="T19" fmla="*/ 2268 h 36"/>
                  <a:gd name="T20" fmla="*/ 0 w 146"/>
                  <a:gd name="T21" fmla="*/ 2106 h 36"/>
                  <a:gd name="T22" fmla="*/ 690 w 146"/>
                  <a:gd name="T23" fmla="*/ 2511 h 36"/>
                  <a:gd name="T24" fmla="*/ 1759 w 146"/>
                  <a:gd name="T25" fmla="*/ 2430 h 36"/>
                  <a:gd name="T26" fmla="*/ 3772 w 146"/>
                  <a:gd name="T27" fmla="*/ 2673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" h="36">
                    <a:moveTo>
                      <a:pt x="49" y="32"/>
                    </a:moveTo>
                    <a:cubicBezTo>
                      <a:pt x="60" y="32"/>
                      <a:pt x="72" y="36"/>
                      <a:pt x="84" y="36"/>
                    </a:cubicBezTo>
                    <a:cubicBezTo>
                      <a:pt x="93" y="36"/>
                      <a:pt x="101" y="34"/>
                      <a:pt x="109" y="33"/>
                    </a:cubicBezTo>
                    <a:cubicBezTo>
                      <a:pt x="117" y="32"/>
                      <a:pt x="130" y="33"/>
                      <a:pt x="137" y="29"/>
                    </a:cubicBezTo>
                    <a:cubicBezTo>
                      <a:pt x="146" y="23"/>
                      <a:pt x="141" y="9"/>
                      <a:pt x="141" y="0"/>
                    </a:cubicBezTo>
                    <a:cubicBezTo>
                      <a:pt x="138" y="10"/>
                      <a:pt x="129" y="34"/>
                      <a:pt x="114" y="22"/>
                    </a:cubicBezTo>
                    <a:cubicBezTo>
                      <a:pt x="110" y="34"/>
                      <a:pt x="97" y="30"/>
                      <a:pt x="88" y="30"/>
                    </a:cubicBezTo>
                    <a:cubicBezTo>
                      <a:pt x="72" y="29"/>
                      <a:pt x="68" y="26"/>
                      <a:pt x="67" y="8"/>
                    </a:cubicBezTo>
                    <a:cubicBezTo>
                      <a:pt x="58" y="20"/>
                      <a:pt x="58" y="25"/>
                      <a:pt x="41" y="25"/>
                    </a:cubicBezTo>
                    <a:cubicBezTo>
                      <a:pt x="34" y="26"/>
                      <a:pt x="28" y="27"/>
                      <a:pt x="21" y="28"/>
                    </a:cubicBezTo>
                    <a:cubicBezTo>
                      <a:pt x="14" y="28"/>
                      <a:pt x="7" y="26"/>
                      <a:pt x="0" y="26"/>
                    </a:cubicBezTo>
                    <a:cubicBezTo>
                      <a:pt x="4" y="27"/>
                      <a:pt x="8" y="31"/>
                      <a:pt x="11" y="31"/>
                    </a:cubicBezTo>
                    <a:cubicBezTo>
                      <a:pt x="17" y="33"/>
                      <a:pt x="22" y="30"/>
                      <a:pt x="28" y="30"/>
                    </a:cubicBezTo>
                    <a:cubicBezTo>
                      <a:pt x="39" y="29"/>
                      <a:pt x="49" y="34"/>
                      <a:pt x="60" y="33"/>
                    </a:cubicBezTo>
                  </a:path>
                </a:pathLst>
              </a:custGeom>
              <a:solidFill>
                <a:srgbClr val="91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7" name="Freeform 227">
                <a:extLst>
                  <a:ext uri="{FF2B5EF4-FFF2-40B4-BE49-F238E27FC236}">
                    <a16:creationId xmlns:a16="http://schemas.microsoft.com/office/drawing/2014/main" id="{83B4616D-4B3F-4606-8117-1268A2F1C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130"/>
                <a:ext cx="1339" cy="974"/>
              </a:xfrm>
              <a:custGeom>
                <a:avLst/>
                <a:gdLst>
                  <a:gd name="T0" fmla="*/ 29999 w 475"/>
                  <a:gd name="T1" fmla="*/ 4888 h 324"/>
                  <a:gd name="T2" fmla="*/ 23927 w 475"/>
                  <a:gd name="T3" fmla="*/ 4320 h 324"/>
                  <a:gd name="T4" fmla="*/ 20519 w 475"/>
                  <a:gd name="T5" fmla="*/ 3914 h 324"/>
                  <a:gd name="T6" fmla="*/ 14089 w 475"/>
                  <a:gd name="T7" fmla="*/ 977 h 324"/>
                  <a:gd name="T8" fmla="*/ 9162 w 475"/>
                  <a:gd name="T9" fmla="*/ 4239 h 324"/>
                  <a:gd name="T10" fmla="*/ 4028 w 475"/>
                  <a:gd name="T11" fmla="*/ 7446 h 324"/>
                  <a:gd name="T12" fmla="*/ 2782 w 475"/>
                  <a:gd name="T13" fmla="*/ 7690 h 324"/>
                  <a:gd name="T14" fmla="*/ 1835 w 475"/>
                  <a:gd name="T15" fmla="*/ 15100 h 324"/>
                  <a:gd name="T16" fmla="*/ 445 w 475"/>
                  <a:gd name="T17" fmla="*/ 18365 h 324"/>
                  <a:gd name="T18" fmla="*/ 0 w 475"/>
                  <a:gd name="T19" fmla="*/ 18771 h 324"/>
                  <a:gd name="T20" fmla="*/ 764 w 475"/>
                  <a:gd name="T21" fmla="*/ 19865 h 324"/>
                  <a:gd name="T22" fmla="*/ 2083 w 475"/>
                  <a:gd name="T23" fmla="*/ 21897 h 324"/>
                  <a:gd name="T24" fmla="*/ 6627 w 475"/>
                  <a:gd name="T25" fmla="*/ 24996 h 324"/>
                  <a:gd name="T26" fmla="*/ 10799 w 475"/>
                  <a:gd name="T27" fmla="*/ 25483 h 324"/>
                  <a:gd name="T28" fmla="*/ 13644 w 475"/>
                  <a:gd name="T29" fmla="*/ 25892 h 324"/>
                  <a:gd name="T30" fmla="*/ 16981 w 475"/>
                  <a:gd name="T31" fmla="*/ 26298 h 324"/>
                  <a:gd name="T32" fmla="*/ 20209 w 475"/>
                  <a:gd name="T33" fmla="*/ 26055 h 324"/>
                  <a:gd name="T34" fmla="*/ 21661 w 475"/>
                  <a:gd name="T35" fmla="*/ 25892 h 324"/>
                  <a:gd name="T36" fmla="*/ 21796 w 475"/>
                  <a:gd name="T37" fmla="*/ 25402 h 324"/>
                  <a:gd name="T38" fmla="*/ 21836 w 475"/>
                  <a:gd name="T39" fmla="*/ 23442 h 324"/>
                  <a:gd name="T40" fmla="*/ 22044 w 475"/>
                  <a:gd name="T41" fmla="*/ 21163 h 324"/>
                  <a:gd name="T42" fmla="*/ 22106 w 475"/>
                  <a:gd name="T43" fmla="*/ 18199 h 324"/>
                  <a:gd name="T44" fmla="*/ 22106 w 475"/>
                  <a:gd name="T45" fmla="*/ 17631 h 324"/>
                  <a:gd name="T46" fmla="*/ 22106 w 475"/>
                  <a:gd name="T47" fmla="*/ 17631 h 324"/>
                  <a:gd name="T48" fmla="*/ 22106 w 475"/>
                  <a:gd name="T49" fmla="*/ 17631 h 324"/>
                  <a:gd name="T50" fmla="*/ 22106 w 475"/>
                  <a:gd name="T51" fmla="*/ 17469 h 324"/>
                  <a:gd name="T52" fmla="*/ 22106 w 475"/>
                  <a:gd name="T53" fmla="*/ 17469 h 324"/>
                  <a:gd name="T54" fmla="*/ 23989 w 475"/>
                  <a:gd name="T55" fmla="*/ 18446 h 324"/>
                  <a:gd name="T56" fmla="*/ 28091 w 475"/>
                  <a:gd name="T57" fmla="*/ 18933 h 324"/>
                  <a:gd name="T58" fmla="*/ 29999 w 475"/>
                  <a:gd name="T59" fmla="*/ 19014 h 3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5" h="324">
                    <a:moveTo>
                      <a:pt x="475" y="60"/>
                    </a:moveTo>
                    <a:cubicBezTo>
                      <a:pt x="438" y="57"/>
                      <a:pt x="395" y="54"/>
                      <a:pt x="379" y="53"/>
                    </a:cubicBezTo>
                    <a:cubicBezTo>
                      <a:pt x="367" y="53"/>
                      <a:pt x="355" y="49"/>
                      <a:pt x="325" y="48"/>
                    </a:cubicBezTo>
                    <a:cubicBezTo>
                      <a:pt x="299" y="48"/>
                      <a:pt x="271" y="0"/>
                      <a:pt x="223" y="12"/>
                    </a:cubicBezTo>
                    <a:cubicBezTo>
                      <a:pt x="192" y="19"/>
                      <a:pt x="178" y="35"/>
                      <a:pt x="145" y="52"/>
                    </a:cubicBezTo>
                    <a:cubicBezTo>
                      <a:pt x="112" y="69"/>
                      <a:pt x="65" y="89"/>
                      <a:pt x="64" y="91"/>
                    </a:cubicBezTo>
                    <a:cubicBezTo>
                      <a:pt x="59" y="95"/>
                      <a:pt x="49" y="90"/>
                      <a:pt x="44" y="94"/>
                    </a:cubicBezTo>
                    <a:cubicBezTo>
                      <a:pt x="52" y="101"/>
                      <a:pt x="59" y="147"/>
                      <a:pt x="29" y="185"/>
                    </a:cubicBezTo>
                    <a:cubicBezTo>
                      <a:pt x="17" y="202"/>
                      <a:pt x="12" y="217"/>
                      <a:pt x="7" y="225"/>
                    </a:cubicBezTo>
                    <a:cubicBezTo>
                      <a:pt x="4" y="229"/>
                      <a:pt x="0" y="230"/>
                      <a:pt x="0" y="230"/>
                    </a:cubicBezTo>
                    <a:cubicBezTo>
                      <a:pt x="2" y="235"/>
                      <a:pt x="7" y="239"/>
                      <a:pt x="12" y="243"/>
                    </a:cubicBezTo>
                    <a:cubicBezTo>
                      <a:pt x="19" y="249"/>
                      <a:pt x="27" y="262"/>
                      <a:pt x="33" y="268"/>
                    </a:cubicBezTo>
                    <a:cubicBezTo>
                      <a:pt x="43" y="277"/>
                      <a:pt x="84" y="303"/>
                      <a:pt x="105" y="306"/>
                    </a:cubicBezTo>
                    <a:cubicBezTo>
                      <a:pt x="125" y="310"/>
                      <a:pt x="155" y="311"/>
                      <a:pt x="171" y="312"/>
                    </a:cubicBezTo>
                    <a:cubicBezTo>
                      <a:pt x="187" y="312"/>
                      <a:pt x="199" y="318"/>
                      <a:pt x="216" y="317"/>
                    </a:cubicBezTo>
                    <a:cubicBezTo>
                      <a:pt x="236" y="317"/>
                      <a:pt x="246" y="320"/>
                      <a:pt x="269" y="322"/>
                    </a:cubicBezTo>
                    <a:cubicBezTo>
                      <a:pt x="289" y="324"/>
                      <a:pt x="320" y="319"/>
                      <a:pt x="320" y="319"/>
                    </a:cubicBezTo>
                    <a:cubicBezTo>
                      <a:pt x="343" y="317"/>
                      <a:pt x="343" y="317"/>
                      <a:pt x="343" y="317"/>
                    </a:cubicBezTo>
                    <a:cubicBezTo>
                      <a:pt x="343" y="317"/>
                      <a:pt x="344" y="318"/>
                      <a:pt x="345" y="311"/>
                    </a:cubicBezTo>
                    <a:cubicBezTo>
                      <a:pt x="346" y="303"/>
                      <a:pt x="345" y="297"/>
                      <a:pt x="346" y="287"/>
                    </a:cubicBezTo>
                    <a:cubicBezTo>
                      <a:pt x="348" y="276"/>
                      <a:pt x="346" y="272"/>
                      <a:pt x="349" y="259"/>
                    </a:cubicBezTo>
                    <a:cubicBezTo>
                      <a:pt x="352" y="247"/>
                      <a:pt x="352" y="233"/>
                      <a:pt x="350" y="223"/>
                    </a:cubicBezTo>
                    <a:cubicBezTo>
                      <a:pt x="350" y="221"/>
                      <a:pt x="350" y="218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5"/>
                      <a:pt x="350" y="214"/>
                      <a:pt x="350" y="214"/>
                    </a:cubicBezTo>
                    <a:cubicBezTo>
                      <a:pt x="350" y="214"/>
                      <a:pt x="350" y="214"/>
                      <a:pt x="350" y="214"/>
                    </a:cubicBezTo>
                    <a:cubicBezTo>
                      <a:pt x="360" y="217"/>
                      <a:pt x="372" y="224"/>
                      <a:pt x="380" y="226"/>
                    </a:cubicBezTo>
                    <a:cubicBezTo>
                      <a:pt x="389" y="229"/>
                      <a:pt x="405" y="231"/>
                      <a:pt x="445" y="232"/>
                    </a:cubicBezTo>
                    <a:cubicBezTo>
                      <a:pt x="454" y="232"/>
                      <a:pt x="464" y="233"/>
                      <a:pt x="475" y="23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Freeform 228">
                <a:extLst>
                  <a:ext uri="{FF2B5EF4-FFF2-40B4-BE49-F238E27FC236}">
                    <a16:creationId xmlns:a16="http://schemas.microsoft.com/office/drawing/2014/main" id="{1209CC7A-F94A-477C-A01C-2823B8E3B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2668"/>
                <a:ext cx="138" cy="111"/>
              </a:xfrm>
              <a:custGeom>
                <a:avLst/>
                <a:gdLst>
                  <a:gd name="T0" fmla="*/ 0 w 49"/>
                  <a:gd name="T1" fmla="*/ 1053 h 37"/>
                  <a:gd name="T2" fmla="*/ 1698 w 49"/>
                  <a:gd name="T3" fmla="*/ 2754 h 37"/>
                  <a:gd name="T4" fmla="*/ 1760 w 49"/>
                  <a:gd name="T5" fmla="*/ 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13"/>
                    </a:moveTo>
                    <a:cubicBezTo>
                      <a:pt x="6" y="21"/>
                      <a:pt x="17" y="32"/>
                      <a:pt x="27" y="34"/>
                    </a:cubicBezTo>
                    <a:cubicBezTo>
                      <a:pt x="49" y="37"/>
                      <a:pt x="32" y="8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Freeform 229">
                <a:extLst>
                  <a:ext uri="{FF2B5EF4-FFF2-40B4-BE49-F238E27FC236}">
                    <a16:creationId xmlns:a16="http://schemas.microsoft.com/office/drawing/2014/main" id="{9800DCFB-9CDE-48C5-81E0-A1096FA4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2788"/>
                <a:ext cx="271" cy="226"/>
              </a:xfrm>
              <a:custGeom>
                <a:avLst/>
                <a:gdLst>
                  <a:gd name="T0" fmla="*/ 0 w 96"/>
                  <a:gd name="T1" fmla="*/ 0 h 75"/>
                  <a:gd name="T2" fmla="*/ 2860 w 96"/>
                  <a:gd name="T3" fmla="*/ 2706 h 75"/>
                  <a:gd name="T4" fmla="*/ 5403 w 96"/>
                  <a:gd name="T5" fmla="*/ 6183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75">
                    <a:moveTo>
                      <a:pt x="0" y="0"/>
                    </a:moveTo>
                    <a:cubicBezTo>
                      <a:pt x="13" y="12"/>
                      <a:pt x="30" y="23"/>
                      <a:pt x="45" y="33"/>
                    </a:cubicBezTo>
                    <a:cubicBezTo>
                      <a:pt x="54" y="40"/>
                      <a:pt x="96" y="60"/>
                      <a:pt x="85" y="7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Freeform 230">
                <a:extLst>
                  <a:ext uri="{FF2B5EF4-FFF2-40B4-BE49-F238E27FC236}">
                    <a16:creationId xmlns:a16="http://schemas.microsoft.com/office/drawing/2014/main" id="{D45ADA16-CC43-42FE-9EE1-4F1FC7C25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981"/>
                <a:ext cx="183" cy="90"/>
              </a:xfrm>
              <a:custGeom>
                <a:avLst/>
                <a:gdLst>
                  <a:gd name="T0" fmla="*/ 0 w 65"/>
                  <a:gd name="T1" fmla="*/ 0 h 30"/>
                  <a:gd name="T2" fmla="*/ 2768 w 65"/>
                  <a:gd name="T3" fmla="*/ 2025 h 30"/>
                  <a:gd name="T4" fmla="*/ 4082 w 65"/>
                  <a:gd name="T5" fmla="*/ 24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30">
                    <a:moveTo>
                      <a:pt x="0" y="0"/>
                    </a:moveTo>
                    <a:cubicBezTo>
                      <a:pt x="16" y="6"/>
                      <a:pt x="29" y="18"/>
                      <a:pt x="44" y="25"/>
                    </a:cubicBezTo>
                    <a:cubicBezTo>
                      <a:pt x="50" y="27"/>
                      <a:pt x="60" y="28"/>
                      <a:pt x="65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Freeform 231">
                <a:extLst>
                  <a:ext uri="{FF2B5EF4-FFF2-40B4-BE49-F238E27FC236}">
                    <a16:creationId xmlns:a16="http://schemas.microsoft.com/office/drawing/2014/main" id="{C8B33FAC-BBB7-4EEF-87CF-AA72168D2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701"/>
                <a:ext cx="191" cy="283"/>
              </a:xfrm>
              <a:custGeom>
                <a:avLst/>
                <a:gdLst>
                  <a:gd name="T0" fmla="*/ 0 w 68"/>
                  <a:gd name="T1" fmla="*/ 7722 h 94"/>
                  <a:gd name="T2" fmla="*/ 624 w 68"/>
                  <a:gd name="T3" fmla="*/ 5428 h 94"/>
                  <a:gd name="T4" fmla="*/ 1618 w 68"/>
                  <a:gd name="T5" fmla="*/ 2619 h 94"/>
                  <a:gd name="T6" fmla="*/ 4230 w 68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94">
                    <a:moveTo>
                      <a:pt x="0" y="94"/>
                    </a:moveTo>
                    <a:cubicBezTo>
                      <a:pt x="5" y="86"/>
                      <a:pt x="6" y="75"/>
                      <a:pt x="10" y="66"/>
                    </a:cubicBezTo>
                    <a:cubicBezTo>
                      <a:pt x="14" y="55"/>
                      <a:pt x="18" y="43"/>
                      <a:pt x="26" y="32"/>
                    </a:cubicBezTo>
                    <a:cubicBezTo>
                      <a:pt x="37" y="17"/>
                      <a:pt x="54" y="11"/>
                      <a:pt x="68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Freeform 232">
                <a:extLst>
                  <a:ext uri="{FF2B5EF4-FFF2-40B4-BE49-F238E27FC236}">
                    <a16:creationId xmlns:a16="http://schemas.microsoft.com/office/drawing/2014/main" id="{1C23F845-C82F-4E45-A7FA-959D1B34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" y="3005"/>
                <a:ext cx="192" cy="51"/>
              </a:xfrm>
              <a:custGeom>
                <a:avLst/>
                <a:gdLst>
                  <a:gd name="T0" fmla="*/ 0 w 68"/>
                  <a:gd name="T1" fmla="*/ 0 h 17"/>
                  <a:gd name="T2" fmla="*/ 4320 w 68"/>
                  <a:gd name="T3" fmla="*/ 1053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8" h="17">
                    <a:moveTo>
                      <a:pt x="0" y="0"/>
                    </a:moveTo>
                    <a:cubicBezTo>
                      <a:pt x="19" y="15"/>
                      <a:pt x="45" y="17"/>
                      <a:pt x="68" y="1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3" name="Freeform 233">
                <a:extLst>
                  <a:ext uri="{FF2B5EF4-FFF2-40B4-BE49-F238E27FC236}">
                    <a16:creationId xmlns:a16="http://schemas.microsoft.com/office/drawing/2014/main" id="{77EDBB45-47F8-4F1F-B419-6D30B4DA1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611"/>
                <a:ext cx="316" cy="162"/>
              </a:xfrm>
              <a:custGeom>
                <a:avLst/>
                <a:gdLst>
                  <a:gd name="T0" fmla="*/ 0 w 112"/>
                  <a:gd name="T1" fmla="*/ 0 h 54"/>
                  <a:gd name="T2" fmla="*/ 1950 w 112"/>
                  <a:gd name="T3" fmla="*/ 1458 h 54"/>
                  <a:gd name="T4" fmla="*/ 3933 w 112"/>
                  <a:gd name="T5" fmla="*/ 2511 h 54"/>
                  <a:gd name="T6" fmla="*/ 5708 w 112"/>
                  <a:gd name="T7" fmla="*/ 3078 h 54"/>
                  <a:gd name="T8" fmla="*/ 7028 w 112"/>
                  <a:gd name="T9" fmla="*/ 3888 h 54"/>
                  <a:gd name="T10" fmla="*/ 7102 w 112"/>
                  <a:gd name="T11" fmla="*/ 4374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54">
                    <a:moveTo>
                      <a:pt x="0" y="0"/>
                    </a:moveTo>
                    <a:cubicBezTo>
                      <a:pt x="8" y="12"/>
                      <a:pt x="16" y="14"/>
                      <a:pt x="31" y="18"/>
                    </a:cubicBezTo>
                    <a:cubicBezTo>
                      <a:pt x="46" y="21"/>
                      <a:pt x="48" y="29"/>
                      <a:pt x="62" y="31"/>
                    </a:cubicBezTo>
                    <a:cubicBezTo>
                      <a:pt x="77" y="32"/>
                      <a:pt x="90" y="38"/>
                      <a:pt x="90" y="38"/>
                    </a:cubicBezTo>
                    <a:cubicBezTo>
                      <a:pt x="108" y="40"/>
                      <a:pt x="111" y="48"/>
                      <a:pt x="111" y="48"/>
                    </a:cubicBezTo>
                    <a:cubicBezTo>
                      <a:pt x="112" y="54"/>
                      <a:pt x="112" y="54"/>
                      <a:pt x="112" y="5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4" name="Freeform 234">
                <a:extLst>
                  <a:ext uri="{FF2B5EF4-FFF2-40B4-BE49-F238E27FC236}">
                    <a16:creationId xmlns:a16="http://schemas.microsoft.com/office/drawing/2014/main" id="{1E8AE9FE-ADBA-43E2-8783-838F7A295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" y="2773"/>
                <a:ext cx="366" cy="316"/>
              </a:xfrm>
              <a:custGeom>
                <a:avLst/>
                <a:gdLst>
                  <a:gd name="T0" fmla="*/ 8165 w 130"/>
                  <a:gd name="T1" fmla="*/ 1559 h 105"/>
                  <a:gd name="T2" fmla="*/ 6292 w 130"/>
                  <a:gd name="T3" fmla="*/ 1478 h 105"/>
                  <a:gd name="T4" fmla="*/ 2210 w 130"/>
                  <a:gd name="T5" fmla="*/ 978 h 105"/>
                  <a:gd name="T6" fmla="*/ 310 w 130"/>
                  <a:gd name="T7" fmla="*/ 0 h 105"/>
                  <a:gd name="T8" fmla="*/ 310 w 130"/>
                  <a:gd name="T9" fmla="*/ 734 h 105"/>
                  <a:gd name="T10" fmla="*/ 245 w 130"/>
                  <a:gd name="T11" fmla="*/ 3678 h 105"/>
                  <a:gd name="T12" fmla="*/ 65 w 130"/>
                  <a:gd name="T13" fmla="*/ 5995 h 105"/>
                  <a:gd name="T14" fmla="*/ 0 w 130"/>
                  <a:gd name="T15" fmla="*/ 7960 h 105"/>
                  <a:gd name="T16" fmla="*/ 0 w 130"/>
                  <a:gd name="T17" fmla="*/ 7960 h 105"/>
                  <a:gd name="T18" fmla="*/ 4018 w 130"/>
                  <a:gd name="T19" fmla="*/ 8369 h 105"/>
                  <a:gd name="T20" fmla="*/ 7545 w 130"/>
                  <a:gd name="T21" fmla="*/ 7960 h 105"/>
                  <a:gd name="T22" fmla="*/ 8165 w 130"/>
                  <a:gd name="T23" fmla="*/ 7879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0" h="105">
                    <a:moveTo>
                      <a:pt x="130" y="19"/>
                    </a:moveTo>
                    <a:cubicBezTo>
                      <a:pt x="119" y="19"/>
                      <a:pt x="109" y="18"/>
                      <a:pt x="100" y="18"/>
                    </a:cubicBezTo>
                    <a:cubicBezTo>
                      <a:pt x="60" y="17"/>
                      <a:pt x="44" y="15"/>
                      <a:pt x="35" y="12"/>
                    </a:cubicBezTo>
                    <a:cubicBezTo>
                      <a:pt x="27" y="10"/>
                      <a:pt x="15" y="3"/>
                      <a:pt x="5" y="0"/>
                    </a:cubicBezTo>
                    <a:cubicBezTo>
                      <a:pt x="5" y="2"/>
                      <a:pt x="5" y="6"/>
                      <a:pt x="5" y="9"/>
                    </a:cubicBezTo>
                    <a:cubicBezTo>
                      <a:pt x="7" y="19"/>
                      <a:pt x="7" y="33"/>
                      <a:pt x="4" y="45"/>
                    </a:cubicBezTo>
                    <a:cubicBezTo>
                      <a:pt x="1" y="58"/>
                      <a:pt x="3" y="62"/>
                      <a:pt x="1" y="73"/>
                    </a:cubicBezTo>
                    <a:cubicBezTo>
                      <a:pt x="0" y="83"/>
                      <a:pt x="1" y="89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6" y="102"/>
                      <a:pt x="56" y="105"/>
                      <a:pt x="64" y="102"/>
                    </a:cubicBezTo>
                    <a:cubicBezTo>
                      <a:pt x="72" y="99"/>
                      <a:pt x="97" y="100"/>
                      <a:pt x="120" y="97"/>
                    </a:cubicBezTo>
                    <a:cubicBezTo>
                      <a:pt x="123" y="97"/>
                      <a:pt x="126" y="97"/>
                      <a:pt x="130" y="9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5" name="Freeform 235">
                <a:extLst>
                  <a:ext uri="{FF2B5EF4-FFF2-40B4-BE49-F238E27FC236}">
                    <a16:creationId xmlns:a16="http://schemas.microsoft.com/office/drawing/2014/main" id="{C05963B4-2D40-4B50-BD12-1399FB2B6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2445"/>
                <a:ext cx="73" cy="184"/>
              </a:xfrm>
              <a:custGeom>
                <a:avLst/>
                <a:gdLst>
                  <a:gd name="T0" fmla="*/ 1174 w 26"/>
                  <a:gd name="T1" fmla="*/ 0 h 61"/>
                  <a:gd name="T2" fmla="*/ 0 w 26"/>
                  <a:gd name="T3" fmla="*/ 5049 h 6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61">
                    <a:moveTo>
                      <a:pt x="19" y="0"/>
                    </a:moveTo>
                    <a:cubicBezTo>
                      <a:pt x="26" y="20"/>
                      <a:pt x="12" y="46"/>
                      <a:pt x="0" y="6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6" name="Freeform 236">
                <a:extLst>
                  <a:ext uri="{FF2B5EF4-FFF2-40B4-BE49-F238E27FC236}">
                    <a16:creationId xmlns:a16="http://schemas.microsoft.com/office/drawing/2014/main" id="{11A190F9-5431-4777-8928-C81E4E76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641"/>
                <a:ext cx="54" cy="54"/>
              </a:xfrm>
              <a:custGeom>
                <a:avLst/>
                <a:gdLst>
                  <a:gd name="T0" fmla="*/ 0 w 19"/>
                  <a:gd name="T1" fmla="*/ 0 h 18"/>
                  <a:gd name="T2" fmla="*/ 1236 w 19"/>
                  <a:gd name="T3" fmla="*/ 145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8">
                    <a:moveTo>
                      <a:pt x="0" y="0"/>
                    </a:moveTo>
                    <a:cubicBezTo>
                      <a:pt x="6" y="4"/>
                      <a:pt x="13" y="9"/>
                      <a:pt x="19" y="18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7" name="Freeform 237">
                <a:extLst>
                  <a:ext uri="{FF2B5EF4-FFF2-40B4-BE49-F238E27FC236}">
                    <a16:creationId xmlns:a16="http://schemas.microsoft.com/office/drawing/2014/main" id="{66D36CA4-0CB8-4ABD-9383-C40BB7B10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650"/>
                <a:ext cx="296" cy="313"/>
              </a:xfrm>
              <a:custGeom>
                <a:avLst/>
                <a:gdLst>
                  <a:gd name="T0" fmla="*/ 0 w 105"/>
                  <a:gd name="T1" fmla="*/ 0 h 104"/>
                  <a:gd name="T2" fmla="*/ 3028 w 105"/>
                  <a:gd name="T3" fmla="*/ 5995 h 104"/>
                  <a:gd name="T4" fmla="*/ 6628 w 105"/>
                  <a:gd name="T5" fmla="*/ 8532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104">
                    <a:moveTo>
                      <a:pt x="0" y="0"/>
                    </a:moveTo>
                    <a:cubicBezTo>
                      <a:pt x="16" y="8"/>
                      <a:pt x="29" y="43"/>
                      <a:pt x="48" y="73"/>
                    </a:cubicBezTo>
                    <a:cubicBezTo>
                      <a:pt x="59" y="89"/>
                      <a:pt x="86" y="95"/>
                      <a:pt x="105" y="10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8" name="Freeform 238">
                <a:extLst>
                  <a:ext uri="{FF2B5EF4-FFF2-40B4-BE49-F238E27FC236}">
                    <a16:creationId xmlns:a16="http://schemas.microsoft.com/office/drawing/2014/main" id="{6D37DAF2-9AEA-4B93-B537-F58AE124D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2833"/>
                <a:ext cx="110" cy="73"/>
              </a:xfrm>
              <a:custGeom>
                <a:avLst/>
                <a:gdLst>
                  <a:gd name="T0" fmla="*/ 0 w 39"/>
                  <a:gd name="T1" fmla="*/ 0 h 24"/>
                  <a:gd name="T2" fmla="*/ 2465 w 39"/>
                  <a:gd name="T3" fmla="*/ 2053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24">
                    <a:moveTo>
                      <a:pt x="0" y="0"/>
                    </a:moveTo>
                    <a:cubicBezTo>
                      <a:pt x="7" y="3"/>
                      <a:pt x="31" y="10"/>
                      <a:pt x="39" y="2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9" name="Freeform 239">
                <a:extLst>
                  <a:ext uri="{FF2B5EF4-FFF2-40B4-BE49-F238E27FC236}">
                    <a16:creationId xmlns:a16="http://schemas.microsoft.com/office/drawing/2014/main" id="{8AD6471A-6251-420E-88AA-0CACB9A2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626"/>
                <a:ext cx="164" cy="216"/>
              </a:xfrm>
              <a:custGeom>
                <a:avLst/>
                <a:gdLst>
                  <a:gd name="T0" fmla="*/ 184 w 58"/>
                  <a:gd name="T1" fmla="*/ 3807 h 72"/>
                  <a:gd name="T2" fmla="*/ 1335 w 58"/>
                  <a:gd name="T3" fmla="*/ 5832 h 72"/>
                  <a:gd name="T4" fmla="*/ 3255 w 58"/>
                  <a:gd name="T5" fmla="*/ 3888 h 72"/>
                  <a:gd name="T6" fmla="*/ 3574 w 58"/>
                  <a:gd name="T7" fmla="*/ 1458 h 72"/>
                  <a:gd name="T8" fmla="*/ 3006 w 58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2">
                    <a:moveTo>
                      <a:pt x="3" y="47"/>
                    </a:moveTo>
                    <a:cubicBezTo>
                      <a:pt x="0" y="59"/>
                      <a:pt x="9" y="72"/>
                      <a:pt x="21" y="72"/>
                    </a:cubicBezTo>
                    <a:cubicBezTo>
                      <a:pt x="33" y="71"/>
                      <a:pt x="46" y="66"/>
                      <a:pt x="51" y="48"/>
                    </a:cubicBezTo>
                    <a:cubicBezTo>
                      <a:pt x="57" y="31"/>
                      <a:pt x="55" y="23"/>
                      <a:pt x="56" y="18"/>
                    </a:cubicBezTo>
                    <a:cubicBezTo>
                      <a:pt x="58" y="14"/>
                      <a:pt x="55" y="1"/>
                      <a:pt x="4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0" name="Freeform 240">
                <a:extLst>
                  <a:ext uri="{FF2B5EF4-FFF2-40B4-BE49-F238E27FC236}">
                    <a16:creationId xmlns:a16="http://schemas.microsoft.com/office/drawing/2014/main" id="{2B7F7B5A-D375-4035-8A19-F6326778F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776"/>
                <a:ext cx="99" cy="42"/>
              </a:xfrm>
              <a:custGeom>
                <a:avLst/>
                <a:gdLst>
                  <a:gd name="T0" fmla="*/ 0 w 35"/>
                  <a:gd name="T1" fmla="*/ 0 h 14"/>
                  <a:gd name="T2" fmla="*/ 1089 w 35"/>
                  <a:gd name="T3" fmla="*/ 1053 h 14"/>
                  <a:gd name="T4" fmla="*/ 2240 w 35"/>
                  <a:gd name="T5" fmla="*/ 16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0" y="0"/>
                    </a:moveTo>
                    <a:cubicBezTo>
                      <a:pt x="2" y="10"/>
                      <a:pt x="8" y="14"/>
                      <a:pt x="17" y="13"/>
                    </a:cubicBezTo>
                    <a:cubicBezTo>
                      <a:pt x="25" y="12"/>
                      <a:pt x="30" y="11"/>
                      <a:pt x="35" y="2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1" name="Freeform 241">
                <a:extLst>
                  <a:ext uri="{FF2B5EF4-FFF2-40B4-BE49-F238E27FC236}">
                    <a16:creationId xmlns:a16="http://schemas.microsoft.com/office/drawing/2014/main" id="{A871F46C-75C0-40F0-9A89-AF24F8DA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677"/>
                <a:ext cx="76" cy="102"/>
              </a:xfrm>
              <a:custGeom>
                <a:avLst/>
                <a:gdLst>
                  <a:gd name="T0" fmla="*/ 0 w 27"/>
                  <a:gd name="T1" fmla="*/ 2187 h 34"/>
                  <a:gd name="T2" fmla="*/ 625 w 27"/>
                  <a:gd name="T3" fmla="*/ 2673 h 34"/>
                  <a:gd name="T4" fmla="*/ 1562 w 27"/>
                  <a:gd name="T5" fmla="*/ 2187 h 34"/>
                  <a:gd name="T6" fmla="*/ 1514 w 27"/>
                  <a:gd name="T7" fmla="*/ 1296 h 34"/>
                  <a:gd name="T8" fmla="*/ 1315 w 27"/>
                  <a:gd name="T9" fmla="*/ 648 h 34"/>
                  <a:gd name="T10" fmla="*/ 1388 w 27"/>
                  <a:gd name="T11" fmla="*/ 81 h 34"/>
                  <a:gd name="T12" fmla="*/ 1005 w 27"/>
                  <a:gd name="T13" fmla="*/ 648 h 34"/>
                  <a:gd name="T14" fmla="*/ 625 w 27"/>
                  <a:gd name="T15" fmla="*/ 1377 h 34"/>
                  <a:gd name="T16" fmla="*/ 245 w 27"/>
                  <a:gd name="T17" fmla="*/ 162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34">
                    <a:moveTo>
                      <a:pt x="0" y="27"/>
                    </a:moveTo>
                    <a:cubicBezTo>
                      <a:pt x="3" y="28"/>
                      <a:pt x="4" y="31"/>
                      <a:pt x="10" y="33"/>
                    </a:cubicBezTo>
                    <a:cubicBezTo>
                      <a:pt x="16" y="34"/>
                      <a:pt x="23" y="31"/>
                      <a:pt x="25" y="27"/>
                    </a:cubicBezTo>
                    <a:cubicBezTo>
                      <a:pt x="27" y="22"/>
                      <a:pt x="27" y="18"/>
                      <a:pt x="24" y="16"/>
                    </a:cubicBezTo>
                    <a:cubicBezTo>
                      <a:pt x="22" y="13"/>
                      <a:pt x="19" y="12"/>
                      <a:pt x="21" y="8"/>
                    </a:cubicBezTo>
                    <a:cubicBezTo>
                      <a:pt x="23" y="5"/>
                      <a:pt x="25" y="3"/>
                      <a:pt x="22" y="1"/>
                    </a:cubicBezTo>
                    <a:cubicBezTo>
                      <a:pt x="18" y="0"/>
                      <a:pt x="15" y="4"/>
                      <a:pt x="16" y="8"/>
                    </a:cubicBezTo>
                    <a:cubicBezTo>
                      <a:pt x="16" y="11"/>
                      <a:pt x="14" y="13"/>
                      <a:pt x="10" y="17"/>
                    </a:cubicBezTo>
                    <a:cubicBezTo>
                      <a:pt x="6" y="20"/>
                      <a:pt x="5" y="21"/>
                      <a:pt x="4" y="2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2" name="Freeform 242">
                <a:extLst>
                  <a:ext uri="{FF2B5EF4-FFF2-40B4-BE49-F238E27FC236}">
                    <a16:creationId xmlns:a16="http://schemas.microsoft.com/office/drawing/2014/main" id="{2BFF7094-72BB-4306-8507-F1725A8B1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424"/>
                <a:ext cx="50" cy="78"/>
              </a:xfrm>
              <a:custGeom>
                <a:avLst/>
                <a:gdLst>
                  <a:gd name="T0" fmla="*/ 239 w 18"/>
                  <a:gd name="T1" fmla="*/ 0 h 26"/>
                  <a:gd name="T2" fmla="*/ 469 w 18"/>
                  <a:gd name="T3" fmla="*/ 1620 h 26"/>
                  <a:gd name="T4" fmla="*/ 1072 w 18"/>
                  <a:gd name="T5" fmla="*/ 210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4" y="0"/>
                    </a:moveTo>
                    <a:cubicBezTo>
                      <a:pt x="2" y="6"/>
                      <a:pt x="0" y="13"/>
                      <a:pt x="8" y="20"/>
                    </a:cubicBezTo>
                    <a:cubicBezTo>
                      <a:pt x="15" y="26"/>
                      <a:pt x="18" y="26"/>
                      <a:pt x="18" y="2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3" name="Freeform 243">
                <a:extLst>
                  <a:ext uri="{FF2B5EF4-FFF2-40B4-BE49-F238E27FC236}">
                    <a16:creationId xmlns:a16="http://schemas.microsoft.com/office/drawing/2014/main" id="{EBC86FFC-6608-4B22-9A08-7443D803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253"/>
                <a:ext cx="20" cy="27"/>
              </a:xfrm>
              <a:custGeom>
                <a:avLst/>
                <a:gdLst>
                  <a:gd name="T0" fmla="*/ 211 w 7"/>
                  <a:gd name="T1" fmla="*/ 0 h 9"/>
                  <a:gd name="T2" fmla="*/ 140 w 7"/>
                  <a:gd name="T3" fmla="*/ 486 h 9"/>
                  <a:gd name="T4" fmla="*/ 466 w 7"/>
                  <a:gd name="T5" fmla="*/ 72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0" y="0"/>
                      <a:pt x="1" y="4"/>
                      <a:pt x="2" y="6"/>
                    </a:cubicBezTo>
                    <a:cubicBezTo>
                      <a:pt x="4" y="9"/>
                      <a:pt x="6" y="9"/>
                      <a:pt x="7" y="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4" name="Freeform 244">
                <a:extLst>
                  <a:ext uri="{FF2B5EF4-FFF2-40B4-BE49-F238E27FC236}">
                    <a16:creationId xmlns:a16="http://schemas.microsoft.com/office/drawing/2014/main" id="{0B7415C4-E8D2-49A1-8472-E63D86152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322"/>
                <a:ext cx="34" cy="27"/>
              </a:xfrm>
              <a:custGeom>
                <a:avLst/>
                <a:gdLst>
                  <a:gd name="T0" fmla="*/ 0 w 12"/>
                  <a:gd name="T1" fmla="*/ 567 h 9"/>
                  <a:gd name="T2" fmla="*/ 771 w 12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cubicBezTo>
                      <a:pt x="4" y="9"/>
                      <a:pt x="11" y="3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5" name="Freeform 245">
                <a:extLst>
                  <a:ext uri="{FF2B5EF4-FFF2-40B4-BE49-F238E27FC236}">
                    <a16:creationId xmlns:a16="http://schemas.microsoft.com/office/drawing/2014/main" id="{8D1B3DE7-DD1A-4BB9-8F9C-66D908CA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2211"/>
                <a:ext cx="45" cy="337"/>
              </a:xfrm>
              <a:custGeom>
                <a:avLst/>
                <a:gdLst>
                  <a:gd name="T0" fmla="*/ 0 w 16"/>
                  <a:gd name="T1" fmla="*/ 0 h 112"/>
                  <a:gd name="T2" fmla="*/ 515 w 16"/>
                  <a:gd name="T3" fmla="*/ 3511 h 112"/>
                  <a:gd name="T4" fmla="*/ 934 w 16"/>
                  <a:gd name="T5" fmla="*/ 7459 h 112"/>
                  <a:gd name="T6" fmla="*/ 380 w 16"/>
                  <a:gd name="T7" fmla="*/ 918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0" y="0"/>
                    </a:moveTo>
                    <a:cubicBezTo>
                      <a:pt x="2" y="5"/>
                      <a:pt x="6" y="35"/>
                      <a:pt x="8" y="43"/>
                    </a:cubicBezTo>
                    <a:cubicBezTo>
                      <a:pt x="9" y="52"/>
                      <a:pt x="16" y="81"/>
                      <a:pt x="15" y="91"/>
                    </a:cubicBezTo>
                    <a:cubicBezTo>
                      <a:pt x="15" y="100"/>
                      <a:pt x="6" y="112"/>
                      <a:pt x="6" y="1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6" name="Freeform 246">
                <a:extLst>
                  <a:ext uri="{FF2B5EF4-FFF2-40B4-BE49-F238E27FC236}">
                    <a16:creationId xmlns:a16="http://schemas.microsoft.com/office/drawing/2014/main" id="{B4EE2CAC-88B8-4D58-B182-E8B1EAF09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903"/>
                <a:ext cx="133" cy="123"/>
              </a:xfrm>
              <a:custGeom>
                <a:avLst/>
                <a:gdLst>
                  <a:gd name="T0" fmla="*/ 1610 w 47"/>
                  <a:gd name="T1" fmla="*/ 0 h 41"/>
                  <a:gd name="T2" fmla="*/ 954 w 47"/>
                  <a:gd name="T3" fmla="*/ 810 h 41"/>
                  <a:gd name="T4" fmla="*/ 65 w 47"/>
                  <a:gd name="T5" fmla="*/ 2430 h 41"/>
                  <a:gd name="T6" fmla="*/ 906 w 47"/>
                  <a:gd name="T7" fmla="*/ 2997 h 41"/>
                  <a:gd name="T8" fmla="*/ 1672 w 47"/>
                  <a:gd name="T9" fmla="*/ 2997 h 41"/>
                  <a:gd name="T10" fmla="*/ 2451 w 47"/>
                  <a:gd name="T11" fmla="*/ 1215 h 41"/>
                  <a:gd name="T12" fmla="*/ 2626 w 47"/>
                  <a:gd name="T13" fmla="*/ 324 h 41"/>
                  <a:gd name="T14" fmla="*/ 1610 w 47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41">
                    <a:moveTo>
                      <a:pt x="25" y="0"/>
                    </a:moveTo>
                    <a:cubicBezTo>
                      <a:pt x="19" y="1"/>
                      <a:pt x="18" y="4"/>
                      <a:pt x="15" y="10"/>
                    </a:cubicBezTo>
                    <a:cubicBezTo>
                      <a:pt x="12" y="15"/>
                      <a:pt x="2" y="24"/>
                      <a:pt x="1" y="30"/>
                    </a:cubicBezTo>
                    <a:cubicBezTo>
                      <a:pt x="0" y="41"/>
                      <a:pt x="6" y="37"/>
                      <a:pt x="14" y="37"/>
                    </a:cubicBezTo>
                    <a:cubicBezTo>
                      <a:pt x="18" y="37"/>
                      <a:pt x="22" y="40"/>
                      <a:pt x="26" y="37"/>
                    </a:cubicBezTo>
                    <a:cubicBezTo>
                      <a:pt x="33" y="33"/>
                      <a:pt x="33" y="21"/>
                      <a:pt x="38" y="15"/>
                    </a:cubicBezTo>
                    <a:cubicBezTo>
                      <a:pt x="41" y="10"/>
                      <a:pt x="47" y="9"/>
                      <a:pt x="41" y="4"/>
                    </a:cubicBezTo>
                    <a:cubicBezTo>
                      <a:pt x="37" y="1"/>
                      <a:pt x="29" y="0"/>
                      <a:pt x="25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Freeform 247">
                <a:extLst>
                  <a:ext uri="{FF2B5EF4-FFF2-40B4-BE49-F238E27FC236}">
                    <a16:creationId xmlns:a16="http://schemas.microsoft.com/office/drawing/2014/main" id="{70BFD5AB-CFE2-47A2-84DB-485AB515F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397"/>
                <a:ext cx="48" cy="60"/>
              </a:xfrm>
              <a:custGeom>
                <a:avLst/>
                <a:gdLst>
                  <a:gd name="T0" fmla="*/ 0 w 17"/>
                  <a:gd name="T1" fmla="*/ 0 h 20"/>
                  <a:gd name="T2" fmla="*/ 520 w 17"/>
                  <a:gd name="T3" fmla="*/ 648 h 20"/>
                  <a:gd name="T4" fmla="*/ 1084 w 17"/>
                  <a:gd name="T5" fmla="*/ 16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0">
                    <a:moveTo>
                      <a:pt x="0" y="0"/>
                    </a:moveTo>
                    <a:cubicBezTo>
                      <a:pt x="4" y="0"/>
                      <a:pt x="7" y="3"/>
                      <a:pt x="8" y="8"/>
                    </a:cubicBezTo>
                    <a:cubicBezTo>
                      <a:pt x="9" y="14"/>
                      <a:pt x="16" y="18"/>
                      <a:pt x="17" y="2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8" name="Freeform 248">
                <a:extLst>
                  <a:ext uri="{FF2B5EF4-FFF2-40B4-BE49-F238E27FC236}">
                    <a16:creationId xmlns:a16="http://schemas.microsoft.com/office/drawing/2014/main" id="{FC339951-EDBB-4AB2-817D-ECB9579DD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2403"/>
                <a:ext cx="17" cy="33"/>
              </a:xfrm>
              <a:custGeom>
                <a:avLst/>
                <a:gdLst>
                  <a:gd name="T0" fmla="*/ 385 w 6"/>
                  <a:gd name="T1" fmla="*/ 0 h 11"/>
                  <a:gd name="T2" fmla="*/ 74 w 6"/>
                  <a:gd name="T3" fmla="*/ 89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cubicBezTo>
                      <a:pt x="2" y="4"/>
                      <a:pt x="0" y="7"/>
                      <a:pt x="1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9" name="Line 249">
                <a:extLst>
                  <a:ext uri="{FF2B5EF4-FFF2-40B4-BE49-F238E27FC236}">
                    <a16:creationId xmlns:a16="http://schemas.microsoft.com/office/drawing/2014/main" id="{1F74D6E7-059B-4EDD-B0CE-6EFB14369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9" y="2412"/>
                <a:ext cx="6" cy="1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0" name="Freeform 250">
                <a:extLst>
                  <a:ext uri="{FF2B5EF4-FFF2-40B4-BE49-F238E27FC236}">
                    <a16:creationId xmlns:a16="http://schemas.microsoft.com/office/drawing/2014/main" id="{7E0EF143-CA45-4EB0-A11D-C4CECA5D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788"/>
                <a:ext cx="12" cy="33"/>
              </a:xfrm>
              <a:custGeom>
                <a:avLst/>
                <a:gdLst>
                  <a:gd name="T0" fmla="*/ 243 w 4"/>
                  <a:gd name="T1" fmla="*/ 891 h 11"/>
                  <a:gd name="T2" fmla="*/ 324 w 4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11"/>
                      <a:pt x="0" y="5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1" name="Freeform 251">
                <a:extLst>
                  <a:ext uri="{FF2B5EF4-FFF2-40B4-BE49-F238E27FC236}">
                    <a16:creationId xmlns:a16="http://schemas.microsoft.com/office/drawing/2014/main" id="{906B9A65-CC3C-4AEE-89C3-ED0C2FBA6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" y="2536"/>
                <a:ext cx="908" cy="598"/>
              </a:xfrm>
              <a:custGeom>
                <a:avLst/>
                <a:gdLst>
                  <a:gd name="T0" fmla="*/ 1010 w 322"/>
                  <a:gd name="T1" fmla="*/ 1545 h 199"/>
                  <a:gd name="T2" fmla="*/ 826 w 322"/>
                  <a:gd name="T3" fmla="*/ 1301 h 199"/>
                  <a:gd name="T4" fmla="*/ 1210 w 322"/>
                  <a:gd name="T5" fmla="*/ 0 h 199"/>
                  <a:gd name="T6" fmla="*/ 135 w 322"/>
                  <a:gd name="T7" fmla="*/ 2356 h 199"/>
                  <a:gd name="T8" fmla="*/ 183 w 322"/>
                  <a:gd name="T9" fmla="*/ 6184 h 199"/>
                  <a:gd name="T10" fmla="*/ 1320 w 322"/>
                  <a:gd name="T11" fmla="*/ 9962 h 199"/>
                  <a:gd name="T12" fmla="*/ 3229 w 322"/>
                  <a:gd name="T13" fmla="*/ 13291 h 199"/>
                  <a:gd name="T14" fmla="*/ 3722 w 322"/>
                  <a:gd name="T15" fmla="*/ 13952 h 199"/>
                  <a:gd name="T16" fmla="*/ 8276 w 322"/>
                  <a:gd name="T17" fmla="*/ 14358 h 199"/>
                  <a:gd name="T18" fmla="*/ 12334 w 322"/>
                  <a:gd name="T19" fmla="*/ 12642 h 199"/>
                  <a:gd name="T20" fmla="*/ 12334 w 322"/>
                  <a:gd name="T21" fmla="*/ 12642 h 199"/>
                  <a:gd name="T22" fmla="*/ 12334 w 322"/>
                  <a:gd name="T23" fmla="*/ 12399 h 199"/>
                  <a:gd name="T24" fmla="*/ 13208 w 322"/>
                  <a:gd name="T25" fmla="*/ 10773 h 199"/>
                  <a:gd name="T26" fmla="*/ 13789 w 322"/>
                  <a:gd name="T27" fmla="*/ 9962 h 199"/>
                  <a:gd name="T28" fmla="*/ 14105 w 322"/>
                  <a:gd name="T29" fmla="*/ 8053 h 199"/>
                  <a:gd name="T30" fmla="*/ 13789 w 322"/>
                  <a:gd name="T31" fmla="*/ 7080 h 199"/>
                  <a:gd name="T32" fmla="*/ 826 w 322"/>
                  <a:gd name="T33" fmla="*/ 1301 h 199"/>
                  <a:gd name="T34" fmla="*/ 1210 w 322"/>
                  <a:gd name="T35" fmla="*/ 0 h 199"/>
                  <a:gd name="T36" fmla="*/ 135 w 322"/>
                  <a:gd name="T37" fmla="*/ 2356 h 199"/>
                  <a:gd name="T38" fmla="*/ 183 w 322"/>
                  <a:gd name="T39" fmla="*/ 6184 h 199"/>
                  <a:gd name="T40" fmla="*/ 1320 w 322"/>
                  <a:gd name="T41" fmla="*/ 9962 h 199"/>
                  <a:gd name="T42" fmla="*/ 3229 w 322"/>
                  <a:gd name="T43" fmla="*/ 13291 h 199"/>
                  <a:gd name="T44" fmla="*/ 3722 w 322"/>
                  <a:gd name="T45" fmla="*/ 13952 h 199"/>
                  <a:gd name="T46" fmla="*/ 8276 w 322"/>
                  <a:gd name="T47" fmla="*/ 14358 h 199"/>
                  <a:gd name="T48" fmla="*/ 12334 w 322"/>
                  <a:gd name="T49" fmla="*/ 12642 h 199"/>
                  <a:gd name="T50" fmla="*/ 12334 w 322"/>
                  <a:gd name="T51" fmla="*/ 12642 h 199"/>
                  <a:gd name="T52" fmla="*/ 12334 w 322"/>
                  <a:gd name="T53" fmla="*/ 12399 h 199"/>
                  <a:gd name="T54" fmla="*/ 13208 w 322"/>
                  <a:gd name="T55" fmla="*/ 10773 h 199"/>
                  <a:gd name="T56" fmla="*/ 13789 w 322"/>
                  <a:gd name="T57" fmla="*/ 9962 h 199"/>
                  <a:gd name="T58" fmla="*/ 14105 w 322"/>
                  <a:gd name="T59" fmla="*/ 8053 h 199"/>
                  <a:gd name="T60" fmla="*/ 13724 w 322"/>
                  <a:gd name="T61" fmla="*/ 6755 h 199"/>
                  <a:gd name="T62" fmla="*/ 11124 w 322"/>
                  <a:gd name="T63" fmla="*/ 7404 h 199"/>
                  <a:gd name="T64" fmla="*/ 9661 w 322"/>
                  <a:gd name="T65" fmla="*/ 8336 h 199"/>
                  <a:gd name="T66" fmla="*/ 8541 w 322"/>
                  <a:gd name="T67" fmla="*/ 6512 h 199"/>
                  <a:gd name="T68" fmla="*/ 17827 w 322"/>
                  <a:gd name="T69" fmla="*/ 11750 h 199"/>
                  <a:gd name="T70" fmla="*/ 15363 w 322"/>
                  <a:gd name="T71" fmla="*/ 10448 h 199"/>
                  <a:gd name="T72" fmla="*/ 14982 w 322"/>
                  <a:gd name="T73" fmla="*/ 10611 h 199"/>
                  <a:gd name="T74" fmla="*/ 14663 w 322"/>
                  <a:gd name="T75" fmla="*/ 11179 h 199"/>
                  <a:gd name="T76" fmla="*/ 14170 w 322"/>
                  <a:gd name="T77" fmla="*/ 12642 h 199"/>
                  <a:gd name="T78" fmla="*/ 15808 w 322"/>
                  <a:gd name="T79" fmla="*/ 15251 h 199"/>
                  <a:gd name="T80" fmla="*/ 20357 w 322"/>
                  <a:gd name="T81" fmla="*/ 14115 h 199"/>
                  <a:gd name="T82" fmla="*/ 17827 w 322"/>
                  <a:gd name="T83" fmla="*/ 11750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22" h="199">
                    <a:moveTo>
                      <a:pt x="16" y="19"/>
                    </a:moveTo>
                    <a:cubicBezTo>
                      <a:pt x="16" y="19"/>
                      <a:pt x="14" y="17"/>
                      <a:pt x="13" y="16"/>
                    </a:cubicBez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20" y="95"/>
                      <a:pt x="219" y="90"/>
                      <a:pt x="218" y="87"/>
                    </a:cubicBezTo>
                    <a:moveTo>
                      <a:pt x="13" y="16"/>
                    </a:move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19" y="93"/>
                      <a:pt x="218" y="87"/>
                      <a:pt x="217" y="83"/>
                    </a:cubicBezTo>
                    <a:moveTo>
                      <a:pt x="176" y="91"/>
                    </a:moveTo>
                    <a:cubicBezTo>
                      <a:pt x="170" y="98"/>
                      <a:pt x="161" y="101"/>
                      <a:pt x="153" y="102"/>
                    </a:cubicBezTo>
                    <a:cubicBezTo>
                      <a:pt x="142" y="102"/>
                      <a:pt x="133" y="91"/>
                      <a:pt x="135" y="80"/>
                    </a:cubicBezTo>
                    <a:moveTo>
                      <a:pt x="282" y="144"/>
                    </a:moveTo>
                    <a:cubicBezTo>
                      <a:pt x="275" y="136"/>
                      <a:pt x="255" y="122"/>
                      <a:pt x="243" y="128"/>
                    </a:cubicBezTo>
                    <a:cubicBezTo>
                      <a:pt x="241" y="129"/>
                      <a:pt x="239" y="130"/>
                      <a:pt x="237" y="130"/>
                    </a:cubicBezTo>
                    <a:cubicBezTo>
                      <a:pt x="237" y="132"/>
                      <a:pt x="234" y="134"/>
                      <a:pt x="232" y="137"/>
                    </a:cubicBezTo>
                    <a:cubicBezTo>
                      <a:pt x="228" y="142"/>
                      <a:pt x="227" y="150"/>
                      <a:pt x="224" y="155"/>
                    </a:cubicBezTo>
                    <a:cubicBezTo>
                      <a:pt x="227" y="170"/>
                      <a:pt x="221" y="174"/>
                      <a:pt x="250" y="187"/>
                    </a:cubicBezTo>
                    <a:cubicBezTo>
                      <a:pt x="278" y="199"/>
                      <a:pt x="309" y="188"/>
                      <a:pt x="322" y="173"/>
                    </a:cubicBezTo>
                    <a:cubicBezTo>
                      <a:pt x="307" y="166"/>
                      <a:pt x="289" y="152"/>
                      <a:pt x="282" y="14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2" name="Freeform 252">
                <a:extLst>
                  <a:ext uri="{FF2B5EF4-FFF2-40B4-BE49-F238E27FC236}">
                    <a16:creationId xmlns:a16="http://schemas.microsoft.com/office/drawing/2014/main" id="{C8B4BEB5-C658-4760-AF95-2EDE3DD32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268"/>
                <a:ext cx="107" cy="51"/>
              </a:xfrm>
              <a:custGeom>
                <a:avLst/>
                <a:gdLst>
                  <a:gd name="T0" fmla="*/ 0 w 38"/>
                  <a:gd name="T1" fmla="*/ 243 h 17"/>
                  <a:gd name="T2" fmla="*/ 2140 w 38"/>
                  <a:gd name="T3" fmla="*/ 1377 h 17"/>
                  <a:gd name="T4" fmla="*/ 2388 w 38"/>
                  <a:gd name="T5" fmla="*/ 810 h 17"/>
                  <a:gd name="T6" fmla="*/ 445 w 3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7">
                    <a:moveTo>
                      <a:pt x="0" y="3"/>
                    </a:moveTo>
                    <a:cubicBezTo>
                      <a:pt x="4" y="8"/>
                      <a:pt x="29" y="14"/>
                      <a:pt x="34" y="17"/>
                    </a:cubicBezTo>
                    <a:cubicBezTo>
                      <a:pt x="36" y="15"/>
                      <a:pt x="38" y="13"/>
                      <a:pt x="38" y="10"/>
                    </a:cubicBezTo>
                    <a:cubicBezTo>
                      <a:pt x="32" y="10"/>
                      <a:pt x="13" y="1"/>
                      <a:pt x="7" y="0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3" name="Freeform 253">
                <a:extLst>
                  <a:ext uri="{FF2B5EF4-FFF2-40B4-BE49-F238E27FC236}">
                    <a16:creationId xmlns:a16="http://schemas.microsoft.com/office/drawing/2014/main" id="{E227D50D-3666-4AA9-B3C3-92988FAEC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72"/>
                <a:ext cx="846" cy="625"/>
              </a:xfrm>
              <a:custGeom>
                <a:avLst/>
                <a:gdLst>
                  <a:gd name="T0" fmla="*/ 13026 w 300"/>
                  <a:gd name="T1" fmla="*/ 16956 h 208"/>
                  <a:gd name="T2" fmla="*/ 13209 w 300"/>
                  <a:gd name="T3" fmla="*/ 16794 h 208"/>
                  <a:gd name="T4" fmla="*/ 16057 w 300"/>
                  <a:gd name="T5" fmla="*/ 16956 h 208"/>
                  <a:gd name="T6" fmla="*/ 17337 w 300"/>
                  <a:gd name="T7" fmla="*/ 13939 h 208"/>
                  <a:gd name="T8" fmla="*/ 18457 w 300"/>
                  <a:gd name="T9" fmla="*/ 6836 h 208"/>
                  <a:gd name="T10" fmla="*/ 14799 w 300"/>
                  <a:gd name="T11" fmla="*/ 5373 h 208"/>
                  <a:gd name="T12" fmla="*/ 12645 w 300"/>
                  <a:gd name="T13" fmla="*/ 2680 h 208"/>
                  <a:gd name="T14" fmla="*/ 12024 w 300"/>
                  <a:gd name="T15" fmla="*/ 1382 h 208"/>
                  <a:gd name="T16" fmla="*/ 10880 w 300"/>
                  <a:gd name="T17" fmla="*/ 0 h 208"/>
                  <a:gd name="T18" fmla="*/ 9870 w 300"/>
                  <a:gd name="T19" fmla="*/ 649 h 208"/>
                  <a:gd name="T20" fmla="*/ 9035 w 300"/>
                  <a:gd name="T21" fmla="*/ 1058 h 208"/>
                  <a:gd name="T22" fmla="*/ 8477 w 300"/>
                  <a:gd name="T23" fmla="*/ 1301 h 208"/>
                  <a:gd name="T24" fmla="*/ 7538 w 300"/>
                  <a:gd name="T25" fmla="*/ 2194 h 208"/>
                  <a:gd name="T26" fmla="*/ 7022 w 300"/>
                  <a:gd name="T27" fmla="*/ 2194 h 208"/>
                  <a:gd name="T28" fmla="*/ 6187 w 300"/>
                  <a:gd name="T29" fmla="*/ 2437 h 208"/>
                  <a:gd name="T30" fmla="*/ 5178 w 300"/>
                  <a:gd name="T31" fmla="*/ 1707 h 208"/>
                  <a:gd name="T32" fmla="*/ 4422 w 300"/>
                  <a:gd name="T33" fmla="*/ 3098 h 208"/>
                  <a:gd name="T34" fmla="*/ 3674 w 300"/>
                  <a:gd name="T35" fmla="*/ 5454 h 208"/>
                  <a:gd name="T36" fmla="*/ 2713 w 300"/>
                  <a:gd name="T37" fmla="*/ 6427 h 208"/>
                  <a:gd name="T38" fmla="*/ 1258 w 300"/>
                  <a:gd name="T39" fmla="*/ 8296 h 208"/>
                  <a:gd name="T40" fmla="*/ 446 w 300"/>
                  <a:gd name="T41" fmla="*/ 9877 h 208"/>
                  <a:gd name="T42" fmla="*/ 65 w 300"/>
                  <a:gd name="T43" fmla="*/ 11178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0" h="208">
                    <a:moveTo>
                      <a:pt x="206" y="208"/>
                    </a:move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22" y="200"/>
                      <a:pt x="243" y="203"/>
                      <a:pt x="254" y="208"/>
                    </a:cubicBezTo>
                    <a:cubicBezTo>
                      <a:pt x="258" y="200"/>
                      <a:pt x="264" y="186"/>
                      <a:pt x="274" y="171"/>
                    </a:cubicBezTo>
                    <a:cubicBezTo>
                      <a:pt x="300" y="138"/>
                      <a:pt x="298" y="100"/>
                      <a:pt x="292" y="84"/>
                    </a:cubicBezTo>
                    <a:cubicBezTo>
                      <a:pt x="273" y="86"/>
                      <a:pt x="241" y="68"/>
                      <a:pt x="234" y="66"/>
                    </a:cubicBezTo>
                    <a:cubicBezTo>
                      <a:pt x="224" y="64"/>
                      <a:pt x="206" y="42"/>
                      <a:pt x="200" y="33"/>
                    </a:cubicBezTo>
                    <a:cubicBezTo>
                      <a:pt x="195" y="24"/>
                      <a:pt x="193" y="23"/>
                      <a:pt x="190" y="17"/>
                    </a:cubicBezTo>
                    <a:cubicBezTo>
                      <a:pt x="187" y="11"/>
                      <a:pt x="183" y="0"/>
                      <a:pt x="172" y="0"/>
                    </a:cubicBezTo>
                    <a:cubicBezTo>
                      <a:pt x="162" y="0"/>
                      <a:pt x="162" y="2"/>
                      <a:pt x="156" y="8"/>
                    </a:cubicBezTo>
                    <a:cubicBezTo>
                      <a:pt x="149" y="13"/>
                      <a:pt x="146" y="15"/>
                      <a:pt x="143" y="13"/>
                    </a:cubicBezTo>
                    <a:cubicBezTo>
                      <a:pt x="139" y="12"/>
                      <a:pt x="137" y="13"/>
                      <a:pt x="134" y="16"/>
                    </a:cubicBezTo>
                    <a:cubicBezTo>
                      <a:pt x="133" y="19"/>
                      <a:pt x="122" y="29"/>
                      <a:pt x="119" y="27"/>
                    </a:cubicBezTo>
                    <a:cubicBezTo>
                      <a:pt x="117" y="26"/>
                      <a:pt x="114" y="23"/>
                      <a:pt x="111" y="27"/>
                    </a:cubicBezTo>
                    <a:cubicBezTo>
                      <a:pt x="103" y="36"/>
                      <a:pt x="100" y="33"/>
                      <a:pt x="98" y="30"/>
                    </a:cubicBezTo>
                    <a:cubicBezTo>
                      <a:pt x="95" y="25"/>
                      <a:pt x="89" y="20"/>
                      <a:pt x="82" y="21"/>
                    </a:cubicBezTo>
                    <a:cubicBezTo>
                      <a:pt x="74" y="21"/>
                      <a:pt x="73" y="31"/>
                      <a:pt x="70" y="38"/>
                    </a:cubicBezTo>
                    <a:cubicBezTo>
                      <a:pt x="68" y="46"/>
                      <a:pt x="62" y="60"/>
                      <a:pt x="58" y="67"/>
                    </a:cubicBezTo>
                    <a:cubicBezTo>
                      <a:pt x="55" y="73"/>
                      <a:pt x="51" y="74"/>
                      <a:pt x="43" y="79"/>
                    </a:cubicBezTo>
                    <a:cubicBezTo>
                      <a:pt x="35" y="83"/>
                      <a:pt x="27" y="94"/>
                      <a:pt x="20" y="102"/>
                    </a:cubicBezTo>
                    <a:cubicBezTo>
                      <a:pt x="16" y="107"/>
                      <a:pt x="7" y="121"/>
                      <a:pt x="7" y="121"/>
                    </a:cubicBezTo>
                    <a:cubicBezTo>
                      <a:pt x="4" y="126"/>
                      <a:pt x="0" y="135"/>
                      <a:pt x="1" y="13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4" name="Freeform 254">
                <a:extLst>
                  <a:ext uri="{FF2B5EF4-FFF2-40B4-BE49-F238E27FC236}">
                    <a16:creationId xmlns:a16="http://schemas.microsoft.com/office/drawing/2014/main" id="{09E623C4-E3DF-4CCA-A2CA-FBEC4B6E7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770"/>
                <a:ext cx="155" cy="72"/>
              </a:xfrm>
              <a:custGeom>
                <a:avLst/>
                <a:gdLst>
                  <a:gd name="T0" fmla="*/ 135 w 55"/>
                  <a:gd name="T1" fmla="*/ 162 h 24"/>
                  <a:gd name="T2" fmla="*/ 1254 w 55"/>
                  <a:gd name="T3" fmla="*/ 1944 h 24"/>
                  <a:gd name="T4" fmla="*/ 2773 w 55"/>
                  <a:gd name="T5" fmla="*/ 1053 h 24"/>
                  <a:gd name="T6" fmla="*/ 3472 w 55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4">
                    <a:moveTo>
                      <a:pt x="2" y="2"/>
                    </a:moveTo>
                    <a:cubicBezTo>
                      <a:pt x="0" y="13"/>
                      <a:pt x="9" y="24"/>
                      <a:pt x="20" y="24"/>
                    </a:cubicBezTo>
                    <a:cubicBezTo>
                      <a:pt x="29" y="23"/>
                      <a:pt x="37" y="20"/>
                      <a:pt x="44" y="13"/>
                    </a:cubicBezTo>
                    <a:cubicBezTo>
                      <a:pt x="50" y="7"/>
                      <a:pt x="55" y="0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5" name="Freeform 255">
                <a:extLst>
                  <a:ext uri="{FF2B5EF4-FFF2-40B4-BE49-F238E27FC236}">
                    <a16:creationId xmlns:a16="http://schemas.microsoft.com/office/drawing/2014/main" id="{8F82704A-8A53-4776-BA0C-42662E7D9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626"/>
                <a:ext cx="138" cy="21"/>
              </a:xfrm>
              <a:custGeom>
                <a:avLst/>
                <a:gdLst>
                  <a:gd name="T0" fmla="*/ 0 w 49"/>
                  <a:gd name="T1" fmla="*/ 0 h 7"/>
                  <a:gd name="T2" fmla="*/ 825 w 49"/>
                  <a:gd name="T3" fmla="*/ 324 h 7"/>
                  <a:gd name="T4" fmla="*/ 1524 w 49"/>
                  <a:gd name="T5" fmla="*/ 486 h 7"/>
                  <a:gd name="T6" fmla="*/ 3087 w 49"/>
                  <a:gd name="T7" fmla="*/ 24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7">
                    <a:moveTo>
                      <a:pt x="0" y="0"/>
                    </a:moveTo>
                    <a:cubicBezTo>
                      <a:pt x="5" y="0"/>
                      <a:pt x="8" y="3"/>
                      <a:pt x="13" y="4"/>
                    </a:cubicBezTo>
                    <a:cubicBezTo>
                      <a:pt x="16" y="5"/>
                      <a:pt x="20" y="5"/>
                      <a:pt x="24" y="6"/>
                    </a:cubicBezTo>
                    <a:cubicBezTo>
                      <a:pt x="31" y="7"/>
                      <a:pt x="42" y="7"/>
                      <a:pt x="49" y="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6" name="Freeform 256">
                <a:extLst>
                  <a:ext uri="{FF2B5EF4-FFF2-40B4-BE49-F238E27FC236}">
                    <a16:creationId xmlns:a16="http://schemas.microsoft.com/office/drawing/2014/main" id="{0780A058-A11C-4DC7-AA9D-BAA49A88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21"/>
                <a:ext cx="31" cy="33"/>
              </a:xfrm>
              <a:custGeom>
                <a:avLst/>
                <a:gdLst>
                  <a:gd name="T0" fmla="*/ 0 w 11"/>
                  <a:gd name="T1" fmla="*/ 405 h 11"/>
                  <a:gd name="T2" fmla="*/ 690 w 11"/>
                  <a:gd name="T3" fmla="*/ 648 h 11"/>
                  <a:gd name="T4" fmla="*/ 183 w 1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5"/>
                    </a:moveTo>
                    <a:cubicBezTo>
                      <a:pt x="2" y="9"/>
                      <a:pt x="7" y="11"/>
                      <a:pt x="11" y="8"/>
                    </a:cubicBezTo>
                    <a:cubicBezTo>
                      <a:pt x="9" y="4"/>
                      <a:pt x="6" y="1"/>
                      <a:pt x="3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7" name="Freeform 257">
                <a:extLst>
                  <a:ext uri="{FF2B5EF4-FFF2-40B4-BE49-F238E27FC236}">
                    <a16:creationId xmlns:a16="http://schemas.microsoft.com/office/drawing/2014/main" id="{A10E7707-1B1C-4330-9839-E0BEAEFEC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475"/>
                <a:ext cx="40" cy="58"/>
              </a:xfrm>
              <a:custGeom>
                <a:avLst/>
                <a:gdLst>
                  <a:gd name="T0" fmla="*/ 931 w 14"/>
                  <a:gd name="T1" fmla="*/ 513 h 19"/>
                  <a:gd name="T2" fmla="*/ 791 w 14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9">
                    <a:moveTo>
                      <a:pt x="14" y="6"/>
                    </a:moveTo>
                    <a:cubicBezTo>
                      <a:pt x="12" y="19"/>
                      <a:pt x="0" y="4"/>
                      <a:pt x="12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8" name="Freeform 258">
                <a:extLst>
                  <a:ext uri="{FF2B5EF4-FFF2-40B4-BE49-F238E27FC236}">
                    <a16:creationId xmlns:a16="http://schemas.microsoft.com/office/drawing/2014/main" id="{7D3F6CE7-8C25-41E1-833A-64ED6FAF3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2629"/>
                <a:ext cx="11" cy="12"/>
              </a:xfrm>
              <a:custGeom>
                <a:avLst/>
                <a:gdLst>
                  <a:gd name="T0" fmla="*/ 0 w 4"/>
                  <a:gd name="T1" fmla="*/ 324 h 4"/>
                  <a:gd name="T2" fmla="*/ 228 w 4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3" y="2"/>
                      <a:pt x="4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9" name="Freeform 259">
                <a:extLst>
                  <a:ext uri="{FF2B5EF4-FFF2-40B4-BE49-F238E27FC236}">
                    <a16:creationId xmlns:a16="http://schemas.microsoft.com/office/drawing/2014/main" id="{99C4E9A0-2916-468A-9931-3357E4091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788"/>
                <a:ext cx="9" cy="15"/>
              </a:xfrm>
              <a:custGeom>
                <a:avLst/>
                <a:gdLst>
                  <a:gd name="T0" fmla="*/ 243 w 3"/>
                  <a:gd name="T1" fmla="*/ 405 h 5"/>
                  <a:gd name="T2" fmla="*/ 0 w 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0" name="Freeform 260">
                <a:extLst>
                  <a:ext uri="{FF2B5EF4-FFF2-40B4-BE49-F238E27FC236}">
                    <a16:creationId xmlns:a16="http://schemas.microsoft.com/office/drawing/2014/main" id="{75262B5F-9E82-4098-9E41-685E5263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785"/>
                <a:ext cx="17" cy="9"/>
              </a:xfrm>
              <a:custGeom>
                <a:avLst/>
                <a:gdLst>
                  <a:gd name="T0" fmla="*/ 0 w 6"/>
                  <a:gd name="T1" fmla="*/ 243 h 3"/>
                  <a:gd name="T2" fmla="*/ 385 w 6"/>
                  <a:gd name="T3" fmla="*/ 8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1"/>
                      <a:pt x="4" y="0"/>
                      <a:pt x="6" y="1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" name="Freeform 261">
                <a:extLst>
                  <a:ext uri="{FF2B5EF4-FFF2-40B4-BE49-F238E27FC236}">
                    <a16:creationId xmlns:a16="http://schemas.microsoft.com/office/drawing/2014/main" id="{C88267C2-DBDB-4D9C-8F86-9FD1F1F9C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984"/>
                <a:ext cx="25" cy="45"/>
              </a:xfrm>
              <a:custGeom>
                <a:avLst/>
                <a:gdLst>
                  <a:gd name="T0" fmla="*/ 0 w 9"/>
                  <a:gd name="T1" fmla="*/ 972 h 15"/>
                  <a:gd name="T2" fmla="*/ 533 w 9"/>
                  <a:gd name="T3" fmla="*/ 12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5">
                    <a:moveTo>
                      <a:pt x="0" y="12"/>
                    </a:moveTo>
                    <a:cubicBezTo>
                      <a:pt x="5" y="0"/>
                      <a:pt x="8" y="11"/>
                      <a:pt x="9" y="15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" name="Freeform 262">
                <a:extLst>
                  <a:ext uri="{FF2B5EF4-FFF2-40B4-BE49-F238E27FC236}">
                    <a16:creationId xmlns:a16="http://schemas.microsoft.com/office/drawing/2014/main" id="{6DE45CF4-DBF3-4EC4-AA6E-53C53033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3029"/>
                <a:ext cx="14" cy="24"/>
              </a:xfrm>
              <a:custGeom>
                <a:avLst/>
                <a:gdLst>
                  <a:gd name="T0" fmla="*/ 305 w 5"/>
                  <a:gd name="T1" fmla="*/ 648 h 8"/>
                  <a:gd name="T2" fmla="*/ 62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2" y="6"/>
                      <a:pt x="0" y="3"/>
                      <a:pt x="1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" name="Freeform 263">
                <a:extLst>
                  <a:ext uri="{FF2B5EF4-FFF2-40B4-BE49-F238E27FC236}">
                    <a16:creationId xmlns:a16="http://schemas.microsoft.com/office/drawing/2014/main" id="{5C2AAAF9-BE9B-48DA-AC0C-CED560B04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695"/>
                <a:ext cx="31" cy="30"/>
              </a:xfrm>
              <a:custGeom>
                <a:avLst/>
                <a:gdLst>
                  <a:gd name="T0" fmla="*/ 690 w 11"/>
                  <a:gd name="T1" fmla="*/ 648 h 10"/>
                  <a:gd name="T2" fmla="*/ 65 w 11"/>
                  <a:gd name="T3" fmla="*/ 0 h 10"/>
                  <a:gd name="T4" fmla="*/ 245 w 11"/>
                  <a:gd name="T5" fmla="*/ 8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1" y="8"/>
                    </a:moveTo>
                    <a:cubicBezTo>
                      <a:pt x="10" y="3"/>
                      <a:pt x="6" y="0"/>
                      <a:pt x="1" y="0"/>
                    </a:cubicBezTo>
                    <a:cubicBezTo>
                      <a:pt x="0" y="4"/>
                      <a:pt x="1" y="7"/>
                      <a:pt x="4" y="1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" name="Freeform 264">
                <a:extLst>
                  <a:ext uri="{FF2B5EF4-FFF2-40B4-BE49-F238E27FC236}">
                    <a16:creationId xmlns:a16="http://schemas.microsoft.com/office/drawing/2014/main" id="{1D81B351-E1C2-4162-9898-F41529D6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2451"/>
                <a:ext cx="42" cy="51"/>
              </a:xfrm>
              <a:custGeom>
                <a:avLst/>
                <a:gdLst>
                  <a:gd name="T0" fmla="*/ 683 w 15"/>
                  <a:gd name="T1" fmla="*/ 0 h 17"/>
                  <a:gd name="T2" fmla="*/ 134 w 15"/>
                  <a:gd name="T3" fmla="*/ 162 h 17"/>
                  <a:gd name="T4" fmla="*/ 683 w 15"/>
                  <a:gd name="T5" fmla="*/ 648 h 17"/>
                  <a:gd name="T6" fmla="*/ 745 w 15"/>
                  <a:gd name="T7" fmla="*/ 1053 h 17"/>
                  <a:gd name="T8" fmla="*/ 134 w 15"/>
                  <a:gd name="T9" fmla="*/ 129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0"/>
                    </a:moveTo>
                    <a:cubicBezTo>
                      <a:pt x="9" y="0"/>
                      <a:pt x="4" y="0"/>
                      <a:pt x="2" y="2"/>
                    </a:cubicBezTo>
                    <a:cubicBezTo>
                      <a:pt x="0" y="7"/>
                      <a:pt x="9" y="6"/>
                      <a:pt x="11" y="8"/>
                    </a:cubicBezTo>
                    <a:cubicBezTo>
                      <a:pt x="13" y="10"/>
                      <a:pt x="15" y="8"/>
                      <a:pt x="12" y="13"/>
                    </a:cubicBezTo>
                    <a:cubicBezTo>
                      <a:pt x="11" y="16"/>
                      <a:pt x="5" y="17"/>
                      <a:pt x="2" y="16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5" name="Freeform 265">
                <a:extLst>
                  <a:ext uri="{FF2B5EF4-FFF2-40B4-BE49-F238E27FC236}">
                    <a16:creationId xmlns:a16="http://schemas.microsoft.com/office/drawing/2014/main" id="{E4BBA052-F71E-42F1-B806-E7C1EDAA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" y="2716"/>
                <a:ext cx="6" cy="9"/>
              </a:xfrm>
              <a:custGeom>
                <a:avLst/>
                <a:gdLst>
                  <a:gd name="T0" fmla="*/ 162 w 2"/>
                  <a:gd name="T1" fmla="*/ 0 h 3"/>
                  <a:gd name="T2" fmla="*/ 0 w 2"/>
                  <a:gd name="T3" fmla="*/ 24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6" name="Freeform 266">
                <a:extLst>
                  <a:ext uri="{FF2B5EF4-FFF2-40B4-BE49-F238E27FC236}">
                    <a16:creationId xmlns:a16="http://schemas.microsoft.com/office/drawing/2014/main" id="{1417093D-5458-474B-8BB2-94AA9D50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2788"/>
                <a:ext cx="56" cy="54"/>
              </a:xfrm>
              <a:custGeom>
                <a:avLst/>
                <a:gdLst>
                  <a:gd name="T0" fmla="*/ 0 w 20"/>
                  <a:gd name="T1" fmla="*/ 162 h 18"/>
                  <a:gd name="T2" fmla="*/ 440 w 20"/>
                  <a:gd name="T3" fmla="*/ 81 h 18"/>
                  <a:gd name="T4" fmla="*/ 244 w 20"/>
                  <a:gd name="T5" fmla="*/ 891 h 18"/>
                  <a:gd name="T6" fmla="*/ 854 w 20"/>
                  <a:gd name="T7" fmla="*/ 648 h 18"/>
                  <a:gd name="T8" fmla="*/ 1050 w 20"/>
                  <a:gd name="T9" fmla="*/ 145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6" y="4"/>
                      <a:pt x="3" y="7"/>
                      <a:pt x="4" y="11"/>
                    </a:cubicBezTo>
                    <a:cubicBezTo>
                      <a:pt x="8" y="11"/>
                      <a:pt x="11" y="6"/>
                      <a:pt x="14" y="8"/>
                    </a:cubicBezTo>
                    <a:cubicBezTo>
                      <a:pt x="20" y="10"/>
                      <a:pt x="14" y="15"/>
                      <a:pt x="17" y="18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7" name="Freeform 267">
                <a:extLst>
                  <a:ext uri="{FF2B5EF4-FFF2-40B4-BE49-F238E27FC236}">
                    <a16:creationId xmlns:a16="http://schemas.microsoft.com/office/drawing/2014/main" id="{472A58A2-6591-44AA-9086-EB7E6F2E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999"/>
                <a:ext cx="22" cy="9"/>
              </a:xfrm>
              <a:custGeom>
                <a:avLst/>
                <a:gdLst>
                  <a:gd name="T0" fmla="*/ 0 w 8"/>
                  <a:gd name="T1" fmla="*/ 0 h 3"/>
                  <a:gd name="T2" fmla="*/ 462 w 8"/>
                  <a:gd name="T3" fmla="*/ 24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1"/>
                      <a:pt x="5" y="2"/>
                      <a:pt x="8" y="3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8" name="Freeform 268">
                <a:extLst>
                  <a:ext uri="{FF2B5EF4-FFF2-40B4-BE49-F238E27FC236}">
                    <a16:creationId xmlns:a16="http://schemas.microsoft.com/office/drawing/2014/main" id="{4BBB6E41-8EBB-4B4D-8257-CC54DDB2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975"/>
                <a:ext cx="9" cy="18"/>
              </a:xfrm>
              <a:custGeom>
                <a:avLst/>
                <a:gdLst>
                  <a:gd name="T0" fmla="*/ 0 w 3"/>
                  <a:gd name="T1" fmla="*/ 486 h 6"/>
                  <a:gd name="T2" fmla="*/ 243 w 3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0" y="3"/>
                      <a:pt x="1" y="2"/>
                      <a:pt x="3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9" name="Freeform 269">
                <a:extLst>
                  <a:ext uri="{FF2B5EF4-FFF2-40B4-BE49-F238E27FC236}">
                    <a16:creationId xmlns:a16="http://schemas.microsoft.com/office/drawing/2014/main" id="{1CBAA9A1-448B-406C-94E9-08A04B0BC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993"/>
                <a:ext cx="5" cy="9"/>
              </a:xfrm>
              <a:custGeom>
                <a:avLst/>
                <a:gdLst>
                  <a:gd name="T0" fmla="*/ 0 w 2"/>
                  <a:gd name="T1" fmla="*/ 243 h 3"/>
                  <a:gd name="T2" fmla="*/ 83 w 2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0" name="Freeform 270">
                <a:extLst>
                  <a:ext uri="{FF2B5EF4-FFF2-40B4-BE49-F238E27FC236}">
                    <a16:creationId xmlns:a16="http://schemas.microsoft.com/office/drawing/2014/main" id="{5DCDD1DF-5BF6-4444-AAF9-9F7B6A1BF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" y="2872"/>
                <a:ext cx="64" cy="109"/>
              </a:xfrm>
              <a:custGeom>
                <a:avLst/>
                <a:gdLst>
                  <a:gd name="T0" fmla="*/ 409 w 23"/>
                  <a:gd name="T1" fmla="*/ 2943 h 36"/>
                  <a:gd name="T2" fmla="*/ 0 w 23"/>
                  <a:gd name="T3" fmla="*/ 2026 h 36"/>
                  <a:gd name="T4" fmla="*/ 712 w 23"/>
                  <a:gd name="T5" fmla="*/ 2107 h 36"/>
                  <a:gd name="T6" fmla="*/ 365 w 23"/>
                  <a:gd name="T7" fmla="*/ 999 h 36"/>
                  <a:gd name="T8" fmla="*/ 604 w 23"/>
                  <a:gd name="T9" fmla="*/ 167 h 36"/>
                  <a:gd name="T10" fmla="*/ 1377 w 23"/>
                  <a:gd name="T11" fmla="*/ 587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6">
                    <a:moveTo>
                      <a:pt x="7" y="35"/>
                    </a:moveTo>
                    <a:cubicBezTo>
                      <a:pt x="1" y="36"/>
                      <a:pt x="1" y="28"/>
                      <a:pt x="0" y="24"/>
                    </a:cubicBezTo>
                    <a:cubicBezTo>
                      <a:pt x="3" y="25"/>
                      <a:pt x="10" y="27"/>
                      <a:pt x="12" y="25"/>
                    </a:cubicBezTo>
                    <a:cubicBezTo>
                      <a:pt x="19" y="19"/>
                      <a:pt x="8" y="16"/>
                      <a:pt x="6" y="12"/>
                    </a:cubicBezTo>
                    <a:cubicBezTo>
                      <a:pt x="4" y="9"/>
                      <a:pt x="6" y="3"/>
                      <a:pt x="10" y="2"/>
                    </a:cubicBezTo>
                    <a:cubicBezTo>
                      <a:pt x="15" y="0"/>
                      <a:pt x="18" y="8"/>
                      <a:pt x="23" y="7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1" name="Freeform 271">
                <a:extLst>
                  <a:ext uri="{FF2B5EF4-FFF2-40B4-BE49-F238E27FC236}">
                    <a16:creationId xmlns:a16="http://schemas.microsoft.com/office/drawing/2014/main" id="{CE1EA78E-7829-41EB-864E-53AAEA767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608"/>
                <a:ext cx="31" cy="21"/>
              </a:xfrm>
              <a:custGeom>
                <a:avLst/>
                <a:gdLst>
                  <a:gd name="T0" fmla="*/ 0 w 11"/>
                  <a:gd name="T1" fmla="*/ 567 h 7"/>
                  <a:gd name="T2" fmla="*/ 690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4" y="6"/>
                      <a:pt x="9" y="5"/>
                      <a:pt x="11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2" name="Freeform 272">
                <a:extLst>
                  <a:ext uri="{FF2B5EF4-FFF2-40B4-BE49-F238E27FC236}">
                    <a16:creationId xmlns:a16="http://schemas.microsoft.com/office/drawing/2014/main" id="{34DEDC2B-3231-4462-8864-A8AC0399D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2605"/>
                <a:ext cx="14" cy="12"/>
              </a:xfrm>
              <a:custGeom>
                <a:avLst/>
                <a:gdLst>
                  <a:gd name="T0" fmla="*/ 305 w 5"/>
                  <a:gd name="T1" fmla="*/ 324 h 4"/>
                  <a:gd name="T2" fmla="*/ 0 w 5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3" name="Freeform 273">
                <a:extLst>
                  <a:ext uri="{FF2B5EF4-FFF2-40B4-BE49-F238E27FC236}">
                    <a16:creationId xmlns:a16="http://schemas.microsoft.com/office/drawing/2014/main" id="{12B38475-0F3D-4BEF-A2AE-681C99D28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8"/>
                <a:ext cx="28" cy="39"/>
              </a:xfrm>
              <a:custGeom>
                <a:avLst/>
                <a:gdLst>
                  <a:gd name="T0" fmla="*/ 610 w 10"/>
                  <a:gd name="T1" fmla="*/ 81 h 13"/>
                  <a:gd name="T2" fmla="*/ 305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10" y="1"/>
                    </a:moveTo>
                    <a:cubicBezTo>
                      <a:pt x="8" y="13"/>
                      <a:pt x="0" y="7"/>
                      <a:pt x="5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4" name="Freeform 274">
                <a:extLst>
                  <a:ext uri="{FF2B5EF4-FFF2-40B4-BE49-F238E27FC236}">
                    <a16:creationId xmlns:a16="http://schemas.microsoft.com/office/drawing/2014/main" id="{84F6F5C8-E498-4142-89E1-988085D3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860"/>
                <a:ext cx="42" cy="43"/>
              </a:xfrm>
              <a:custGeom>
                <a:avLst/>
                <a:gdLst>
                  <a:gd name="T0" fmla="*/ 375 w 15"/>
                  <a:gd name="T1" fmla="*/ 1244 h 14"/>
                  <a:gd name="T2" fmla="*/ 0 w 15"/>
                  <a:gd name="T3" fmla="*/ 728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cubicBezTo>
                      <a:pt x="15" y="7"/>
                      <a:pt x="3" y="0"/>
                      <a:pt x="0" y="8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5" name="Freeform 275">
                <a:extLst>
                  <a:ext uri="{FF2B5EF4-FFF2-40B4-BE49-F238E27FC236}">
                    <a16:creationId xmlns:a16="http://schemas.microsoft.com/office/drawing/2014/main" id="{4A0986A6-5E4A-4576-A135-0422C2B9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659"/>
                <a:ext cx="39" cy="39"/>
              </a:xfrm>
              <a:custGeom>
                <a:avLst/>
                <a:gdLst>
                  <a:gd name="T0" fmla="*/ 847 w 14"/>
                  <a:gd name="T1" fmla="*/ 567 h 13"/>
                  <a:gd name="T2" fmla="*/ 474 w 14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3">
                    <a:moveTo>
                      <a:pt x="14" y="7"/>
                    </a:moveTo>
                    <a:cubicBezTo>
                      <a:pt x="2" y="13"/>
                      <a:pt x="0" y="5"/>
                      <a:pt x="8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6" name="Freeform 276">
                <a:extLst>
                  <a:ext uri="{FF2B5EF4-FFF2-40B4-BE49-F238E27FC236}">
                    <a16:creationId xmlns:a16="http://schemas.microsoft.com/office/drawing/2014/main" id="{5BC35107-88DA-4739-9969-09C6B40AE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656"/>
                <a:ext cx="6" cy="12"/>
              </a:xfrm>
              <a:custGeom>
                <a:avLst/>
                <a:gdLst>
                  <a:gd name="T0" fmla="*/ 162 w 2"/>
                  <a:gd name="T1" fmla="*/ 0 h 4"/>
                  <a:gd name="T2" fmla="*/ 0 w 2"/>
                  <a:gd name="T3" fmla="*/ 324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7" name="Freeform 277">
                <a:extLst>
                  <a:ext uri="{FF2B5EF4-FFF2-40B4-BE49-F238E27FC236}">
                    <a16:creationId xmlns:a16="http://schemas.microsoft.com/office/drawing/2014/main" id="{D188D5A6-00C6-4C63-A9F9-0F67F733E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638"/>
                <a:ext cx="11" cy="21"/>
              </a:xfrm>
              <a:custGeom>
                <a:avLst/>
                <a:gdLst>
                  <a:gd name="T0" fmla="*/ 0 w 4"/>
                  <a:gd name="T1" fmla="*/ 0 h 7"/>
                  <a:gd name="T2" fmla="*/ 228 w 4"/>
                  <a:gd name="T3" fmla="*/ 567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3"/>
                      <a:pt x="2" y="5"/>
                      <a:pt x="4" y="7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8" name="Freeform 278">
                <a:extLst>
                  <a:ext uri="{FF2B5EF4-FFF2-40B4-BE49-F238E27FC236}">
                    <a16:creationId xmlns:a16="http://schemas.microsoft.com/office/drawing/2014/main" id="{629AF490-5163-469E-AFE4-DAB3550F1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623"/>
                <a:ext cx="3" cy="30"/>
              </a:xfrm>
              <a:custGeom>
                <a:avLst/>
                <a:gdLst>
                  <a:gd name="T0" fmla="*/ 0 w 1"/>
                  <a:gd name="T1" fmla="*/ 0 h 10"/>
                  <a:gd name="T2" fmla="*/ 81 w 1"/>
                  <a:gd name="T3" fmla="*/ 81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Freeform 279">
                <a:extLst>
                  <a:ext uri="{FF2B5EF4-FFF2-40B4-BE49-F238E27FC236}">
                    <a16:creationId xmlns:a16="http://schemas.microsoft.com/office/drawing/2014/main" id="{C2E13CE1-ECFD-4680-BA2B-6CA950AEF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918"/>
                <a:ext cx="51" cy="51"/>
              </a:xfrm>
              <a:custGeom>
                <a:avLst/>
                <a:gdLst>
                  <a:gd name="T0" fmla="*/ 1029 w 18"/>
                  <a:gd name="T1" fmla="*/ 405 h 17"/>
                  <a:gd name="T2" fmla="*/ 595 w 18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7">
                    <a:moveTo>
                      <a:pt x="16" y="5"/>
                    </a:moveTo>
                    <a:cubicBezTo>
                      <a:pt x="18" y="17"/>
                      <a:pt x="0" y="11"/>
                      <a:pt x="9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0" name="Freeform 280">
                <a:extLst>
                  <a:ext uri="{FF2B5EF4-FFF2-40B4-BE49-F238E27FC236}">
                    <a16:creationId xmlns:a16="http://schemas.microsoft.com/office/drawing/2014/main" id="{BE15A51A-81D8-4DD1-8C90-044995383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59"/>
                <a:ext cx="440" cy="430"/>
              </a:xfrm>
              <a:custGeom>
                <a:avLst/>
                <a:gdLst>
                  <a:gd name="T0" fmla="*/ 9688 w 156"/>
                  <a:gd name="T1" fmla="*/ 1627 h 143"/>
                  <a:gd name="T2" fmla="*/ 9626 w 156"/>
                  <a:gd name="T3" fmla="*/ 1708 h 143"/>
                  <a:gd name="T4" fmla="*/ 9243 w 156"/>
                  <a:gd name="T5" fmla="*/ 406 h 143"/>
                  <a:gd name="T6" fmla="*/ 8727 w 156"/>
                  <a:gd name="T7" fmla="*/ 815 h 143"/>
                  <a:gd name="T8" fmla="*/ 8233 w 156"/>
                  <a:gd name="T9" fmla="*/ 406 h 143"/>
                  <a:gd name="T10" fmla="*/ 7717 w 156"/>
                  <a:gd name="T11" fmla="*/ 1708 h 143"/>
                  <a:gd name="T12" fmla="*/ 6953 w 156"/>
                  <a:gd name="T13" fmla="*/ 487 h 143"/>
                  <a:gd name="T14" fmla="*/ 6459 w 156"/>
                  <a:gd name="T15" fmla="*/ 2532 h 143"/>
                  <a:gd name="T16" fmla="*/ 5816 w 156"/>
                  <a:gd name="T17" fmla="*/ 4568 h 143"/>
                  <a:gd name="T18" fmla="*/ 5116 w 156"/>
                  <a:gd name="T19" fmla="*/ 4730 h 143"/>
                  <a:gd name="T20" fmla="*/ 5816 w 156"/>
                  <a:gd name="T21" fmla="*/ 5217 h 143"/>
                  <a:gd name="T22" fmla="*/ 4104 w 156"/>
                  <a:gd name="T23" fmla="*/ 5987 h 143"/>
                  <a:gd name="T24" fmla="*/ 4239 w 156"/>
                  <a:gd name="T25" fmla="*/ 6555 h 143"/>
                  <a:gd name="T26" fmla="*/ 1704 w 156"/>
                  <a:gd name="T27" fmla="*/ 7208 h 143"/>
                  <a:gd name="T28" fmla="*/ 381 w 156"/>
                  <a:gd name="T29" fmla="*/ 9565 h 143"/>
                  <a:gd name="T30" fmla="*/ 245 w 156"/>
                  <a:gd name="T31" fmla="*/ 9403 h 143"/>
                  <a:gd name="T32" fmla="*/ 381 w 156"/>
                  <a:gd name="T33" fmla="*/ 9740 h 143"/>
                  <a:gd name="T34" fmla="*/ 5068 w 156"/>
                  <a:gd name="T35" fmla="*/ 11448 h 143"/>
                  <a:gd name="T36" fmla="*/ 5252 w 156"/>
                  <a:gd name="T37" fmla="*/ 11448 h 143"/>
                  <a:gd name="T38" fmla="*/ 6778 w 156"/>
                  <a:gd name="T39" fmla="*/ 11204 h 143"/>
                  <a:gd name="T40" fmla="*/ 7962 w 156"/>
                  <a:gd name="T41" fmla="*/ 10227 h 143"/>
                  <a:gd name="T42" fmla="*/ 8171 w 156"/>
                  <a:gd name="T43" fmla="*/ 10146 h 143"/>
                  <a:gd name="T44" fmla="*/ 9107 w 156"/>
                  <a:gd name="T45" fmla="*/ 7857 h 143"/>
                  <a:gd name="T46" fmla="*/ 9810 w 156"/>
                  <a:gd name="T47" fmla="*/ 4974 h 143"/>
                  <a:gd name="T48" fmla="*/ 9688 w 156"/>
                  <a:gd name="T49" fmla="*/ 1627 h 1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" h="143">
                    <a:moveTo>
                      <a:pt x="153" y="20"/>
                    </a:moveTo>
                    <a:cubicBezTo>
                      <a:pt x="152" y="20"/>
                      <a:pt x="152" y="21"/>
                      <a:pt x="152" y="21"/>
                    </a:cubicBezTo>
                    <a:cubicBezTo>
                      <a:pt x="153" y="17"/>
                      <a:pt x="151" y="7"/>
                      <a:pt x="146" y="5"/>
                    </a:cubicBezTo>
                    <a:cubicBezTo>
                      <a:pt x="143" y="4"/>
                      <a:pt x="140" y="7"/>
                      <a:pt x="138" y="10"/>
                    </a:cubicBezTo>
                    <a:cubicBezTo>
                      <a:pt x="138" y="4"/>
                      <a:pt x="134" y="1"/>
                      <a:pt x="130" y="5"/>
                    </a:cubicBezTo>
                    <a:cubicBezTo>
                      <a:pt x="126" y="7"/>
                      <a:pt x="123" y="17"/>
                      <a:pt x="122" y="21"/>
                    </a:cubicBezTo>
                    <a:cubicBezTo>
                      <a:pt x="122" y="16"/>
                      <a:pt x="117" y="0"/>
                      <a:pt x="110" y="6"/>
                    </a:cubicBezTo>
                    <a:cubicBezTo>
                      <a:pt x="104" y="10"/>
                      <a:pt x="104" y="25"/>
                      <a:pt x="102" y="31"/>
                    </a:cubicBezTo>
                    <a:cubicBezTo>
                      <a:pt x="97" y="41"/>
                      <a:pt x="86" y="42"/>
                      <a:pt x="92" y="56"/>
                    </a:cubicBezTo>
                    <a:cubicBezTo>
                      <a:pt x="88" y="57"/>
                      <a:pt x="85" y="58"/>
                      <a:pt x="81" y="58"/>
                    </a:cubicBezTo>
                    <a:cubicBezTo>
                      <a:pt x="83" y="63"/>
                      <a:pt x="87" y="68"/>
                      <a:pt x="92" y="64"/>
                    </a:cubicBezTo>
                    <a:cubicBezTo>
                      <a:pt x="85" y="70"/>
                      <a:pt x="74" y="73"/>
                      <a:pt x="65" y="73"/>
                    </a:cubicBezTo>
                    <a:cubicBezTo>
                      <a:pt x="66" y="74"/>
                      <a:pt x="63" y="76"/>
                      <a:pt x="67" y="80"/>
                    </a:cubicBezTo>
                    <a:cubicBezTo>
                      <a:pt x="60" y="84"/>
                      <a:pt x="42" y="87"/>
                      <a:pt x="27" y="88"/>
                    </a:cubicBezTo>
                    <a:cubicBezTo>
                      <a:pt x="14" y="90"/>
                      <a:pt x="0" y="92"/>
                      <a:pt x="6" y="117"/>
                    </a:cubicBezTo>
                    <a:cubicBezTo>
                      <a:pt x="6" y="117"/>
                      <a:pt x="5" y="116"/>
                      <a:pt x="4" y="1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80" y="140"/>
                      <a:pt x="80" y="140"/>
                      <a:pt x="83" y="140"/>
                    </a:cubicBezTo>
                    <a:cubicBezTo>
                      <a:pt x="85" y="141"/>
                      <a:pt x="94" y="143"/>
                      <a:pt x="107" y="137"/>
                    </a:cubicBezTo>
                    <a:cubicBezTo>
                      <a:pt x="121" y="132"/>
                      <a:pt x="119" y="133"/>
                      <a:pt x="126" y="125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5" y="117"/>
                      <a:pt x="139" y="107"/>
                      <a:pt x="144" y="96"/>
                    </a:cubicBezTo>
                    <a:cubicBezTo>
                      <a:pt x="149" y="85"/>
                      <a:pt x="155" y="75"/>
                      <a:pt x="155" y="61"/>
                    </a:cubicBezTo>
                    <a:cubicBezTo>
                      <a:pt x="156" y="49"/>
                      <a:pt x="154" y="37"/>
                      <a:pt x="153" y="20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1" name="Freeform 281">
                <a:extLst>
                  <a:ext uri="{FF2B5EF4-FFF2-40B4-BE49-F238E27FC236}">
                    <a16:creationId xmlns:a16="http://schemas.microsoft.com/office/drawing/2014/main" id="{21D4AA15-DFBE-4CFF-821B-2EA03437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166"/>
                <a:ext cx="73" cy="72"/>
              </a:xfrm>
              <a:custGeom>
                <a:avLst/>
                <a:gdLst>
                  <a:gd name="T0" fmla="*/ 135 w 26"/>
                  <a:gd name="T1" fmla="*/ 162 h 24"/>
                  <a:gd name="T2" fmla="*/ 750 w 26"/>
                  <a:gd name="T3" fmla="*/ 1620 h 24"/>
                  <a:gd name="T4" fmla="*/ 1482 w 26"/>
                  <a:gd name="T5" fmla="*/ 1782 h 24"/>
                  <a:gd name="T6" fmla="*/ 1553 w 26"/>
                  <a:gd name="T7" fmla="*/ 648 h 24"/>
                  <a:gd name="T8" fmla="*/ 859 w 26"/>
                  <a:gd name="T9" fmla="*/ 1134 h 24"/>
                  <a:gd name="T10" fmla="*/ 306 w 26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" y="2"/>
                    </a:moveTo>
                    <a:cubicBezTo>
                      <a:pt x="1" y="13"/>
                      <a:pt x="0" y="17"/>
                      <a:pt x="12" y="20"/>
                    </a:cubicBezTo>
                    <a:cubicBezTo>
                      <a:pt x="14" y="21"/>
                      <a:pt x="21" y="24"/>
                      <a:pt x="24" y="22"/>
                    </a:cubicBezTo>
                    <a:cubicBezTo>
                      <a:pt x="26" y="21"/>
                      <a:pt x="25" y="11"/>
                      <a:pt x="25" y="8"/>
                    </a:cubicBezTo>
                    <a:cubicBezTo>
                      <a:pt x="21" y="13"/>
                      <a:pt x="22" y="17"/>
                      <a:pt x="14" y="14"/>
                    </a:cubicBezTo>
                    <a:cubicBezTo>
                      <a:pt x="8" y="11"/>
                      <a:pt x="8" y="6"/>
                      <a:pt x="5" y="0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2" name="Freeform 282">
                <a:extLst>
                  <a:ext uri="{FF2B5EF4-FFF2-40B4-BE49-F238E27FC236}">
                    <a16:creationId xmlns:a16="http://schemas.microsoft.com/office/drawing/2014/main" id="{806DEBA4-5986-4F80-B559-B64986641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130"/>
                <a:ext cx="153" cy="84"/>
              </a:xfrm>
              <a:custGeom>
                <a:avLst/>
                <a:gdLst>
                  <a:gd name="T0" fmla="*/ 0 w 54"/>
                  <a:gd name="T1" fmla="*/ 1296 h 28"/>
                  <a:gd name="T2" fmla="*/ 1615 w 54"/>
                  <a:gd name="T3" fmla="*/ 648 h 28"/>
                  <a:gd name="T4" fmla="*/ 2706 w 54"/>
                  <a:gd name="T5" fmla="*/ 81 h 28"/>
                  <a:gd name="T6" fmla="*/ 3301 w 54"/>
                  <a:gd name="T7" fmla="*/ 2268 h 28"/>
                  <a:gd name="T8" fmla="*/ 2530 w 54"/>
                  <a:gd name="T9" fmla="*/ 1296 h 28"/>
                  <a:gd name="T10" fmla="*/ 1751 w 54"/>
                  <a:gd name="T11" fmla="*/ 1944 h 28"/>
                  <a:gd name="T12" fmla="*/ 521 w 54"/>
                  <a:gd name="T13" fmla="*/ 178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28">
                    <a:moveTo>
                      <a:pt x="0" y="16"/>
                    </a:moveTo>
                    <a:cubicBezTo>
                      <a:pt x="8" y="16"/>
                      <a:pt x="18" y="12"/>
                      <a:pt x="25" y="8"/>
                    </a:cubicBezTo>
                    <a:cubicBezTo>
                      <a:pt x="30" y="6"/>
                      <a:pt x="36" y="0"/>
                      <a:pt x="42" y="1"/>
                    </a:cubicBezTo>
                    <a:cubicBezTo>
                      <a:pt x="54" y="2"/>
                      <a:pt x="53" y="19"/>
                      <a:pt x="51" y="28"/>
                    </a:cubicBezTo>
                    <a:cubicBezTo>
                      <a:pt x="49" y="19"/>
                      <a:pt x="49" y="11"/>
                      <a:pt x="39" y="16"/>
                    </a:cubicBezTo>
                    <a:cubicBezTo>
                      <a:pt x="35" y="19"/>
                      <a:pt x="32" y="23"/>
                      <a:pt x="27" y="24"/>
                    </a:cubicBezTo>
                    <a:cubicBezTo>
                      <a:pt x="21" y="26"/>
                      <a:pt x="15" y="22"/>
                      <a:pt x="8" y="22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3" name="Freeform 283">
                <a:extLst>
                  <a:ext uri="{FF2B5EF4-FFF2-40B4-BE49-F238E27FC236}">
                    <a16:creationId xmlns:a16="http://schemas.microsoft.com/office/drawing/2014/main" id="{5A196AED-B8CE-443B-A0C3-D392E26F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970"/>
                <a:ext cx="155" cy="172"/>
              </a:xfrm>
              <a:custGeom>
                <a:avLst/>
                <a:gdLst>
                  <a:gd name="T0" fmla="*/ 1144 w 55"/>
                  <a:gd name="T1" fmla="*/ 2505 h 57"/>
                  <a:gd name="T2" fmla="*/ 1770 w 55"/>
                  <a:gd name="T3" fmla="*/ 4725 h 57"/>
                  <a:gd name="T4" fmla="*/ 1454 w 55"/>
                  <a:gd name="T5" fmla="*/ 3488 h 57"/>
                  <a:gd name="T6" fmla="*/ 2463 w 55"/>
                  <a:gd name="T7" fmla="*/ 2915 h 57"/>
                  <a:gd name="T8" fmla="*/ 3337 w 55"/>
                  <a:gd name="T9" fmla="*/ 0 h 57"/>
                  <a:gd name="T10" fmla="*/ 2328 w 55"/>
                  <a:gd name="T11" fmla="*/ 1648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57">
                    <a:moveTo>
                      <a:pt x="18" y="30"/>
                    </a:moveTo>
                    <a:cubicBezTo>
                      <a:pt x="0" y="38"/>
                      <a:pt x="22" y="50"/>
                      <a:pt x="28" y="57"/>
                    </a:cubicBezTo>
                    <a:cubicBezTo>
                      <a:pt x="25" y="54"/>
                      <a:pt x="21" y="47"/>
                      <a:pt x="23" y="42"/>
                    </a:cubicBezTo>
                    <a:cubicBezTo>
                      <a:pt x="26" y="37"/>
                      <a:pt x="34" y="37"/>
                      <a:pt x="39" y="35"/>
                    </a:cubicBezTo>
                    <a:cubicBezTo>
                      <a:pt x="55" y="27"/>
                      <a:pt x="51" y="14"/>
                      <a:pt x="53" y="0"/>
                    </a:cubicBezTo>
                    <a:cubicBezTo>
                      <a:pt x="51" y="7"/>
                      <a:pt x="44" y="17"/>
                      <a:pt x="37" y="20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4" name="Freeform 284">
                <a:extLst>
                  <a:ext uri="{FF2B5EF4-FFF2-40B4-BE49-F238E27FC236}">
                    <a16:creationId xmlns:a16="http://schemas.microsoft.com/office/drawing/2014/main" id="{0A3C3FB1-95DA-4920-82B7-03D07B35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997"/>
                <a:ext cx="124" cy="253"/>
              </a:xfrm>
              <a:custGeom>
                <a:avLst/>
                <a:gdLst>
                  <a:gd name="T0" fmla="*/ 2525 w 44"/>
                  <a:gd name="T1" fmla="*/ 0 h 84"/>
                  <a:gd name="T2" fmla="*/ 1564 w 44"/>
                  <a:gd name="T3" fmla="*/ 4455 h 84"/>
                  <a:gd name="T4" fmla="*/ 1009 w 44"/>
                  <a:gd name="T5" fmla="*/ 6259 h 84"/>
                  <a:gd name="T6" fmla="*/ 0 w 44"/>
                  <a:gd name="T7" fmla="*/ 6912 h 84"/>
                  <a:gd name="T8" fmla="*/ 310 w 44"/>
                  <a:gd name="T9" fmla="*/ 4211 h 84"/>
                  <a:gd name="T10" fmla="*/ 628 w 44"/>
                  <a:gd name="T11" fmla="*/ 5271 h 84"/>
                  <a:gd name="T12" fmla="*/ 1206 w 44"/>
                  <a:gd name="T13" fmla="*/ 4045 h 84"/>
                  <a:gd name="T14" fmla="*/ 2463 w 44"/>
                  <a:gd name="T15" fmla="*/ 325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84">
                    <a:moveTo>
                      <a:pt x="40" y="0"/>
                    </a:moveTo>
                    <a:cubicBezTo>
                      <a:pt x="44" y="22"/>
                      <a:pt x="34" y="36"/>
                      <a:pt x="25" y="54"/>
                    </a:cubicBezTo>
                    <a:cubicBezTo>
                      <a:pt x="22" y="61"/>
                      <a:pt x="21" y="70"/>
                      <a:pt x="16" y="76"/>
                    </a:cubicBezTo>
                    <a:cubicBezTo>
                      <a:pt x="12" y="82"/>
                      <a:pt x="6" y="80"/>
                      <a:pt x="0" y="84"/>
                    </a:cubicBezTo>
                    <a:cubicBezTo>
                      <a:pt x="4" y="73"/>
                      <a:pt x="10" y="62"/>
                      <a:pt x="5" y="51"/>
                    </a:cubicBezTo>
                    <a:cubicBezTo>
                      <a:pt x="6" y="53"/>
                      <a:pt x="9" y="63"/>
                      <a:pt x="10" y="64"/>
                    </a:cubicBezTo>
                    <a:cubicBezTo>
                      <a:pt x="17" y="67"/>
                      <a:pt x="18" y="53"/>
                      <a:pt x="19" y="49"/>
                    </a:cubicBezTo>
                    <a:cubicBezTo>
                      <a:pt x="23" y="35"/>
                      <a:pt x="42" y="22"/>
                      <a:pt x="39" y="4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5" name="Freeform 285">
                <a:extLst>
                  <a:ext uri="{FF2B5EF4-FFF2-40B4-BE49-F238E27FC236}">
                    <a16:creationId xmlns:a16="http://schemas.microsoft.com/office/drawing/2014/main" id="{ACDC4649-4715-4415-922F-F58E66C0F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078"/>
                <a:ext cx="59" cy="130"/>
              </a:xfrm>
              <a:custGeom>
                <a:avLst/>
                <a:gdLst>
                  <a:gd name="T0" fmla="*/ 1309 w 21"/>
                  <a:gd name="T1" fmla="*/ 0 h 43"/>
                  <a:gd name="T2" fmla="*/ 759 w 21"/>
                  <a:gd name="T3" fmla="*/ 1856 h 43"/>
                  <a:gd name="T4" fmla="*/ 0 w 21"/>
                  <a:gd name="T5" fmla="*/ 3592 h 43"/>
                  <a:gd name="T6" fmla="*/ 1065 w 21"/>
                  <a:gd name="T7" fmla="*/ 41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0"/>
                    </a:moveTo>
                    <a:cubicBezTo>
                      <a:pt x="20" y="7"/>
                      <a:pt x="15" y="15"/>
                      <a:pt x="12" y="22"/>
                    </a:cubicBezTo>
                    <a:cubicBezTo>
                      <a:pt x="10" y="27"/>
                      <a:pt x="6" y="42"/>
                      <a:pt x="0" y="43"/>
                    </a:cubicBezTo>
                    <a:cubicBezTo>
                      <a:pt x="3" y="31"/>
                      <a:pt x="8" y="15"/>
                      <a:pt x="17" y="5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6" name="Freeform 286">
                <a:extLst>
                  <a:ext uri="{FF2B5EF4-FFF2-40B4-BE49-F238E27FC236}">
                    <a16:creationId xmlns:a16="http://schemas.microsoft.com/office/drawing/2014/main" id="{6E351DEE-CCFD-4F2E-8A31-3DF2CD5F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03"/>
                <a:ext cx="96" cy="78"/>
              </a:xfrm>
              <a:custGeom>
                <a:avLst/>
                <a:gdLst>
                  <a:gd name="T0" fmla="*/ 0 w 34"/>
                  <a:gd name="T1" fmla="*/ 2106 h 26"/>
                  <a:gd name="T2" fmla="*/ 446 w 34"/>
                  <a:gd name="T3" fmla="*/ 1539 h 26"/>
                  <a:gd name="T4" fmla="*/ 1014 w 34"/>
                  <a:gd name="T5" fmla="*/ 1296 h 26"/>
                  <a:gd name="T6" fmla="*/ 2098 w 34"/>
                  <a:gd name="T7" fmla="*/ 0 h 26"/>
                  <a:gd name="T8" fmla="*/ 830 w 34"/>
                  <a:gd name="T9" fmla="*/ 16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0" y="26"/>
                    </a:moveTo>
                    <a:cubicBezTo>
                      <a:pt x="3" y="24"/>
                      <a:pt x="4" y="21"/>
                      <a:pt x="7" y="19"/>
                    </a:cubicBezTo>
                    <a:cubicBezTo>
                      <a:pt x="10" y="18"/>
                      <a:pt x="13" y="18"/>
                      <a:pt x="16" y="16"/>
                    </a:cubicBezTo>
                    <a:cubicBezTo>
                      <a:pt x="22" y="13"/>
                      <a:pt x="31" y="6"/>
                      <a:pt x="33" y="0"/>
                    </a:cubicBezTo>
                    <a:cubicBezTo>
                      <a:pt x="34" y="10"/>
                      <a:pt x="21" y="18"/>
                      <a:pt x="13" y="20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7" name="Freeform 287">
                <a:extLst>
                  <a:ext uri="{FF2B5EF4-FFF2-40B4-BE49-F238E27FC236}">
                    <a16:creationId xmlns:a16="http://schemas.microsoft.com/office/drawing/2014/main" id="{B5F04E87-55B4-45F6-9C4F-0ABA0555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123"/>
                <a:ext cx="104" cy="73"/>
              </a:xfrm>
              <a:custGeom>
                <a:avLst/>
                <a:gdLst>
                  <a:gd name="T0" fmla="*/ 0 w 37"/>
                  <a:gd name="T1" fmla="*/ 1889 h 24"/>
                  <a:gd name="T2" fmla="*/ 1445 w 37"/>
                  <a:gd name="T3" fmla="*/ 1545 h 24"/>
                  <a:gd name="T4" fmla="*/ 2308 w 37"/>
                  <a:gd name="T5" fmla="*/ 925 h 24"/>
                  <a:gd name="T6" fmla="*/ 1619 w 37"/>
                  <a:gd name="T7" fmla="*/ 426 h 24"/>
                  <a:gd name="T8" fmla="*/ 1240 w 37"/>
                  <a:gd name="T9" fmla="*/ 1211 h 24"/>
                  <a:gd name="T10" fmla="*/ 309 w 37"/>
                  <a:gd name="T11" fmla="*/ 1889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4">
                    <a:moveTo>
                      <a:pt x="0" y="22"/>
                    </a:moveTo>
                    <a:cubicBezTo>
                      <a:pt x="6" y="24"/>
                      <a:pt x="18" y="23"/>
                      <a:pt x="23" y="18"/>
                    </a:cubicBezTo>
                    <a:cubicBezTo>
                      <a:pt x="26" y="15"/>
                      <a:pt x="32" y="2"/>
                      <a:pt x="37" y="11"/>
                    </a:cubicBezTo>
                    <a:cubicBezTo>
                      <a:pt x="36" y="4"/>
                      <a:pt x="30" y="0"/>
                      <a:pt x="26" y="5"/>
                    </a:cubicBezTo>
                    <a:cubicBezTo>
                      <a:pt x="24" y="8"/>
                      <a:pt x="23" y="11"/>
                      <a:pt x="20" y="14"/>
                    </a:cubicBezTo>
                    <a:cubicBezTo>
                      <a:pt x="15" y="19"/>
                      <a:pt x="12" y="21"/>
                      <a:pt x="5" y="22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8" name="Freeform 288">
                <a:extLst>
                  <a:ext uri="{FF2B5EF4-FFF2-40B4-BE49-F238E27FC236}">
                    <a16:creationId xmlns:a16="http://schemas.microsoft.com/office/drawing/2014/main" id="{60D2EE17-6DAF-4F46-B7A3-E0573E5F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187"/>
                <a:ext cx="37" cy="33"/>
              </a:xfrm>
              <a:custGeom>
                <a:avLst/>
                <a:gdLst>
                  <a:gd name="T0" fmla="*/ 74 w 13"/>
                  <a:gd name="T1" fmla="*/ 0 h 11"/>
                  <a:gd name="T2" fmla="*/ 211 w 13"/>
                  <a:gd name="T3" fmla="*/ 729 h 11"/>
                  <a:gd name="T4" fmla="*/ 851 w 13"/>
                  <a:gd name="T5" fmla="*/ 891 h 11"/>
                  <a:gd name="T6" fmla="*/ 137 w 1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" y="0"/>
                    </a:moveTo>
                    <a:cubicBezTo>
                      <a:pt x="2" y="3"/>
                      <a:pt x="0" y="6"/>
                      <a:pt x="3" y="9"/>
                    </a:cubicBezTo>
                    <a:cubicBezTo>
                      <a:pt x="5" y="10"/>
                      <a:pt x="10" y="11"/>
                      <a:pt x="13" y="11"/>
                    </a:cubicBezTo>
                    <a:cubicBezTo>
                      <a:pt x="7" y="11"/>
                      <a:pt x="3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9" name="Freeform 289">
                <a:extLst>
                  <a:ext uri="{FF2B5EF4-FFF2-40B4-BE49-F238E27FC236}">
                    <a16:creationId xmlns:a16="http://schemas.microsoft.com/office/drawing/2014/main" id="{CB688F94-704A-411E-B43B-308242C62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012"/>
                <a:ext cx="95" cy="69"/>
              </a:xfrm>
              <a:custGeom>
                <a:avLst/>
                <a:gdLst>
                  <a:gd name="T0" fmla="*/ 2068 w 34"/>
                  <a:gd name="T1" fmla="*/ 0 h 23"/>
                  <a:gd name="T2" fmla="*/ 1157 w 34"/>
                  <a:gd name="T3" fmla="*/ 1377 h 23"/>
                  <a:gd name="T4" fmla="*/ 305 w 34"/>
                  <a:gd name="T5" fmla="*/ 1701 h 23"/>
                  <a:gd name="T6" fmla="*/ 0 w 34"/>
                  <a:gd name="T7" fmla="*/ 186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3">
                    <a:moveTo>
                      <a:pt x="34" y="0"/>
                    </a:moveTo>
                    <a:cubicBezTo>
                      <a:pt x="30" y="0"/>
                      <a:pt x="29" y="10"/>
                      <a:pt x="19" y="17"/>
                    </a:cubicBezTo>
                    <a:cubicBezTo>
                      <a:pt x="15" y="20"/>
                      <a:pt x="8" y="20"/>
                      <a:pt x="5" y="21"/>
                    </a:cubicBezTo>
                    <a:cubicBezTo>
                      <a:pt x="1" y="22"/>
                      <a:pt x="0" y="23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0" name="Freeform 290">
                <a:extLst>
                  <a:ext uri="{FF2B5EF4-FFF2-40B4-BE49-F238E27FC236}">
                    <a16:creationId xmlns:a16="http://schemas.microsoft.com/office/drawing/2014/main" id="{D5F49683-BC7A-48BE-85A5-B8A28864C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964"/>
                <a:ext cx="107" cy="102"/>
              </a:xfrm>
              <a:custGeom>
                <a:avLst/>
                <a:gdLst>
                  <a:gd name="T0" fmla="*/ 2388 w 38"/>
                  <a:gd name="T1" fmla="*/ 0 h 34"/>
                  <a:gd name="T2" fmla="*/ 1450 w 38"/>
                  <a:gd name="T3" fmla="*/ 1701 h 34"/>
                  <a:gd name="T4" fmla="*/ 0 w 38"/>
                  <a:gd name="T5" fmla="*/ 2754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34">
                    <a:moveTo>
                      <a:pt x="38" y="0"/>
                    </a:moveTo>
                    <a:cubicBezTo>
                      <a:pt x="33" y="9"/>
                      <a:pt x="32" y="13"/>
                      <a:pt x="23" y="21"/>
                    </a:cubicBezTo>
                    <a:cubicBezTo>
                      <a:pt x="10" y="31"/>
                      <a:pt x="5" y="28"/>
                      <a:pt x="0" y="3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1" name="Freeform 291">
                <a:extLst>
                  <a:ext uri="{FF2B5EF4-FFF2-40B4-BE49-F238E27FC236}">
                    <a16:creationId xmlns:a16="http://schemas.microsoft.com/office/drawing/2014/main" id="{35B73484-E3C8-40A8-AF1C-1DA62F488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895"/>
                <a:ext cx="79" cy="340"/>
              </a:xfrm>
              <a:custGeom>
                <a:avLst/>
                <a:gdLst>
                  <a:gd name="T0" fmla="*/ 1529 w 28"/>
                  <a:gd name="T1" fmla="*/ 0 h 113"/>
                  <a:gd name="T2" fmla="*/ 1704 w 28"/>
                  <a:gd name="T3" fmla="*/ 4002 h 113"/>
                  <a:gd name="T4" fmla="*/ 1010 w 28"/>
                  <a:gd name="T5" fmla="*/ 6890 h 113"/>
                  <a:gd name="T6" fmla="*/ 0 w 28"/>
                  <a:gd name="T7" fmla="*/ 9261 h 1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13">
                    <a:moveTo>
                      <a:pt x="24" y="0"/>
                    </a:moveTo>
                    <a:cubicBezTo>
                      <a:pt x="26" y="22"/>
                      <a:pt x="28" y="35"/>
                      <a:pt x="27" y="49"/>
                    </a:cubicBezTo>
                    <a:cubicBezTo>
                      <a:pt x="27" y="63"/>
                      <a:pt x="21" y="73"/>
                      <a:pt x="16" y="84"/>
                    </a:cubicBezTo>
                    <a:cubicBezTo>
                      <a:pt x="11" y="95"/>
                      <a:pt x="6" y="106"/>
                      <a:pt x="0" y="11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2" name="Freeform 292">
                <a:extLst>
                  <a:ext uri="{FF2B5EF4-FFF2-40B4-BE49-F238E27FC236}">
                    <a16:creationId xmlns:a16="http://schemas.microsoft.com/office/drawing/2014/main" id="{5449498A-DB4D-4060-9D84-7CED0D1F4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148"/>
                <a:ext cx="98" cy="57"/>
              </a:xfrm>
              <a:custGeom>
                <a:avLst/>
                <a:gdLst>
                  <a:gd name="T0" fmla="*/ 2148 w 35"/>
                  <a:gd name="T1" fmla="*/ 0 h 19"/>
                  <a:gd name="T2" fmla="*/ 1232 w 35"/>
                  <a:gd name="T3" fmla="*/ 1215 h 19"/>
                  <a:gd name="T4" fmla="*/ 0 w 35"/>
                  <a:gd name="T5" fmla="*/ 121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9">
                    <a:moveTo>
                      <a:pt x="35" y="0"/>
                    </a:moveTo>
                    <a:cubicBezTo>
                      <a:pt x="28" y="4"/>
                      <a:pt x="29" y="11"/>
                      <a:pt x="20" y="15"/>
                    </a:cubicBezTo>
                    <a:cubicBezTo>
                      <a:pt x="10" y="19"/>
                      <a:pt x="4" y="13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3" name="Freeform 293">
                <a:extLst>
                  <a:ext uri="{FF2B5EF4-FFF2-40B4-BE49-F238E27FC236}">
                    <a16:creationId xmlns:a16="http://schemas.microsoft.com/office/drawing/2014/main" id="{37228995-0780-4B03-97BB-DCA2866D9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2120"/>
                <a:ext cx="141" cy="58"/>
              </a:xfrm>
              <a:custGeom>
                <a:avLst/>
                <a:gdLst>
                  <a:gd name="T0" fmla="*/ 3164 w 50"/>
                  <a:gd name="T1" fmla="*/ 345 h 19"/>
                  <a:gd name="T2" fmla="*/ 1638 w 50"/>
                  <a:gd name="T3" fmla="*/ 1221 h 19"/>
                  <a:gd name="T4" fmla="*/ 0 w 50"/>
                  <a:gd name="T5" fmla="*/ 156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4"/>
                    </a:moveTo>
                    <a:cubicBezTo>
                      <a:pt x="40" y="0"/>
                      <a:pt x="38" y="9"/>
                      <a:pt x="26" y="14"/>
                    </a:cubicBezTo>
                    <a:cubicBezTo>
                      <a:pt x="13" y="19"/>
                      <a:pt x="0" y="18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4" name="Freeform 294">
                <a:extLst>
                  <a:ext uri="{FF2B5EF4-FFF2-40B4-BE49-F238E27FC236}">
                    <a16:creationId xmlns:a16="http://schemas.microsoft.com/office/drawing/2014/main" id="{4D77C634-1CEF-4597-8A19-55B7EF1BF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2142"/>
                <a:ext cx="107" cy="111"/>
              </a:xfrm>
              <a:custGeom>
                <a:avLst/>
                <a:gdLst>
                  <a:gd name="T0" fmla="*/ 135 w 38"/>
                  <a:gd name="T1" fmla="*/ 1215 h 37"/>
                  <a:gd name="T2" fmla="*/ 445 w 38"/>
                  <a:gd name="T3" fmla="*/ 2349 h 37"/>
                  <a:gd name="T4" fmla="*/ 1830 w 38"/>
                  <a:gd name="T5" fmla="*/ 2835 h 37"/>
                  <a:gd name="T6" fmla="*/ 2253 w 38"/>
                  <a:gd name="T7" fmla="*/ 1134 h 37"/>
                  <a:gd name="T8" fmla="*/ 2005 w 3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2" y="15"/>
                    </a:moveTo>
                    <a:cubicBezTo>
                      <a:pt x="1" y="22"/>
                      <a:pt x="0" y="26"/>
                      <a:pt x="7" y="29"/>
                    </a:cubicBezTo>
                    <a:cubicBezTo>
                      <a:pt x="14" y="32"/>
                      <a:pt x="22" y="37"/>
                      <a:pt x="29" y="35"/>
                    </a:cubicBezTo>
                    <a:cubicBezTo>
                      <a:pt x="34" y="33"/>
                      <a:pt x="35" y="21"/>
                      <a:pt x="36" y="14"/>
                    </a:cubicBezTo>
                    <a:cubicBezTo>
                      <a:pt x="37" y="8"/>
                      <a:pt x="38" y="2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5" name="Freeform 295">
                <a:extLst>
                  <a:ext uri="{FF2B5EF4-FFF2-40B4-BE49-F238E27FC236}">
                    <a16:creationId xmlns:a16="http://schemas.microsoft.com/office/drawing/2014/main" id="{9F5E87D4-C6A6-4F1E-804A-A676FBF8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235"/>
                <a:ext cx="135" cy="57"/>
              </a:xfrm>
              <a:custGeom>
                <a:avLst/>
                <a:gdLst>
                  <a:gd name="T0" fmla="*/ 3007 w 48"/>
                  <a:gd name="T1" fmla="*/ 0 h 19"/>
                  <a:gd name="T2" fmla="*/ 1623 w 48"/>
                  <a:gd name="T3" fmla="*/ 1053 h 19"/>
                  <a:gd name="T4" fmla="*/ 183 w 48"/>
                  <a:gd name="T5" fmla="*/ 1215 h 19"/>
                  <a:gd name="T6" fmla="*/ 0 w 48"/>
                  <a:gd name="T7" fmla="*/ 121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9">
                    <a:moveTo>
                      <a:pt x="48" y="0"/>
                    </a:moveTo>
                    <a:cubicBezTo>
                      <a:pt x="40" y="8"/>
                      <a:pt x="40" y="7"/>
                      <a:pt x="26" y="13"/>
                    </a:cubicBezTo>
                    <a:cubicBezTo>
                      <a:pt x="12" y="19"/>
                      <a:pt x="5" y="16"/>
                      <a:pt x="3" y="15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6" name="Freeform 296">
                <a:extLst>
                  <a:ext uri="{FF2B5EF4-FFF2-40B4-BE49-F238E27FC236}">
                    <a16:creationId xmlns:a16="http://schemas.microsoft.com/office/drawing/2014/main" id="{F57BDB72-0130-47ED-B65F-D2C10305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504"/>
                <a:ext cx="372" cy="298"/>
              </a:xfrm>
              <a:custGeom>
                <a:avLst/>
                <a:gdLst>
                  <a:gd name="T0" fmla="*/ 8322 w 132"/>
                  <a:gd name="T1" fmla="*/ 7474 h 99"/>
                  <a:gd name="T2" fmla="*/ 5862 w 132"/>
                  <a:gd name="T3" fmla="*/ 8046 h 99"/>
                  <a:gd name="T4" fmla="*/ 4233 w 132"/>
                  <a:gd name="T5" fmla="*/ 6162 h 99"/>
                  <a:gd name="T6" fmla="*/ 0 w 132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99">
                    <a:moveTo>
                      <a:pt x="132" y="91"/>
                    </a:moveTo>
                    <a:cubicBezTo>
                      <a:pt x="118" y="88"/>
                      <a:pt x="106" y="99"/>
                      <a:pt x="93" y="98"/>
                    </a:cubicBezTo>
                    <a:cubicBezTo>
                      <a:pt x="77" y="96"/>
                      <a:pt x="75" y="88"/>
                      <a:pt x="67" y="75"/>
                    </a:cubicBezTo>
                    <a:cubicBezTo>
                      <a:pt x="54" y="53"/>
                      <a:pt x="26" y="7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7" name="Freeform 297">
                <a:extLst>
                  <a:ext uri="{FF2B5EF4-FFF2-40B4-BE49-F238E27FC236}">
                    <a16:creationId xmlns:a16="http://schemas.microsoft.com/office/drawing/2014/main" id="{FC8244E7-B761-4F68-A7E5-48C1782F3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350"/>
                <a:ext cx="725" cy="831"/>
              </a:xfrm>
              <a:custGeom>
                <a:avLst/>
                <a:gdLst>
                  <a:gd name="T0" fmla="*/ 6463 w 257"/>
                  <a:gd name="T1" fmla="*/ 22681 h 276"/>
                  <a:gd name="T2" fmla="*/ 7854 w 257"/>
                  <a:gd name="T3" fmla="*/ 21121 h 276"/>
                  <a:gd name="T4" fmla="*/ 10393 w 257"/>
                  <a:gd name="T5" fmla="*/ 20471 h 276"/>
                  <a:gd name="T6" fmla="*/ 10257 w 257"/>
                  <a:gd name="T7" fmla="*/ 19899 h 276"/>
                  <a:gd name="T8" fmla="*/ 11970 w 257"/>
                  <a:gd name="T9" fmla="*/ 19164 h 276"/>
                  <a:gd name="T10" fmla="*/ 11270 w 257"/>
                  <a:gd name="T11" fmla="*/ 18637 h 276"/>
                  <a:gd name="T12" fmla="*/ 11970 w 257"/>
                  <a:gd name="T13" fmla="*/ 18475 h 276"/>
                  <a:gd name="T14" fmla="*/ 12599 w 257"/>
                  <a:gd name="T15" fmla="*/ 16436 h 276"/>
                  <a:gd name="T16" fmla="*/ 13106 w 257"/>
                  <a:gd name="T17" fmla="*/ 14386 h 276"/>
                  <a:gd name="T18" fmla="*/ 13871 w 257"/>
                  <a:gd name="T19" fmla="*/ 15611 h 276"/>
                  <a:gd name="T20" fmla="*/ 14365 w 257"/>
                  <a:gd name="T21" fmla="*/ 14305 h 276"/>
                  <a:gd name="T22" fmla="*/ 14881 w 257"/>
                  <a:gd name="T23" fmla="*/ 14714 h 276"/>
                  <a:gd name="T24" fmla="*/ 15400 w 257"/>
                  <a:gd name="T25" fmla="*/ 14305 h 276"/>
                  <a:gd name="T26" fmla="*/ 15758 w 257"/>
                  <a:gd name="T27" fmla="*/ 15611 h 276"/>
                  <a:gd name="T28" fmla="*/ 15894 w 257"/>
                  <a:gd name="T29" fmla="*/ 12992 h 276"/>
                  <a:gd name="T30" fmla="*/ 15583 w 257"/>
                  <a:gd name="T31" fmla="*/ 11523 h 276"/>
                  <a:gd name="T32" fmla="*/ 15716 w 257"/>
                  <a:gd name="T33" fmla="*/ 9855 h 276"/>
                  <a:gd name="T34" fmla="*/ 16274 w 257"/>
                  <a:gd name="T35" fmla="*/ 9526 h 276"/>
                  <a:gd name="T36" fmla="*/ 14683 w 257"/>
                  <a:gd name="T37" fmla="*/ 7560 h 276"/>
                  <a:gd name="T38" fmla="*/ 14819 w 257"/>
                  <a:gd name="T39" fmla="*/ 6001 h 276"/>
                  <a:gd name="T40" fmla="*/ 13242 w 257"/>
                  <a:gd name="T41" fmla="*/ 4697 h 276"/>
                  <a:gd name="T42" fmla="*/ 13941 w 257"/>
                  <a:gd name="T43" fmla="*/ 4369 h 276"/>
                  <a:gd name="T44" fmla="*/ 13106 w 257"/>
                  <a:gd name="T45" fmla="*/ 3679 h 276"/>
                  <a:gd name="T46" fmla="*/ 12032 w 257"/>
                  <a:gd name="T47" fmla="*/ 3110 h 276"/>
                  <a:gd name="T48" fmla="*/ 11022 w 257"/>
                  <a:gd name="T49" fmla="*/ 1060 h 276"/>
                  <a:gd name="T50" fmla="*/ 10082 w 257"/>
                  <a:gd name="T51" fmla="*/ 816 h 276"/>
                  <a:gd name="T52" fmla="*/ 9182 w 257"/>
                  <a:gd name="T53" fmla="*/ 0 h 276"/>
                  <a:gd name="T54" fmla="*/ 7608 w 257"/>
                  <a:gd name="T55" fmla="*/ 572 h 276"/>
                  <a:gd name="T56" fmla="*/ 6782 w 257"/>
                  <a:gd name="T57" fmla="*/ 653 h 276"/>
                  <a:gd name="T58" fmla="*/ 6201 w 257"/>
                  <a:gd name="T59" fmla="*/ 406 h 276"/>
                  <a:gd name="T60" fmla="*/ 5459 w 257"/>
                  <a:gd name="T61" fmla="*/ 1222 h 276"/>
                  <a:gd name="T62" fmla="*/ 3684 w 257"/>
                  <a:gd name="T63" fmla="*/ 1141 h 276"/>
                  <a:gd name="T64" fmla="*/ 2468 w 257"/>
                  <a:gd name="T65" fmla="*/ 3192 h 276"/>
                  <a:gd name="T66" fmla="*/ 764 w 257"/>
                  <a:gd name="T67" fmla="*/ 5675 h 276"/>
                  <a:gd name="T68" fmla="*/ 446 w 257"/>
                  <a:gd name="T69" fmla="*/ 6744 h 276"/>
                  <a:gd name="T70" fmla="*/ 245 w 257"/>
                  <a:gd name="T71" fmla="*/ 9201 h 276"/>
                  <a:gd name="T72" fmla="*/ 0 w 257"/>
                  <a:gd name="T73" fmla="*/ 11523 h 276"/>
                  <a:gd name="T74" fmla="*/ 446 w 257"/>
                  <a:gd name="T75" fmla="*/ 13642 h 276"/>
                  <a:gd name="T76" fmla="*/ 1075 w 257"/>
                  <a:gd name="T77" fmla="*/ 14958 h 276"/>
                  <a:gd name="T78" fmla="*/ 1529 w 257"/>
                  <a:gd name="T79" fmla="*/ 16436 h 276"/>
                  <a:gd name="T80" fmla="*/ 2333 w 257"/>
                  <a:gd name="T81" fmla="*/ 18393 h 276"/>
                  <a:gd name="T82" fmla="*/ 3033 w 257"/>
                  <a:gd name="T83" fmla="*/ 19327 h 276"/>
                  <a:gd name="T84" fmla="*/ 3859 w 257"/>
                  <a:gd name="T85" fmla="*/ 19655 h 276"/>
                  <a:gd name="T86" fmla="*/ 3549 w 257"/>
                  <a:gd name="T87" fmla="*/ 20224 h 276"/>
                  <a:gd name="T88" fmla="*/ 4759 w 257"/>
                  <a:gd name="T89" fmla="*/ 20715 h 276"/>
                  <a:gd name="T90" fmla="*/ 4807 w 257"/>
                  <a:gd name="T91" fmla="*/ 21377 h 276"/>
                  <a:gd name="T92" fmla="*/ 5769 w 257"/>
                  <a:gd name="T93" fmla="*/ 22356 h 2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7" h="276">
                    <a:moveTo>
                      <a:pt x="102" y="276"/>
                    </a:moveTo>
                    <a:cubicBezTo>
                      <a:pt x="101" y="260"/>
                      <a:pt x="113" y="258"/>
                      <a:pt x="124" y="257"/>
                    </a:cubicBezTo>
                    <a:cubicBezTo>
                      <a:pt x="139" y="256"/>
                      <a:pt x="157" y="253"/>
                      <a:pt x="164" y="249"/>
                    </a:cubicBezTo>
                    <a:cubicBezTo>
                      <a:pt x="160" y="245"/>
                      <a:pt x="163" y="243"/>
                      <a:pt x="162" y="242"/>
                    </a:cubicBezTo>
                    <a:cubicBezTo>
                      <a:pt x="171" y="242"/>
                      <a:pt x="182" y="239"/>
                      <a:pt x="189" y="233"/>
                    </a:cubicBezTo>
                    <a:cubicBezTo>
                      <a:pt x="184" y="237"/>
                      <a:pt x="180" y="232"/>
                      <a:pt x="178" y="227"/>
                    </a:cubicBezTo>
                    <a:cubicBezTo>
                      <a:pt x="182" y="227"/>
                      <a:pt x="185" y="226"/>
                      <a:pt x="189" y="225"/>
                    </a:cubicBezTo>
                    <a:cubicBezTo>
                      <a:pt x="183" y="211"/>
                      <a:pt x="194" y="210"/>
                      <a:pt x="199" y="200"/>
                    </a:cubicBezTo>
                    <a:cubicBezTo>
                      <a:pt x="201" y="194"/>
                      <a:pt x="201" y="179"/>
                      <a:pt x="207" y="175"/>
                    </a:cubicBezTo>
                    <a:cubicBezTo>
                      <a:pt x="214" y="169"/>
                      <a:pt x="219" y="185"/>
                      <a:pt x="219" y="190"/>
                    </a:cubicBezTo>
                    <a:cubicBezTo>
                      <a:pt x="220" y="186"/>
                      <a:pt x="223" y="176"/>
                      <a:pt x="227" y="174"/>
                    </a:cubicBezTo>
                    <a:cubicBezTo>
                      <a:pt x="231" y="170"/>
                      <a:pt x="235" y="173"/>
                      <a:pt x="235" y="179"/>
                    </a:cubicBezTo>
                    <a:cubicBezTo>
                      <a:pt x="237" y="176"/>
                      <a:pt x="240" y="173"/>
                      <a:pt x="243" y="174"/>
                    </a:cubicBezTo>
                    <a:cubicBezTo>
                      <a:pt x="248" y="176"/>
                      <a:pt x="250" y="186"/>
                      <a:pt x="249" y="190"/>
                    </a:cubicBezTo>
                    <a:cubicBezTo>
                      <a:pt x="255" y="172"/>
                      <a:pt x="252" y="170"/>
                      <a:pt x="251" y="158"/>
                    </a:cubicBezTo>
                    <a:cubicBezTo>
                      <a:pt x="251" y="153"/>
                      <a:pt x="247" y="146"/>
                      <a:pt x="246" y="140"/>
                    </a:cubicBezTo>
                    <a:cubicBezTo>
                      <a:pt x="245" y="133"/>
                      <a:pt x="242" y="116"/>
                      <a:pt x="248" y="120"/>
                    </a:cubicBezTo>
                    <a:cubicBezTo>
                      <a:pt x="253" y="121"/>
                      <a:pt x="253" y="119"/>
                      <a:pt x="257" y="116"/>
                    </a:cubicBezTo>
                    <a:cubicBezTo>
                      <a:pt x="243" y="117"/>
                      <a:pt x="239" y="101"/>
                      <a:pt x="232" y="92"/>
                    </a:cubicBezTo>
                    <a:cubicBezTo>
                      <a:pt x="228" y="85"/>
                      <a:pt x="232" y="76"/>
                      <a:pt x="234" y="73"/>
                    </a:cubicBezTo>
                    <a:cubicBezTo>
                      <a:pt x="220" y="70"/>
                      <a:pt x="213" y="62"/>
                      <a:pt x="209" y="57"/>
                    </a:cubicBezTo>
                    <a:cubicBezTo>
                      <a:pt x="213" y="57"/>
                      <a:pt x="218" y="55"/>
                      <a:pt x="220" y="53"/>
                    </a:cubicBezTo>
                    <a:cubicBezTo>
                      <a:pt x="213" y="56"/>
                      <a:pt x="211" y="48"/>
                      <a:pt x="207" y="45"/>
                    </a:cubicBezTo>
                    <a:cubicBezTo>
                      <a:pt x="202" y="40"/>
                      <a:pt x="194" y="44"/>
                      <a:pt x="190" y="38"/>
                    </a:cubicBezTo>
                    <a:cubicBezTo>
                      <a:pt x="185" y="31"/>
                      <a:pt x="179" y="22"/>
                      <a:pt x="174" y="13"/>
                    </a:cubicBezTo>
                    <a:cubicBezTo>
                      <a:pt x="169" y="18"/>
                      <a:pt x="164" y="12"/>
                      <a:pt x="159" y="10"/>
                    </a:cubicBezTo>
                    <a:cubicBezTo>
                      <a:pt x="153" y="6"/>
                      <a:pt x="148" y="4"/>
                      <a:pt x="145" y="0"/>
                    </a:cubicBezTo>
                    <a:cubicBezTo>
                      <a:pt x="137" y="2"/>
                      <a:pt x="128" y="6"/>
                      <a:pt x="120" y="7"/>
                    </a:cubicBezTo>
                    <a:cubicBezTo>
                      <a:pt x="116" y="8"/>
                      <a:pt x="111" y="9"/>
                      <a:pt x="107" y="8"/>
                    </a:cubicBezTo>
                    <a:cubicBezTo>
                      <a:pt x="104" y="8"/>
                      <a:pt x="101" y="5"/>
                      <a:pt x="98" y="5"/>
                    </a:cubicBezTo>
                    <a:cubicBezTo>
                      <a:pt x="92" y="6"/>
                      <a:pt x="92" y="12"/>
                      <a:pt x="86" y="15"/>
                    </a:cubicBezTo>
                    <a:cubicBezTo>
                      <a:pt x="78" y="19"/>
                      <a:pt x="66" y="16"/>
                      <a:pt x="58" y="14"/>
                    </a:cubicBezTo>
                    <a:cubicBezTo>
                      <a:pt x="57" y="25"/>
                      <a:pt x="45" y="31"/>
                      <a:pt x="39" y="39"/>
                    </a:cubicBezTo>
                    <a:cubicBezTo>
                      <a:pt x="31" y="49"/>
                      <a:pt x="19" y="59"/>
                      <a:pt x="12" y="69"/>
                    </a:cubicBezTo>
                    <a:cubicBezTo>
                      <a:pt x="7" y="75"/>
                      <a:pt x="7" y="82"/>
                      <a:pt x="7" y="82"/>
                    </a:cubicBezTo>
                    <a:cubicBezTo>
                      <a:pt x="5" y="92"/>
                      <a:pt x="3" y="102"/>
                      <a:pt x="4" y="112"/>
                    </a:cubicBezTo>
                    <a:cubicBezTo>
                      <a:pt x="5" y="124"/>
                      <a:pt x="4" y="129"/>
                      <a:pt x="0" y="140"/>
                    </a:cubicBezTo>
                    <a:cubicBezTo>
                      <a:pt x="11" y="143"/>
                      <a:pt x="10" y="156"/>
                      <a:pt x="7" y="166"/>
                    </a:cubicBezTo>
                    <a:cubicBezTo>
                      <a:pt x="18" y="166"/>
                      <a:pt x="15" y="175"/>
                      <a:pt x="17" y="182"/>
                    </a:cubicBezTo>
                    <a:cubicBezTo>
                      <a:pt x="19" y="189"/>
                      <a:pt x="23" y="193"/>
                      <a:pt x="24" y="200"/>
                    </a:cubicBezTo>
                    <a:cubicBezTo>
                      <a:pt x="26" y="210"/>
                      <a:pt x="31" y="216"/>
                      <a:pt x="37" y="224"/>
                    </a:cubicBezTo>
                    <a:cubicBezTo>
                      <a:pt x="41" y="227"/>
                      <a:pt x="44" y="232"/>
                      <a:pt x="48" y="235"/>
                    </a:cubicBezTo>
                    <a:cubicBezTo>
                      <a:pt x="54" y="239"/>
                      <a:pt x="55" y="237"/>
                      <a:pt x="61" y="239"/>
                    </a:cubicBezTo>
                    <a:cubicBezTo>
                      <a:pt x="59" y="242"/>
                      <a:pt x="60" y="245"/>
                      <a:pt x="56" y="246"/>
                    </a:cubicBezTo>
                    <a:cubicBezTo>
                      <a:pt x="61" y="249"/>
                      <a:pt x="70" y="252"/>
                      <a:pt x="75" y="252"/>
                    </a:cubicBezTo>
                    <a:cubicBezTo>
                      <a:pt x="74" y="254"/>
                      <a:pt x="74" y="259"/>
                      <a:pt x="76" y="260"/>
                    </a:cubicBezTo>
                    <a:cubicBezTo>
                      <a:pt x="79" y="259"/>
                      <a:pt x="85" y="265"/>
                      <a:pt x="91" y="27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8" name="Freeform 298">
                <a:extLst>
                  <a:ext uri="{FF2B5EF4-FFF2-40B4-BE49-F238E27FC236}">
                    <a16:creationId xmlns:a16="http://schemas.microsoft.com/office/drawing/2014/main" id="{78A97C24-8FD6-4D7E-BE39-DD1B72418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1769"/>
                <a:ext cx="3" cy="24"/>
              </a:xfrm>
              <a:custGeom>
                <a:avLst/>
                <a:gdLst>
                  <a:gd name="T0" fmla="*/ 81 w 1"/>
                  <a:gd name="T1" fmla="*/ 0 h 8"/>
                  <a:gd name="T2" fmla="*/ 0 w 1"/>
                  <a:gd name="T3" fmla="*/ 64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0" y="3"/>
                      <a:pt x="0" y="6"/>
                      <a:pt x="0" y="8"/>
                    </a:cubicBezTo>
                  </a:path>
                </a:pathLst>
              </a:custGeom>
              <a:noFill/>
              <a:ln w="17463" cap="flat">
                <a:solidFill>
                  <a:srgbClr val="F8DE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9" name="Freeform 299">
                <a:extLst>
                  <a:ext uri="{FF2B5EF4-FFF2-40B4-BE49-F238E27FC236}">
                    <a16:creationId xmlns:a16="http://schemas.microsoft.com/office/drawing/2014/main" id="{C5BD41EB-5022-4FBF-A4A2-0524F76B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1495"/>
                <a:ext cx="48" cy="57"/>
              </a:xfrm>
              <a:custGeom>
                <a:avLst/>
                <a:gdLst>
                  <a:gd name="T0" fmla="*/ 0 w 17"/>
                  <a:gd name="T1" fmla="*/ 486 h 19"/>
                  <a:gd name="T2" fmla="*/ 384 w 17"/>
                  <a:gd name="T3" fmla="*/ 81 h 19"/>
                  <a:gd name="T4" fmla="*/ 446 w 17"/>
                  <a:gd name="T5" fmla="*/ 648 h 19"/>
                  <a:gd name="T6" fmla="*/ 1084 w 17"/>
                  <a:gd name="T7" fmla="*/ 64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cubicBezTo>
                      <a:pt x="0" y="3"/>
                      <a:pt x="3" y="0"/>
                      <a:pt x="6" y="1"/>
                    </a:cubicBezTo>
                    <a:cubicBezTo>
                      <a:pt x="11" y="3"/>
                      <a:pt x="6" y="6"/>
                      <a:pt x="7" y="8"/>
                    </a:cubicBezTo>
                    <a:cubicBezTo>
                      <a:pt x="7" y="19"/>
                      <a:pt x="11" y="9"/>
                      <a:pt x="17" y="8"/>
                    </a:cubicBezTo>
                  </a:path>
                </a:pathLst>
              </a:custGeom>
              <a:noFill/>
              <a:ln w="17463" cap="flat">
                <a:solidFill>
                  <a:srgbClr val="F8DE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0" name="Freeform 300">
                <a:extLst>
                  <a:ext uri="{FF2B5EF4-FFF2-40B4-BE49-F238E27FC236}">
                    <a16:creationId xmlns:a16="http://schemas.microsoft.com/office/drawing/2014/main" id="{4ADC7A07-01C3-46BD-9650-4E26E7BE9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160"/>
                <a:ext cx="3" cy="24"/>
              </a:xfrm>
              <a:custGeom>
                <a:avLst/>
                <a:gdLst>
                  <a:gd name="T0" fmla="*/ 0 w 1"/>
                  <a:gd name="T1" fmla="*/ 648 h 8"/>
                  <a:gd name="T2" fmla="*/ 81 w 1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1" y="2"/>
                      <a:pt x="1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1" name="Freeform 301">
                <a:extLst>
                  <a:ext uri="{FF2B5EF4-FFF2-40B4-BE49-F238E27FC236}">
                    <a16:creationId xmlns:a16="http://schemas.microsoft.com/office/drawing/2014/main" id="{0FB44CB6-5DF0-4EE5-9A64-BCBF9B94D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1967"/>
                <a:ext cx="11" cy="9"/>
              </a:xfrm>
              <a:custGeom>
                <a:avLst/>
                <a:gdLst>
                  <a:gd name="T0" fmla="*/ 228 w 4"/>
                  <a:gd name="T1" fmla="*/ 243 h 3"/>
                  <a:gd name="T2" fmla="*/ 0 w 4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2" name="Freeform 302">
                <a:extLst>
                  <a:ext uri="{FF2B5EF4-FFF2-40B4-BE49-F238E27FC236}">
                    <a16:creationId xmlns:a16="http://schemas.microsoft.com/office/drawing/2014/main" id="{AB403177-FDE2-4441-AC36-3CD75F7FF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199"/>
                <a:ext cx="15" cy="3"/>
              </a:xfrm>
              <a:custGeom>
                <a:avLst/>
                <a:gdLst>
                  <a:gd name="T0" fmla="*/ 405 w 5"/>
                  <a:gd name="T1" fmla="*/ 81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3" name="Freeform 303">
                <a:extLst>
                  <a:ext uri="{FF2B5EF4-FFF2-40B4-BE49-F238E27FC236}">
                    <a16:creationId xmlns:a16="http://schemas.microsoft.com/office/drawing/2014/main" id="{104A73D5-E3CB-49FE-BEC0-86E42D3D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943"/>
                <a:ext cx="1162" cy="614"/>
              </a:xfrm>
              <a:custGeom>
                <a:avLst/>
                <a:gdLst>
                  <a:gd name="T0" fmla="*/ 25550 w 412"/>
                  <a:gd name="T1" fmla="*/ 9348 h 204"/>
                  <a:gd name="T2" fmla="*/ 23982 w 412"/>
                  <a:gd name="T3" fmla="*/ 8208 h 204"/>
                  <a:gd name="T4" fmla="*/ 22910 w 412"/>
                  <a:gd name="T5" fmla="*/ 7555 h 204"/>
                  <a:gd name="T6" fmla="*/ 21136 w 412"/>
                  <a:gd name="T7" fmla="*/ 6649 h 204"/>
                  <a:gd name="T8" fmla="*/ 19743 w 412"/>
                  <a:gd name="T9" fmla="*/ 6161 h 204"/>
                  <a:gd name="T10" fmla="*/ 15749 w 412"/>
                  <a:gd name="T11" fmla="*/ 6892 h 204"/>
                  <a:gd name="T12" fmla="*/ 14294 w 412"/>
                  <a:gd name="T13" fmla="*/ 6811 h 204"/>
                  <a:gd name="T14" fmla="*/ 14294 w 412"/>
                  <a:gd name="T15" fmla="*/ 6811 h 204"/>
                  <a:gd name="T16" fmla="*/ 11439 w 412"/>
                  <a:gd name="T17" fmla="*/ 6486 h 204"/>
                  <a:gd name="T18" fmla="*/ 11191 w 412"/>
                  <a:gd name="T19" fmla="*/ 6405 h 204"/>
                  <a:gd name="T20" fmla="*/ 12472 w 412"/>
                  <a:gd name="T21" fmla="*/ 5833 h 204"/>
                  <a:gd name="T22" fmla="*/ 9809 w 412"/>
                  <a:gd name="T23" fmla="*/ 3187 h 204"/>
                  <a:gd name="T24" fmla="*/ 7158 w 412"/>
                  <a:gd name="T25" fmla="*/ 0 h 204"/>
                  <a:gd name="T26" fmla="*/ 3793 w 412"/>
                  <a:gd name="T27" fmla="*/ 3025 h 204"/>
                  <a:gd name="T28" fmla="*/ 65 w 412"/>
                  <a:gd name="T29" fmla="*/ 10254 h 204"/>
                  <a:gd name="T30" fmla="*/ 939 w 412"/>
                  <a:gd name="T31" fmla="*/ 12455 h 204"/>
                  <a:gd name="T32" fmla="*/ 4487 w 412"/>
                  <a:gd name="T33" fmla="*/ 13716 h 204"/>
                  <a:gd name="T34" fmla="*/ 11781 w 412"/>
                  <a:gd name="T35" fmla="*/ 12373 h 204"/>
                  <a:gd name="T36" fmla="*/ 15814 w 412"/>
                  <a:gd name="T37" fmla="*/ 11642 h 204"/>
                  <a:gd name="T38" fmla="*/ 16378 w 412"/>
                  <a:gd name="T39" fmla="*/ 11804 h 204"/>
                  <a:gd name="T40" fmla="*/ 17523 w 412"/>
                  <a:gd name="T41" fmla="*/ 12211 h 204"/>
                  <a:gd name="T42" fmla="*/ 18488 w 412"/>
                  <a:gd name="T43" fmla="*/ 12455 h 204"/>
                  <a:gd name="T44" fmla="*/ 19227 w 412"/>
                  <a:gd name="T45" fmla="*/ 13306 h 204"/>
                  <a:gd name="T46" fmla="*/ 19878 w 412"/>
                  <a:gd name="T47" fmla="*/ 14203 h 204"/>
                  <a:gd name="T48" fmla="*/ 20301 w 412"/>
                  <a:gd name="T49" fmla="*/ 15100 h 204"/>
                  <a:gd name="T50" fmla="*/ 21136 w 412"/>
                  <a:gd name="T51" fmla="*/ 15437 h 204"/>
                  <a:gd name="T52" fmla="*/ 21136 w 412"/>
                  <a:gd name="T53" fmla="*/ 14450 h 204"/>
                  <a:gd name="T54" fmla="*/ 21517 w 412"/>
                  <a:gd name="T55" fmla="*/ 15437 h 204"/>
                  <a:gd name="T56" fmla="*/ 22010 w 412"/>
                  <a:gd name="T57" fmla="*/ 16415 h 204"/>
                  <a:gd name="T58" fmla="*/ 22727 w 412"/>
                  <a:gd name="T59" fmla="*/ 16578 h 204"/>
                  <a:gd name="T60" fmla="*/ 22775 w 412"/>
                  <a:gd name="T61" fmla="*/ 15762 h 204"/>
                  <a:gd name="T62" fmla="*/ 22456 w 412"/>
                  <a:gd name="T63" fmla="*/ 14613 h 204"/>
                  <a:gd name="T64" fmla="*/ 22146 w 412"/>
                  <a:gd name="T65" fmla="*/ 13388 h 204"/>
                  <a:gd name="T66" fmla="*/ 21692 w 412"/>
                  <a:gd name="T67" fmla="*/ 12292 h 204"/>
                  <a:gd name="T68" fmla="*/ 21063 w 412"/>
                  <a:gd name="T69" fmla="*/ 10826 h 204"/>
                  <a:gd name="T70" fmla="*/ 22075 w 412"/>
                  <a:gd name="T71" fmla="*/ 12048 h 204"/>
                  <a:gd name="T72" fmla="*/ 22662 w 412"/>
                  <a:gd name="T73" fmla="*/ 13225 h 204"/>
                  <a:gd name="T74" fmla="*/ 23539 w 412"/>
                  <a:gd name="T75" fmla="*/ 15100 h 204"/>
                  <a:gd name="T76" fmla="*/ 24292 w 412"/>
                  <a:gd name="T77" fmla="*/ 14775 h 204"/>
                  <a:gd name="T78" fmla="*/ 24117 w 412"/>
                  <a:gd name="T79" fmla="*/ 13878 h 204"/>
                  <a:gd name="T80" fmla="*/ 23982 w 412"/>
                  <a:gd name="T81" fmla="*/ 13144 h 204"/>
                  <a:gd name="T82" fmla="*/ 23672 w 412"/>
                  <a:gd name="T83" fmla="*/ 12373 h 204"/>
                  <a:gd name="T84" fmla="*/ 23220 w 412"/>
                  <a:gd name="T85" fmla="*/ 10989 h 204"/>
                  <a:gd name="T86" fmla="*/ 22775 w 412"/>
                  <a:gd name="T87" fmla="*/ 10336 h 204"/>
                  <a:gd name="T88" fmla="*/ 21765 w 412"/>
                  <a:gd name="T89" fmla="*/ 8861 h 204"/>
                  <a:gd name="T90" fmla="*/ 22391 w 412"/>
                  <a:gd name="T91" fmla="*/ 9186 h 204"/>
                  <a:gd name="T92" fmla="*/ 23356 w 412"/>
                  <a:gd name="T93" fmla="*/ 9592 h 204"/>
                  <a:gd name="T94" fmla="*/ 23982 w 412"/>
                  <a:gd name="T95" fmla="*/ 10011 h 204"/>
                  <a:gd name="T96" fmla="*/ 24117 w 412"/>
                  <a:gd name="T97" fmla="*/ 10092 h 204"/>
                  <a:gd name="T98" fmla="*/ 24292 w 412"/>
                  <a:gd name="T99" fmla="*/ 10173 h 204"/>
                  <a:gd name="T100" fmla="*/ 24921 w 412"/>
                  <a:gd name="T101" fmla="*/ 10498 h 204"/>
                  <a:gd name="T102" fmla="*/ 25056 w 412"/>
                  <a:gd name="T103" fmla="*/ 10579 h 204"/>
                  <a:gd name="T104" fmla="*/ 25891 w 412"/>
                  <a:gd name="T105" fmla="*/ 10254 h 204"/>
                  <a:gd name="T106" fmla="*/ 25550 w 412"/>
                  <a:gd name="T107" fmla="*/ 9348 h 2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12" h="204">
                    <a:moveTo>
                      <a:pt x="404" y="114"/>
                    </a:moveTo>
                    <a:cubicBezTo>
                      <a:pt x="404" y="114"/>
                      <a:pt x="384" y="104"/>
                      <a:pt x="379" y="100"/>
                    </a:cubicBezTo>
                    <a:cubicBezTo>
                      <a:pt x="373" y="95"/>
                      <a:pt x="371" y="94"/>
                      <a:pt x="362" y="92"/>
                    </a:cubicBezTo>
                    <a:cubicBezTo>
                      <a:pt x="353" y="89"/>
                      <a:pt x="339" y="84"/>
                      <a:pt x="334" y="81"/>
                    </a:cubicBezTo>
                    <a:cubicBezTo>
                      <a:pt x="328" y="78"/>
                      <a:pt x="321" y="75"/>
                      <a:pt x="312" y="75"/>
                    </a:cubicBezTo>
                    <a:cubicBezTo>
                      <a:pt x="303" y="75"/>
                      <a:pt x="268" y="87"/>
                      <a:pt x="249" y="84"/>
                    </a:cubicBezTo>
                    <a:cubicBezTo>
                      <a:pt x="241" y="83"/>
                      <a:pt x="233" y="83"/>
                      <a:pt x="226" y="83"/>
                    </a:cubicBezTo>
                    <a:cubicBezTo>
                      <a:pt x="226" y="83"/>
                      <a:pt x="226" y="83"/>
                      <a:pt x="226" y="83"/>
                    </a:cubicBezTo>
                    <a:cubicBezTo>
                      <a:pt x="213" y="83"/>
                      <a:pt x="196" y="81"/>
                      <a:pt x="181" y="79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7" y="78"/>
                      <a:pt x="192" y="74"/>
                      <a:pt x="197" y="71"/>
                    </a:cubicBezTo>
                    <a:cubicBezTo>
                      <a:pt x="188" y="63"/>
                      <a:pt x="173" y="50"/>
                      <a:pt x="155" y="39"/>
                    </a:cubicBezTo>
                    <a:cubicBezTo>
                      <a:pt x="139" y="30"/>
                      <a:pt x="116" y="4"/>
                      <a:pt x="113" y="0"/>
                    </a:cubicBezTo>
                    <a:cubicBezTo>
                      <a:pt x="99" y="8"/>
                      <a:pt x="79" y="21"/>
                      <a:pt x="60" y="37"/>
                    </a:cubicBezTo>
                    <a:cubicBezTo>
                      <a:pt x="24" y="71"/>
                      <a:pt x="3" y="93"/>
                      <a:pt x="1" y="125"/>
                    </a:cubicBezTo>
                    <a:cubicBezTo>
                      <a:pt x="2" y="131"/>
                      <a:pt x="0" y="136"/>
                      <a:pt x="15" y="152"/>
                    </a:cubicBezTo>
                    <a:cubicBezTo>
                      <a:pt x="27" y="161"/>
                      <a:pt x="45" y="163"/>
                      <a:pt x="71" y="167"/>
                    </a:cubicBezTo>
                    <a:cubicBezTo>
                      <a:pt x="104" y="172"/>
                      <a:pt x="137" y="169"/>
                      <a:pt x="186" y="151"/>
                    </a:cubicBezTo>
                    <a:cubicBezTo>
                      <a:pt x="236" y="133"/>
                      <a:pt x="250" y="142"/>
                      <a:pt x="250" y="142"/>
                    </a:cubicBezTo>
                    <a:cubicBezTo>
                      <a:pt x="253" y="142"/>
                      <a:pt x="255" y="143"/>
                      <a:pt x="259" y="144"/>
                    </a:cubicBezTo>
                    <a:cubicBezTo>
                      <a:pt x="271" y="148"/>
                      <a:pt x="272" y="148"/>
                      <a:pt x="277" y="149"/>
                    </a:cubicBezTo>
                    <a:cubicBezTo>
                      <a:pt x="281" y="149"/>
                      <a:pt x="288" y="148"/>
                      <a:pt x="292" y="152"/>
                    </a:cubicBezTo>
                    <a:cubicBezTo>
                      <a:pt x="297" y="155"/>
                      <a:pt x="301" y="159"/>
                      <a:pt x="304" y="162"/>
                    </a:cubicBezTo>
                    <a:cubicBezTo>
                      <a:pt x="307" y="166"/>
                      <a:pt x="312" y="171"/>
                      <a:pt x="314" y="173"/>
                    </a:cubicBezTo>
                    <a:cubicBezTo>
                      <a:pt x="315" y="175"/>
                      <a:pt x="318" y="180"/>
                      <a:pt x="321" y="184"/>
                    </a:cubicBezTo>
                    <a:cubicBezTo>
                      <a:pt x="325" y="188"/>
                      <a:pt x="329" y="192"/>
                      <a:pt x="334" y="188"/>
                    </a:cubicBezTo>
                    <a:cubicBezTo>
                      <a:pt x="336" y="186"/>
                      <a:pt x="337" y="182"/>
                      <a:pt x="334" y="176"/>
                    </a:cubicBezTo>
                    <a:cubicBezTo>
                      <a:pt x="335" y="177"/>
                      <a:pt x="337" y="184"/>
                      <a:pt x="340" y="188"/>
                    </a:cubicBezTo>
                    <a:cubicBezTo>
                      <a:pt x="342" y="190"/>
                      <a:pt x="344" y="197"/>
                      <a:pt x="348" y="200"/>
                    </a:cubicBezTo>
                    <a:cubicBezTo>
                      <a:pt x="350" y="201"/>
                      <a:pt x="354" y="204"/>
                      <a:pt x="359" y="202"/>
                    </a:cubicBezTo>
                    <a:cubicBezTo>
                      <a:pt x="363" y="200"/>
                      <a:pt x="360" y="194"/>
                      <a:pt x="360" y="192"/>
                    </a:cubicBezTo>
                    <a:cubicBezTo>
                      <a:pt x="359" y="190"/>
                      <a:pt x="356" y="182"/>
                      <a:pt x="355" y="178"/>
                    </a:cubicBezTo>
                    <a:cubicBezTo>
                      <a:pt x="353" y="175"/>
                      <a:pt x="351" y="166"/>
                      <a:pt x="350" y="163"/>
                    </a:cubicBezTo>
                    <a:cubicBezTo>
                      <a:pt x="350" y="160"/>
                      <a:pt x="345" y="153"/>
                      <a:pt x="343" y="150"/>
                    </a:cubicBezTo>
                    <a:cubicBezTo>
                      <a:pt x="341" y="148"/>
                      <a:pt x="337" y="138"/>
                      <a:pt x="333" y="132"/>
                    </a:cubicBezTo>
                    <a:cubicBezTo>
                      <a:pt x="335" y="134"/>
                      <a:pt x="346" y="143"/>
                      <a:pt x="349" y="147"/>
                    </a:cubicBezTo>
                    <a:cubicBezTo>
                      <a:pt x="352" y="152"/>
                      <a:pt x="357" y="159"/>
                      <a:pt x="358" y="161"/>
                    </a:cubicBezTo>
                    <a:cubicBezTo>
                      <a:pt x="360" y="164"/>
                      <a:pt x="364" y="178"/>
                      <a:pt x="372" y="184"/>
                    </a:cubicBezTo>
                    <a:cubicBezTo>
                      <a:pt x="380" y="190"/>
                      <a:pt x="384" y="183"/>
                      <a:pt x="384" y="180"/>
                    </a:cubicBezTo>
                    <a:cubicBezTo>
                      <a:pt x="384" y="178"/>
                      <a:pt x="381" y="171"/>
                      <a:pt x="381" y="169"/>
                    </a:cubicBezTo>
                    <a:cubicBezTo>
                      <a:pt x="381" y="167"/>
                      <a:pt x="380" y="162"/>
                      <a:pt x="379" y="160"/>
                    </a:cubicBezTo>
                    <a:cubicBezTo>
                      <a:pt x="378" y="158"/>
                      <a:pt x="376" y="154"/>
                      <a:pt x="374" y="151"/>
                    </a:cubicBezTo>
                    <a:cubicBezTo>
                      <a:pt x="373" y="148"/>
                      <a:pt x="369" y="139"/>
                      <a:pt x="367" y="134"/>
                    </a:cubicBezTo>
                    <a:cubicBezTo>
                      <a:pt x="365" y="130"/>
                      <a:pt x="362" y="128"/>
                      <a:pt x="360" y="126"/>
                    </a:cubicBezTo>
                    <a:cubicBezTo>
                      <a:pt x="357" y="124"/>
                      <a:pt x="348" y="113"/>
                      <a:pt x="344" y="108"/>
                    </a:cubicBezTo>
                    <a:cubicBezTo>
                      <a:pt x="344" y="108"/>
                      <a:pt x="349" y="110"/>
                      <a:pt x="354" y="112"/>
                    </a:cubicBezTo>
                    <a:cubicBezTo>
                      <a:pt x="359" y="114"/>
                      <a:pt x="366" y="115"/>
                      <a:pt x="369" y="117"/>
                    </a:cubicBezTo>
                    <a:cubicBezTo>
                      <a:pt x="371" y="118"/>
                      <a:pt x="374" y="120"/>
                      <a:pt x="379" y="122"/>
                    </a:cubicBezTo>
                    <a:cubicBezTo>
                      <a:pt x="380" y="122"/>
                      <a:pt x="381" y="123"/>
                      <a:pt x="381" y="123"/>
                    </a:cubicBezTo>
                    <a:cubicBezTo>
                      <a:pt x="382" y="124"/>
                      <a:pt x="383" y="124"/>
                      <a:pt x="384" y="124"/>
                    </a:cubicBezTo>
                    <a:cubicBezTo>
                      <a:pt x="388" y="126"/>
                      <a:pt x="391" y="128"/>
                      <a:pt x="394" y="128"/>
                    </a:cubicBezTo>
                    <a:cubicBezTo>
                      <a:pt x="396" y="129"/>
                      <a:pt x="394" y="129"/>
                      <a:pt x="396" y="129"/>
                    </a:cubicBezTo>
                    <a:cubicBezTo>
                      <a:pt x="402" y="130"/>
                      <a:pt x="407" y="130"/>
                      <a:pt x="409" y="125"/>
                    </a:cubicBezTo>
                    <a:cubicBezTo>
                      <a:pt x="412" y="119"/>
                      <a:pt x="404" y="114"/>
                      <a:pt x="404" y="114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4" name="Freeform 304">
                <a:extLst>
                  <a:ext uri="{FF2B5EF4-FFF2-40B4-BE49-F238E27FC236}">
                    <a16:creationId xmlns:a16="http://schemas.microsoft.com/office/drawing/2014/main" id="{BF448942-E409-4E12-B338-E81332224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292"/>
                <a:ext cx="48" cy="33"/>
              </a:xfrm>
              <a:custGeom>
                <a:avLst/>
                <a:gdLst>
                  <a:gd name="T0" fmla="*/ 184 w 17"/>
                  <a:gd name="T1" fmla="*/ 0 h 11"/>
                  <a:gd name="T2" fmla="*/ 520 w 17"/>
                  <a:gd name="T3" fmla="*/ 8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cubicBezTo>
                      <a:pt x="0" y="10"/>
                      <a:pt x="17" y="11"/>
                      <a:pt x="8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5" name="Freeform 305">
                <a:extLst>
                  <a:ext uri="{FF2B5EF4-FFF2-40B4-BE49-F238E27FC236}">
                    <a16:creationId xmlns:a16="http://schemas.microsoft.com/office/drawing/2014/main" id="{BE0D645C-6AC8-4999-A157-6A75F9BCD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2460"/>
                <a:ext cx="87" cy="55"/>
              </a:xfrm>
              <a:custGeom>
                <a:avLst/>
                <a:gdLst>
                  <a:gd name="T0" fmla="*/ 929 w 31"/>
                  <a:gd name="T1" fmla="*/ 86 h 18"/>
                  <a:gd name="T2" fmla="*/ 1064 w 31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18">
                    <a:moveTo>
                      <a:pt x="15" y="1"/>
                    </a:moveTo>
                    <a:cubicBezTo>
                      <a:pt x="0" y="10"/>
                      <a:pt x="31" y="18"/>
                      <a:pt x="17" y="0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6" name="Freeform 306">
                <a:extLst>
                  <a:ext uri="{FF2B5EF4-FFF2-40B4-BE49-F238E27FC236}">
                    <a16:creationId xmlns:a16="http://schemas.microsoft.com/office/drawing/2014/main" id="{B9237B10-6BB2-4714-A81F-56CADE60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18"/>
                <a:ext cx="57" cy="48"/>
              </a:xfrm>
              <a:custGeom>
                <a:avLst/>
                <a:gdLst>
                  <a:gd name="T0" fmla="*/ 715 w 20"/>
                  <a:gd name="T1" fmla="*/ 0 h 16"/>
                  <a:gd name="T2" fmla="*/ 852 w 20"/>
                  <a:gd name="T3" fmla="*/ 81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11" y="0"/>
                    </a:moveTo>
                    <a:cubicBezTo>
                      <a:pt x="0" y="2"/>
                      <a:pt x="20" y="16"/>
                      <a:pt x="13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7" name="Freeform 307">
                <a:extLst>
                  <a:ext uri="{FF2B5EF4-FFF2-40B4-BE49-F238E27FC236}">
                    <a16:creationId xmlns:a16="http://schemas.microsoft.com/office/drawing/2014/main" id="{E11B5E63-849D-4723-A066-9B8939BFC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481"/>
                <a:ext cx="22" cy="21"/>
              </a:xfrm>
              <a:custGeom>
                <a:avLst/>
                <a:gdLst>
                  <a:gd name="T0" fmla="*/ 294 w 8"/>
                  <a:gd name="T1" fmla="*/ 0 h 7"/>
                  <a:gd name="T2" fmla="*/ 129 w 8"/>
                  <a:gd name="T3" fmla="*/ 567 h 7"/>
                  <a:gd name="T4" fmla="*/ 294 w 8"/>
                  <a:gd name="T5" fmla="*/ 8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2" y="1"/>
                      <a:pt x="0" y="4"/>
                      <a:pt x="2" y="7"/>
                    </a:cubicBezTo>
                    <a:cubicBezTo>
                      <a:pt x="6" y="6"/>
                      <a:pt x="8" y="4"/>
                      <a:pt x="5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8" name="Freeform 308">
                <a:extLst>
                  <a:ext uri="{FF2B5EF4-FFF2-40B4-BE49-F238E27FC236}">
                    <a16:creationId xmlns:a16="http://schemas.microsoft.com/office/drawing/2014/main" id="{8895158C-CB38-42D1-B82D-51C23D209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991"/>
                <a:ext cx="792" cy="370"/>
              </a:xfrm>
              <a:custGeom>
                <a:avLst/>
                <a:gdLst>
                  <a:gd name="T0" fmla="*/ 5037 w 281"/>
                  <a:gd name="T1" fmla="*/ 2208 h 123"/>
                  <a:gd name="T2" fmla="*/ 2153 w 281"/>
                  <a:gd name="T3" fmla="*/ 10071 h 123"/>
                  <a:gd name="T4" fmla="*/ 2399 w 281"/>
                  <a:gd name="T5" fmla="*/ 7620 h 123"/>
                  <a:gd name="T6" fmla="*/ 3718 w 281"/>
                  <a:gd name="T7" fmla="*/ 6236 h 123"/>
                  <a:gd name="T8" fmla="*/ 7387 w 281"/>
                  <a:gd name="T9" fmla="*/ 5827 h 123"/>
                  <a:gd name="T10" fmla="*/ 11550 w 281"/>
                  <a:gd name="T11" fmla="*/ 6642 h 123"/>
                  <a:gd name="T12" fmla="*/ 17731 w 281"/>
                  <a:gd name="T13" fmla="*/ 6723 h 123"/>
                  <a:gd name="T14" fmla="*/ 16347 w 281"/>
                  <a:gd name="T15" fmla="*/ 6236 h 123"/>
                  <a:gd name="T16" fmla="*/ 14014 w 281"/>
                  <a:gd name="T17" fmla="*/ 5908 h 123"/>
                  <a:gd name="T18" fmla="*/ 9405 w 281"/>
                  <a:gd name="T19" fmla="*/ 5339 h 123"/>
                  <a:gd name="T20" fmla="*/ 7500 w 281"/>
                  <a:gd name="T21" fmla="*/ 4651 h 123"/>
                  <a:gd name="T22" fmla="*/ 6108 w 281"/>
                  <a:gd name="T23" fmla="*/ 4163 h 123"/>
                  <a:gd name="T24" fmla="*/ 7706 w 281"/>
                  <a:gd name="T25" fmla="*/ 0 h 123"/>
                  <a:gd name="T26" fmla="*/ 5369 w 281"/>
                  <a:gd name="T27" fmla="*/ 1883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1" h="123">
                    <a:moveTo>
                      <a:pt x="80" y="27"/>
                    </a:moveTo>
                    <a:cubicBezTo>
                      <a:pt x="63" y="37"/>
                      <a:pt x="0" y="101"/>
                      <a:pt x="34" y="123"/>
                    </a:cubicBezTo>
                    <a:cubicBezTo>
                      <a:pt x="32" y="110"/>
                      <a:pt x="29" y="105"/>
                      <a:pt x="38" y="93"/>
                    </a:cubicBezTo>
                    <a:cubicBezTo>
                      <a:pt x="43" y="86"/>
                      <a:pt x="51" y="80"/>
                      <a:pt x="59" y="76"/>
                    </a:cubicBezTo>
                    <a:cubicBezTo>
                      <a:pt x="77" y="68"/>
                      <a:pt x="99" y="67"/>
                      <a:pt x="117" y="71"/>
                    </a:cubicBezTo>
                    <a:cubicBezTo>
                      <a:pt x="140" y="75"/>
                      <a:pt x="161" y="80"/>
                      <a:pt x="183" y="81"/>
                    </a:cubicBezTo>
                    <a:cubicBezTo>
                      <a:pt x="216" y="82"/>
                      <a:pt x="249" y="80"/>
                      <a:pt x="281" y="82"/>
                    </a:cubicBezTo>
                    <a:cubicBezTo>
                      <a:pt x="273" y="78"/>
                      <a:pt x="269" y="76"/>
                      <a:pt x="259" y="76"/>
                    </a:cubicBezTo>
                    <a:cubicBezTo>
                      <a:pt x="247" y="75"/>
                      <a:pt x="234" y="72"/>
                      <a:pt x="222" y="72"/>
                    </a:cubicBezTo>
                    <a:cubicBezTo>
                      <a:pt x="197" y="72"/>
                      <a:pt x="173" y="70"/>
                      <a:pt x="149" y="65"/>
                    </a:cubicBezTo>
                    <a:cubicBezTo>
                      <a:pt x="139" y="63"/>
                      <a:pt x="130" y="59"/>
                      <a:pt x="119" y="57"/>
                    </a:cubicBezTo>
                    <a:cubicBezTo>
                      <a:pt x="112" y="56"/>
                      <a:pt x="103" y="55"/>
                      <a:pt x="97" y="51"/>
                    </a:cubicBezTo>
                    <a:cubicBezTo>
                      <a:pt x="79" y="36"/>
                      <a:pt x="111" y="9"/>
                      <a:pt x="122" y="0"/>
                    </a:cubicBezTo>
                    <a:cubicBezTo>
                      <a:pt x="107" y="5"/>
                      <a:pt x="98" y="14"/>
                      <a:pt x="85" y="23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9" name="Freeform 309">
                <a:extLst>
                  <a:ext uri="{FF2B5EF4-FFF2-40B4-BE49-F238E27FC236}">
                    <a16:creationId xmlns:a16="http://schemas.microsoft.com/office/drawing/2014/main" id="{59EF903D-CD98-4840-B3D2-337C8671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319"/>
                <a:ext cx="717" cy="123"/>
              </a:xfrm>
              <a:custGeom>
                <a:avLst/>
                <a:gdLst>
                  <a:gd name="T0" fmla="*/ 0 w 254"/>
                  <a:gd name="T1" fmla="*/ 2187 h 41"/>
                  <a:gd name="T2" fmla="*/ 4884 w 254"/>
                  <a:gd name="T3" fmla="*/ 3240 h 41"/>
                  <a:gd name="T4" fmla="*/ 9967 w 254"/>
                  <a:gd name="T5" fmla="*/ 1782 h 41"/>
                  <a:gd name="T6" fmla="*/ 13722 w 254"/>
                  <a:gd name="T7" fmla="*/ 891 h 41"/>
                  <a:gd name="T8" fmla="*/ 16127 w 254"/>
                  <a:gd name="T9" fmla="*/ 1620 h 41"/>
                  <a:gd name="T10" fmla="*/ 13722 w 254"/>
                  <a:gd name="T11" fmla="*/ 243 h 41"/>
                  <a:gd name="T12" fmla="*/ 7873 w 254"/>
                  <a:gd name="T13" fmla="*/ 1620 h 41"/>
                  <a:gd name="T14" fmla="*/ 0 w 254"/>
                  <a:gd name="T15" fmla="*/ 2187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41">
                    <a:moveTo>
                      <a:pt x="0" y="27"/>
                    </a:moveTo>
                    <a:cubicBezTo>
                      <a:pt x="12" y="35"/>
                      <a:pt x="56" y="41"/>
                      <a:pt x="77" y="40"/>
                    </a:cubicBezTo>
                    <a:cubicBezTo>
                      <a:pt x="98" y="39"/>
                      <a:pt x="131" y="33"/>
                      <a:pt x="157" y="22"/>
                    </a:cubicBezTo>
                    <a:cubicBezTo>
                      <a:pt x="184" y="11"/>
                      <a:pt x="201" y="10"/>
                      <a:pt x="216" y="11"/>
                    </a:cubicBezTo>
                    <a:cubicBezTo>
                      <a:pt x="232" y="12"/>
                      <a:pt x="245" y="20"/>
                      <a:pt x="254" y="20"/>
                    </a:cubicBezTo>
                    <a:cubicBezTo>
                      <a:pt x="236" y="12"/>
                      <a:pt x="239" y="7"/>
                      <a:pt x="216" y="3"/>
                    </a:cubicBezTo>
                    <a:cubicBezTo>
                      <a:pt x="192" y="0"/>
                      <a:pt x="168" y="14"/>
                      <a:pt x="124" y="20"/>
                    </a:cubicBezTo>
                    <a:cubicBezTo>
                      <a:pt x="80" y="27"/>
                      <a:pt x="34" y="41"/>
                      <a:pt x="0" y="27"/>
                    </a:cubicBezTo>
                    <a:close/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0" name="Freeform 310">
                <a:extLst>
                  <a:ext uri="{FF2B5EF4-FFF2-40B4-BE49-F238E27FC236}">
                    <a16:creationId xmlns:a16="http://schemas.microsoft.com/office/drawing/2014/main" id="{2226D8C1-3E27-46C5-B1B8-894BEBD7E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2066"/>
                <a:ext cx="217" cy="112"/>
              </a:xfrm>
              <a:custGeom>
                <a:avLst/>
                <a:gdLst>
                  <a:gd name="T0" fmla="*/ 2263 w 77"/>
                  <a:gd name="T1" fmla="*/ 0 h 37"/>
                  <a:gd name="T2" fmla="*/ 2953 w 77"/>
                  <a:gd name="T3" fmla="*/ 669 h 37"/>
                  <a:gd name="T4" fmla="*/ 3717 w 77"/>
                  <a:gd name="T5" fmla="*/ 1411 h 37"/>
                  <a:gd name="T6" fmla="*/ 4861 w 77"/>
                  <a:gd name="T7" fmla="*/ 2518 h 37"/>
                  <a:gd name="T8" fmla="*/ 3224 w 77"/>
                  <a:gd name="T9" fmla="*/ 2942 h 37"/>
                  <a:gd name="T10" fmla="*/ 1905 w 77"/>
                  <a:gd name="T11" fmla="*/ 2776 h 37"/>
                  <a:gd name="T12" fmla="*/ 0 w 77"/>
                  <a:gd name="T13" fmla="*/ 2273 h 37"/>
                  <a:gd name="T14" fmla="*/ 1389 w 77"/>
                  <a:gd name="T15" fmla="*/ 2107 h 37"/>
                  <a:gd name="T16" fmla="*/ 2263 w 77"/>
                  <a:gd name="T17" fmla="*/ 2025 h 37"/>
                  <a:gd name="T18" fmla="*/ 2525 w 77"/>
                  <a:gd name="T19" fmla="*/ 493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37">
                    <a:moveTo>
                      <a:pt x="36" y="0"/>
                    </a:moveTo>
                    <a:cubicBezTo>
                      <a:pt x="38" y="3"/>
                      <a:pt x="43" y="6"/>
                      <a:pt x="47" y="8"/>
                    </a:cubicBezTo>
                    <a:cubicBezTo>
                      <a:pt x="51" y="11"/>
                      <a:pt x="55" y="14"/>
                      <a:pt x="59" y="17"/>
                    </a:cubicBezTo>
                    <a:cubicBezTo>
                      <a:pt x="64" y="21"/>
                      <a:pt x="74" y="24"/>
                      <a:pt x="77" y="30"/>
                    </a:cubicBezTo>
                    <a:cubicBezTo>
                      <a:pt x="69" y="34"/>
                      <a:pt x="60" y="37"/>
                      <a:pt x="51" y="35"/>
                    </a:cubicBezTo>
                    <a:cubicBezTo>
                      <a:pt x="45" y="33"/>
                      <a:pt x="36" y="34"/>
                      <a:pt x="30" y="33"/>
                    </a:cubicBezTo>
                    <a:cubicBezTo>
                      <a:pt x="22" y="31"/>
                      <a:pt x="8" y="26"/>
                      <a:pt x="0" y="27"/>
                    </a:cubicBezTo>
                    <a:cubicBezTo>
                      <a:pt x="4" y="29"/>
                      <a:pt x="17" y="25"/>
                      <a:pt x="22" y="25"/>
                    </a:cubicBezTo>
                    <a:cubicBezTo>
                      <a:pt x="26" y="25"/>
                      <a:pt x="32" y="26"/>
                      <a:pt x="36" y="24"/>
                    </a:cubicBezTo>
                    <a:cubicBezTo>
                      <a:pt x="44" y="20"/>
                      <a:pt x="39" y="13"/>
                      <a:pt x="40" y="6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1" name="Freeform 311">
                <a:extLst>
                  <a:ext uri="{FF2B5EF4-FFF2-40B4-BE49-F238E27FC236}">
                    <a16:creationId xmlns:a16="http://schemas.microsoft.com/office/drawing/2014/main" id="{A18E7BDA-9899-44A9-88E9-6A710748B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23"/>
                <a:ext cx="56" cy="52"/>
              </a:xfrm>
              <a:custGeom>
                <a:avLst/>
                <a:gdLst>
                  <a:gd name="T0" fmla="*/ 0 w 20"/>
                  <a:gd name="T1" fmla="*/ 1487 h 17"/>
                  <a:gd name="T2" fmla="*/ 1232 w 20"/>
                  <a:gd name="T3" fmla="*/ 890 h 17"/>
                  <a:gd name="T4" fmla="*/ 244 w 20"/>
                  <a:gd name="T5" fmla="*/ 0 h 17"/>
                  <a:gd name="T6" fmla="*/ 610 w 20"/>
                  <a:gd name="T7" fmla="*/ 114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17"/>
                    </a:moveTo>
                    <a:cubicBezTo>
                      <a:pt x="6" y="15"/>
                      <a:pt x="15" y="14"/>
                      <a:pt x="20" y="10"/>
                    </a:cubicBezTo>
                    <a:cubicBezTo>
                      <a:pt x="18" y="7"/>
                      <a:pt x="8" y="0"/>
                      <a:pt x="4" y="0"/>
                    </a:cubicBezTo>
                    <a:cubicBezTo>
                      <a:pt x="9" y="1"/>
                      <a:pt x="12" y="8"/>
                      <a:pt x="10" y="13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2" name="Freeform 312">
                <a:extLst>
                  <a:ext uri="{FF2B5EF4-FFF2-40B4-BE49-F238E27FC236}">
                    <a16:creationId xmlns:a16="http://schemas.microsoft.com/office/drawing/2014/main" id="{1B03802D-E151-4761-B809-CA087E6A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2187"/>
                <a:ext cx="220" cy="33"/>
              </a:xfrm>
              <a:custGeom>
                <a:avLst/>
                <a:gdLst>
                  <a:gd name="T0" fmla="*/ 183 w 78"/>
                  <a:gd name="T1" fmla="*/ 0 h 11"/>
                  <a:gd name="T2" fmla="*/ 2290 w 78"/>
                  <a:gd name="T3" fmla="*/ 729 h 11"/>
                  <a:gd name="T4" fmla="*/ 4942 w 78"/>
                  <a:gd name="T5" fmla="*/ 729 h 11"/>
                  <a:gd name="T6" fmla="*/ 0 w 78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1">
                    <a:moveTo>
                      <a:pt x="3" y="0"/>
                    </a:moveTo>
                    <a:cubicBezTo>
                      <a:pt x="11" y="6"/>
                      <a:pt x="27" y="8"/>
                      <a:pt x="36" y="9"/>
                    </a:cubicBezTo>
                    <a:cubicBezTo>
                      <a:pt x="50" y="11"/>
                      <a:pt x="64" y="9"/>
                      <a:pt x="78" y="9"/>
                    </a:cubicBezTo>
                    <a:cubicBezTo>
                      <a:pt x="52" y="7"/>
                      <a:pt x="26" y="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3" name="Freeform 313">
                <a:extLst>
                  <a:ext uri="{FF2B5EF4-FFF2-40B4-BE49-F238E27FC236}">
                    <a16:creationId xmlns:a16="http://schemas.microsoft.com/office/drawing/2014/main" id="{25C0220B-5B4F-4726-B450-D28C9528C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274"/>
                <a:ext cx="22" cy="3"/>
              </a:xfrm>
              <a:custGeom>
                <a:avLst/>
                <a:gdLst>
                  <a:gd name="T0" fmla="*/ 462 w 8"/>
                  <a:gd name="T1" fmla="*/ 81 h 1"/>
                  <a:gd name="T2" fmla="*/ 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cubicBezTo>
                      <a:pt x="5" y="1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4" name="Freeform 314">
                <a:extLst>
                  <a:ext uri="{FF2B5EF4-FFF2-40B4-BE49-F238E27FC236}">
                    <a16:creationId xmlns:a16="http://schemas.microsoft.com/office/drawing/2014/main" id="{EBC41B42-D58B-413F-B4EB-41909D8D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130"/>
                <a:ext cx="248" cy="51"/>
              </a:xfrm>
              <a:custGeom>
                <a:avLst/>
                <a:gdLst>
                  <a:gd name="T0" fmla="*/ 5552 w 88"/>
                  <a:gd name="T1" fmla="*/ 1377 h 17"/>
                  <a:gd name="T2" fmla="*/ 4162 w 88"/>
                  <a:gd name="T3" fmla="*/ 1134 h 17"/>
                  <a:gd name="T4" fmla="*/ 0 w 88"/>
                  <a:gd name="T5" fmla="*/ 162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7">
                    <a:moveTo>
                      <a:pt x="88" y="17"/>
                    </a:moveTo>
                    <a:cubicBezTo>
                      <a:pt x="80" y="16"/>
                      <a:pt x="73" y="15"/>
                      <a:pt x="66" y="14"/>
                    </a:cubicBezTo>
                    <a:cubicBezTo>
                      <a:pt x="36" y="10"/>
                      <a:pt x="4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1" name="Freeform 315">
              <a:extLst>
                <a:ext uri="{FF2B5EF4-FFF2-40B4-BE49-F238E27FC236}">
                  <a16:creationId xmlns:a16="http://schemas.microsoft.com/office/drawing/2014/main" id="{143B3040-C48D-4EDE-B83A-54E980D2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211"/>
              <a:ext cx="42" cy="36"/>
            </a:xfrm>
            <a:custGeom>
              <a:avLst/>
              <a:gdLst>
                <a:gd name="T0" fmla="*/ 924 w 15"/>
                <a:gd name="T1" fmla="*/ 972 h 12"/>
                <a:gd name="T2" fmla="*/ 0 w 15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cubicBezTo>
                    <a:pt x="12" y="5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316">
              <a:extLst>
                <a:ext uri="{FF2B5EF4-FFF2-40B4-BE49-F238E27FC236}">
                  <a16:creationId xmlns:a16="http://schemas.microsoft.com/office/drawing/2014/main" id="{E51595DB-DE14-4F2D-BDB3-52BCD94F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259"/>
              <a:ext cx="40" cy="36"/>
            </a:xfrm>
            <a:custGeom>
              <a:avLst/>
              <a:gdLst>
                <a:gd name="T0" fmla="*/ 931 w 14"/>
                <a:gd name="T1" fmla="*/ 972 h 12"/>
                <a:gd name="T2" fmla="*/ 0 w 1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cubicBezTo>
                    <a:pt x="11" y="9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317">
              <a:extLst>
                <a:ext uri="{FF2B5EF4-FFF2-40B4-BE49-F238E27FC236}">
                  <a16:creationId xmlns:a16="http://schemas.microsoft.com/office/drawing/2014/main" id="{9EA0B8B9-B1D2-47C3-995E-AEC4885F1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43"/>
              <a:ext cx="73" cy="129"/>
            </a:xfrm>
            <a:custGeom>
              <a:avLst/>
              <a:gdLst>
                <a:gd name="T0" fmla="*/ 1617 w 26"/>
                <a:gd name="T1" fmla="*/ 3483 h 43"/>
                <a:gd name="T2" fmla="*/ 929 w 26"/>
                <a:gd name="T3" fmla="*/ 1863 h 43"/>
                <a:gd name="T4" fmla="*/ 441 w 26"/>
                <a:gd name="T5" fmla="*/ 1134 h 43"/>
                <a:gd name="T6" fmla="*/ 0 w 26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3">
                  <a:moveTo>
                    <a:pt x="26" y="43"/>
                  </a:moveTo>
                  <a:cubicBezTo>
                    <a:pt x="22" y="35"/>
                    <a:pt x="19" y="28"/>
                    <a:pt x="15" y="23"/>
                  </a:cubicBezTo>
                  <a:cubicBezTo>
                    <a:pt x="11" y="19"/>
                    <a:pt x="9" y="16"/>
                    <a:pt x="7" y="14"/>
                  </a:cubicBezTo>
                  <a:cubicBezTo>
                    <a:pt x="5" y="11"/>
                    <a:pt x="1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318">
              <a:extLst>
                <a:ext uri="{FF2B5EF4-FFF2-40B4-BE49-F238E27FC236}">
                  <a16:creationId xmlns:a16="http://schemas.microsoft.com/office/drawing/2014/main" id="{A1636E05-352D-4128-B623-EFA7EFDA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454"/>
              <a:ext cx="17" cy="33"/>
            </a:xfrm>
            <a:custGeom>
              <a:avLst/>
              <a:gdLst>
                <a:gd name="T0" fmla="*/ 385 w 6"/>
                <a:gd name="T1" fmla="*/ 81 h 11"/>
                <a:gd name="T2" fmla="*/ 74 w 6"/>
                <a:gd name="T3" fmla="*/ 243 h 11"/>
                <a:gd name="T4" fmla="*/ 249 w 6"/>
                <a:gd name="T5" fmla="*/ 89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1">
                  <a:moveTo>
                    <a:pt x="6" y="1"/>
                  </a:moveTo>
                  <a:cubicBezTo>
                    <a:pt x="2" y="0"/>
                    <a:pt x="3" y="2"/>
                    <a:pt x="1" y="3"/>
                  </a:cubicBezTo>
                  <a:cubicBezTo>
                    <a:pt x="0" y="5"/>
                    <a:pt x="2" y="9"/>
                    <a:pt x="4" y="11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19">
              <a:extLst>
                <a:ext uri="{FF2B5EF4-FFF2-40B4-BE49-F238E27FC236}">
                  <a16:creationId xmlns:a16="http://schemas.microsoft.com/office/drawing/2014/main" id="{92C62139-D2AA-4D2E-BCA0-07D1523B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09"/>
              <a:ext cx="20" cy="30"/>
            </a:xfrm>
            <a:custGeom>
              <a:avLst/>
              <a:gdLst>
                <a:gd name="T0" fmla="*/ 466 w 7"/>
                <a:gd name="T1" fmla="*/ 0 h 10"/>
                <a:gd name="T2" fmla="*/ 74 w 7"/>
                <a:gd name="T3" fmla="*/ 243 h 10"/>
                <a:gd name="T4" fmla="*/ 326 w 7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5" y="2"/>
                    <a:pt x="3" y="2"/>
                    <a:pt x="1" y="3"/>
                  </a:cubicBezTo>
                  <a:cubicBezTo>
                    <a:pt x="0" y="4"/>
                    <a:pt x="2" y="9"/>
                    <a:pt x="5" y="1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20">
              <a:extLst>
                <a:ext uri="{FF2B5EF4-FFF2-40B4-BE49-F238E27FC236}">
                  <a16:creationId xmlns:a16="http://schemas.microsoft.com/office/drawing/2014/main" id="{2512AFC8-B2AA-4ADD-BCB7-84E6CB2D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478"/>
              <a:ext cx="17" cy="24"/>
            </a:xfrm>
            <a:custGeom>
              <a:avLst/>
              <a:gdLst>
                <a:gd name="T0" fmla="*/ 249 w 6"/>
                <a:gd name="T1" fmla="*/ 0 h 8"/>
                <a:gd name="T2" fmla="*/ 136 w 6"/>
                <a:gd name="T3" fmla="*/ 405 h 8"/>
                <a:gd name="T4" fmla="*/ 385 w 6"/>
                <a:gd name="T5" fmla="*/ 64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1"/>
                    <a:pt x="0" y="3"/>
                    <a:pt x="2" y="5"/>
                  </a:cubicBezTo>
                  <a:cubicBezTo>
                    <a:pt x="3" y="7"/>
                    <a:pt x="6" y="8"/>
                    <a:pt x="6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321">
              <a:extLst>
                <a:ext uri="{FF2B5EF4-FFF2-40B4-BE49-F238E27FC236}">
                  <a16:creationId xmlns:a16="http://schemas.microsoft.com/office/drawing/2014/main" id="{CE8E4C46-3137-4239-876B-89CCA217D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415"/>
              <a:ext cx="14" cy="6"/>
            </a:xfrm>
            <a:custGeom>
              <a:avLst/>
              <a:gdLst>
                <a:gd name="T0" fmla="*/ 305 w 5"/>
                <a:gd name="T1" fmla="*/ 0 h 2"/>
                <a:gd name="T2" fmla="*/ 0 w 5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22">
              <a:extLst>
                <a:ext uri="{FF2B5EF4-FFF2-40B4-BE49-F238E27FC236}">
                  <a16:creationId xmlns:a16="http://schemas.microsoft.com/office/drawing/2014/main" id="{887FEF11-4574-45E1-9596-50B12CA93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406"/>
              <a:ext cx="9" cy="3"/>
            </a:xfrm>
            <a:custGeom>
              <a:avLst/>
              <a:gdLst>
                <a:gd name="T0" fmla="*/ 243 w 3"/>
                <a:gd name="T1" fmla="*/ 0 h 1"/>
                <a:gd name="T2" fmla="*/ 0 w 3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323">
              <a:extLst>
                <a:ext uri="{FF2B5EF4-FFF2-40B4-BE49-F238E27FC236}">
                  <a16:creationId xmlns:a16="http://schemas.microsoft.com/office/drawing/2014/main" id="{F6227040-120E-4789-9265-A28EB85EA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403"/>
              <a:ext cx="17" cy="9"/>
            </a:xfrm>
            <a:custGeom>
              <a:avLst/>
              <a:gdLst>
                <a:gd name="T0" fmla="*/ 385 w 6"/>
                <a:gd name="T1" fmla="*/ 0 h 3"/>
                <a:gd name="T2" fmla="*/ 0 w 6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2"/>
                    <a:pt x="2" y="2"/>
                    <a:pt x="0" y="3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324">
              <a:extLst>
                <a:ext uri="{FF2B5EF4-FFF2-40B4-BE49-F238E27FC236}">
                  <a16:creationId xmlns:a16="http://schemas.microsoft.com/office/drawing/2014/main" id="{C0FB53A7-5D29-4327-917C-90FDF39C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94"/>
              <a:ext cx="11" cy="6"/>
            </a:xfrm>
            <a:custGeom>
              <a:avLst/>
              <a:gdLst>
                <a:gd name="T0" fmla="*/ 228 w 4"/>
                <a:gd name="T1" fmla="*/ 0 h 2"/>
                <a:gd name="T2" fmla="*/ 0 w 4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25">
              <a:extLst>
                <a:ext uri="{FF2B5EF4-FFF2-40B4-BE49-F238E27FC236}">
                  <a16:creationId xmlns:a16="http://schemas.microsoft.com/office/drawing/2014/main" id="{C721B8B7-138D-49E4-A78E-4A9AC32F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451"/>
              <a:ext cx="14" cy="9"/>
            </a:xfrm>
            <a:custGeom>
              <a:avLst/>
              <a:gdLst>
                <a:gd name="T0" fmla="*/ 305 w 5"/>
                <a:gd name="T1" fmla="*/ 0 h 3"/>
                <a:gd name="T2" fmla="*/ 0 w 5"/>
                <a:gd name="T3" fmla="*/ 1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2" y="3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326">
              <a:extLst>
                <a:ext uri="{FF2B5EF4-FFF2-40B4-BE49-F238E27FC236}">
                  <a16:creationId xmlns:a16="http://schemas.microsoft.com/office/drawing/2014/main" id="{89F08172-1941-401D-9894-1048FB0C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409"/>
              <a:ext cx="14" cy="12"/>
            </a:xfrm>
            <a:custGeom>
              <a:avLst/>
              <a:gdLst>
                <a:gd name="T0" fmla="*/ 305 w 5"/>
                <a:gd name="T1" fmla="*/ 0 h 4"/>
                <a:gd name="T2" fmla="*/ 0 w 5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2" y="4"/>
                    <a:pt x="0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327">
              <a:extLst>
                <a:ext uri="{FF2B5EF4-FFF2-40B4-BE49-F238E27FC236}">
                  <a16:creationId xmlns:a16="http://schemas.microsoft.com/office/drawing/2014/main" id="{A5EEA274-45B8-4B7E-8564-46913F01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343"/>
              <a:ext cx="17" cy="15"/>
            </a:xfrm>
            <a:custGeom>
              <a:avLst/>
              <a:gdLst>
                <a:gd name="T0" fmla="*/ 385 w 6"/>
                <a:gd name="T1" fmla="*/ 0 h 5"/>
                <a:gd name="T2" fmla="*/ 0 w 6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4" y="0"/>
                    <a:pt x="1" y="2"/>
                    <a:pt x="0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28">
              <a:extLst>
                <a:ext uri="{FF2B5EF4-FFF2-40B4-BE49-F238E27FC236}">
                  <a16:creationId xmlns:a16="http://schemas.microsoft.com/office/drawing/2014/main" id="{9081705B-7C2B-4CEB-AE42-5DF97BC0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349"/>
              <a:ext cx="23" cy="21"/>
            </a:xfrm>
            <a:custGeom>
              <a:avLst/>
              <a:gdLst>
                <a:gd name="T0" fmla="*/ 546 w 8"/>
                <a:gd name="T1" fmla="*/ 81 h 7"/>
                <a:gd name="T2" fmla="*/ 0 w 8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4" y="0"/>
                    <a:pt x="1" y="3"/>
                    <a:pt x="0" y="7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29">
              <a:extLst>
                <a:ext uri="{FF2B5EF4-FFF2-40B4-BE49-F238E27FC236}">
                  <a16:creationId xmlns:a16="http://schemas.microsoft.com/office/drawing/2014/main" id="{BB66AFE4-C0A3-4662-A12A-1CBBCFE9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226"/>
              <a:ext cx="6" cy="15"/>
            </a:xfrm>
            <a:custGeom>
              <a:avLst/>
              <a:gdLst>
                <a:gd name="T0" fmla="*/ 162 w 2"/>
                <a:gd name="T1" fmla="*/ 0 h 5"/>
                <a:gd name="T2" fmla="*/ 0 w 2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30">
              <a:extLst>
                <a:ext uri="{FF2B5EF4-FFF2-40B4-BE49-F238E27FC236}">
                  <a16:creationId xmlns:a16="http://schemas.microsoft.com/office/drawing/2014/main" id="{A313E583-062E-4343-B544-6F8D4627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292"/>
              <a:ext cx="23" cy="27"/>
            </a:xfrm>
            <a:custGeom>
              <a:avLst/>
              <a:gdLst>
                <a:gd name="T0" fmla="*/ 546 w 8"/>
                <a:gd name="T1" fmla="*/ 729 h 9"/>
                <a:gd name="T2" fmla="*/ 75 w 8"/>
                <a:gd name="T3" fmla="*/ 324 h 9"/>
                <a:gd name="T4" fmla="*/ 0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cubicBezTo>
                    <a:pt x="6" y="8"/>
                    <a:pt x="2" y="6"/>
                    <a:pt x="1" y="4"/>
                  </a:cubicBezTo>
                  <a:cubicBezTo>
                    <a:pt x="0" y="3"/>
                    <a:pt x="1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31">
              <a:extLst>
                <a:ext uri="{FF2B5EF4-FFF2-40B4-BE49-F238E27FC236}">
                  <a16:creationId xmlns:a16="http://schemas.microsoft.com/office/drawing/2014/main" id="{2C506B09-BA39-4B15-8C2B-342C6B7A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298"/>
              <a:ext cx="6" cy="15"/>
            </a:xfrm>
            <a:custGeom>
              <a:avLst/>
              <a:gdLst>
                <a:gd name="T0" fmla="*/ 162 w 2"/>
                <a:gd name="T1" fmla="*/ 0 h 5"/>
                <a:gd name="T2" fmla="*/ 81 w 2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2"/>
                    <a:pt x="0" y="4"/>
                    <a:pt x="1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32">
              <a:extLst>
                <a:ext uri="{FF2B5EF4-FFF2-40B4-BE49-F238E27FC236}">
                  <a16:creationId xmlns:a16="http://schemas.microsoft.com/office/drawing/2014/main" id="{F6396ACD-0EE3-47A3-A4E4-6C06EE836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271"/>
              <a:ext cx="3" cy="12"/>
            </a:xfrm>
            <a:custGeom>
              <a:avLst/>
              <a:gdLst>
                <a:gd name="T0" fmla="*/ 0 w 1"/>
                <a:gd name="T1" fmla="*/ 0 h 4"/>
                <a:gd name="T2" fmla="*/ 81 w 1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2"/>
                    <a:pt x="1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33">
              <a:extLst>
                <a:ext uri="{FF2B5EF4-FFF2-40B4-BE49-F238E27FC236}">
                  <a16:creationId xmlns:a16="http://schemas.microsoft.com/office/drawing/2014/main" id="{83CEA1AC-0891-4869-B762-2EEAE5B0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943"/>
              <a:ext cx="1162" cy="614"/>
            </a:xfrm>
            <a:custGeom>
              <a:avLst/>
              <a:gdLst>
                <a:gd name="T0" fmla="*/ 25550 w 412"/>
                <a:gd name="T1" fmla="*/ 9348 h 204"/>
                <a:gd name="T2" fmla="*/ 23982 w 412"/>
                <a:gd name="T3" fmla="*/ 8208 h 204"/>
                <a:gd name="T4" fmla="*/ 22910 w 412"/>
                <a:gd name="T5" fmla="*/ 7555 h 204"/>
                <a:gd name="T6" fmla="*/ 21136 w 412"/>
                <a:gd name="T7" fmla="*/ 6649 h 204"/>
                <a:gd name="T8" fmla="*/ 19743 w 412"/>
                <a:gd name="T9" fmla="*/ 6161 h 204"/>
                <a:gd name="T10" fmla="*/ 15749 w 412"/>
                <a:gd name="T11" fmla="*/ 6892 h 204"/>
                <a:gd name="T12" fmla="*/ 14294 w 412"/>
                <a:gd name="T13" fmla="*/ 6811 h 204"/>
                <a:gd name="T14" fmla="*/ 14294 w 412"/>
                <a:gd name="T15" fmla="*/ 6811 h 204"/>
                <a:gd name="T16" fmla="*/ 11439 w 412"/>
                <a:gd name="T17" fmla="*/ 6486 h 204"/>
                <a:gd name="T18" fmla="*/ 11191 w 412"/>
                <a:gd name="T19" fmla="*/ 6405 h 204"/>
                <a:gd name="T20" fmla="*/ 12472 w 412"/>
                <a:gd name="T21" fmla="*/ 5833 h 204"/>
                <a:gd name="T22" fmla="*/ 9809 w 412"/>
                <a:gd name="T23" fmla="*/ 3187 h 204"/>
                <a:gd name="T24" fmla="*/ 7158 w 412"/>
                <a:gd name="T25" fmla="*/ 0 h 204"/>
                <a:gd name="T26" fmla="*/ 3793 w 412"/>
                <a:gd name="T27" fmla="*/ 3025 h 204"/>
                <a:gd name="T28" fmla="*/ 65 w 412"/>
                <a:gd name="T29" fmla="*/ 10254 h 204"/>
                <a:gd name="T30" fmla="*/ 939 w 412"/>
                <a:gd name="T31" fmla="*/ 12455 h 204"/>
                <a:gd name="T32" fmla="*/ 4487 w 412"/>
                <a:gd name="T33" fmla="*/ 13716 h 204"/>
                <a:gd name="T34" fmla="*/ 11781 w 412"/>
                <a:gd name="T35" fmla="*/ 12373 h 204"/>
                <a:gd name="T36" fmla="*/ 15814 w 412"/>
                <a:gd name="T37" fmla="*/ 11642 h 204"/>
                <a:gd name="T38" fmla="*/ 16378 w 412"/>
                <a:gd name="T39" fmla="*/ 11804 h 204"/>
                <a:gd name="T40" fmla="*/ 17523 w 412"/>
                <a:gd name="T41" fmla="*/ 12211 h 204"/>
                <a:gd name="T42" fmla="*/ 18488 w 412"/>
                <a:gd name="T43" fmla="*/ 12455 h 204"/>
                <a:gd name="T44" fmla="*/ 19227 w 412"/>
                <a:gd name="T45" fmla="*/ 13306 h 204"/>
                <a:gd name="T46" fmla="*/ 19878 w 412"/>
                <a:gd name="T47" fmla="*/ 14203 h 204"/>
                <a:gd name="T48" fmla="*/ 20301 w 412"/>
                <a:gd name="T49" fmla="*/ 15100 h 204"/>
                <a:gd name="T50" fmla="*/ 21136 w 412"/>
                <a:gd name="T51" fmla="*/ 15437 h 204"/>
                <a:gd name="T52" fmla="*/ 21136 w 412"/>
                <a:gd name="T53" fmla="*/ 14450 h 204"/>
                <a:gd name="T54" fmla="*/ 21517 w 412"/>
                <a:gd name="T55" fmla="*/ 15437 h 204"/>
                <a:gd name="T56" fmla="*/ 22010 w 412"/>
                <a:gd name="T57" fmla="*/ 16415 h 204"/>
                <a:gd name="T58" fmla="*/ 22727 w 412"/>
                <a:gd name="T59" fmla="*/ 16578 h 204"/>
                <a:gd name="T60" fmla="*/ 22775 w 412"/>
                <a:gd name="T61" fmla="*/ 15762 h 204"/>
                <a:gd name="T62" fmla="*/ 22456 w 412"/>
                <a:gd name="T63" fmla="*/ 14613 h 204"/>
                <a:gd name="T64" fmla="*/ 22146 w 412"/>
                <a:gd name="T65" fmla="*/ 13388 h 204"/>
                <a:gd name="T66" fmla="*/ 21692 w 412"/>
                <a:gd name="T67" fmla="*/ 12292 h 204"/>
                <a:gd name="T68" fmla="*/ 21063 w 412"/>
                <a:gd name="T69" fmla="*/ 10826 h 204"/>
                <a:gd name="T70" fmla="*/ 22075 w 412"/>
                <a:gd name="T71" fmla="*/ 12048 h 204"/>
                <a:gd name="T72" fmla="*/ 22662 w 412"/>
                <a:gd name="T73" fmla="*/ 13225 h 204"/>
                <a:gd name="T74" fmla="*/ 23539 w 412"/>
                <a:gd name="T75" fmla="*/ 15100 h 204"/>
                <a:gd name="T76" fmla="*/ 24292 w 412"/>
                <a:gd name="T77" fmla="*/ 14775 h 204"/>
                <a:gd name="T78" fmla="*/ 24117 w 412"/>
                <a:gd name="T79" fmla="*/ 13878 h 204"/>
                <a:gd name="T80" fmla="*/ 23982 w 412"/>
                <a:gd name="T81" fmla="*/ 13144 h 204"/>
                <a:gd name="T82" fmla="*/ 23672 w 412"/>
                <a:gd name="T83" fmla="*/ 12373 h 204"/>
                <a:gd name="T84" fmla="*/ 23220 w 412"/>
                <a:gd name="T85" fmla="*/ 10989 h 204"/>
                <a:gd name="T86" fmla="*/ 22775 w 412"/>
                <a:gd name="T87" fmla="*/ 10336 h 204"/>
                <a:gd name="T88" fmla="*/ 21765 w 412"/>
                <a:gd name="T89" fmla="*/ 8861 h 204"/>
                <a:gd name="T90" fmla="*/ 22391 w 412"/>
                <a:gd name="T91" fmla="*/ 9186 h 204"/>
                <a:gd name="T92" fmla="*/ 23356 w 412"/>
                <a:gd name="T93" fmla="*/ 9592 h 204"/>
                <a:gd name="T94" fmla="*/ 23982 w 412"/>
                <a:gd name="T95" fmla="*/ 10011 h 204"/>
                <a:gd name="T96" fmla="*/ 24117 w 412"/>
                <a:gd name="T97" fmla="*/ 10092 h 204"/>
                <a:gd name="T98" fmla="*/ 24292 w 412"/>
                <a:gd name="T99" fmla="*/ 10173 h 204"/>
                <a:gd name="T100" fmla="*/ 24921 w 412"/>
                <a:gd name="T101" fmla="*/ 10498 h 204"/>
                <a:gd name="T102" fmla="*/ 25056 w 412"/>
                <a:gd name="T103" fmla="*/ 10579 h 204"/>
                <a:gd name="T104" fmla="*/ 25891 w 412"/>
                <a:gd name="T105" fmla="*/ 10254 h 204"/>
                <a:gd name="T106" fmla="*/ 25550 w 412"/>
                <a:gd name="T107" fmla="*/ 9348 h 2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2" h="204">
                  <a:moveTo>
                    <a:pt x="404" y="114"/>
                  </a:moveTo>
                  <a:cubicBezTo>
                    <a:pt x="404" y="114"/>
                    <a:pt x="384" y="104"/>
                    <a:pt x="379" y="100"/>
                  </a:cubicBezTo>
                  <a:cubicBezTo>
                    <a:pt x="373" y="95"/>
                    <a:pt x="371" y="94"/>
                    <a:pt x="362" y="92"/>
                  </a:cubicBezTo>
                  <a:cubicBezTo>
                    <a:pt x="353" y="89"/>
                    <a:pt x="339" y="84"/>
                    <a:pt x="334" y="81"/>
                  </a:cubicBezTo>
                  <a:cubicBezTo>
                    <a:pt x="328" y="78"/>
                    <a:pt x="321" y="75"/>
                    <a:pt x="312" y="75"/>
                  </a:cubicBezTo>
                  <a:cubicBezTo>
                    <a:pt x="303" y="75"/>
                    <a:pt x="268" y="87"/>
                    <a:pt x="249" y="84"/>
                  </a:cubicBezTo>
                  <a:cubicBezTo>
                    <a:pt x="241" y="83"/>
                    <a:pt x="233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13" y="83"/>
                    <a:pt x="196" y="81"/>
                    <a:pt x="181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7" y="78"/>
                    <a:pt x="192" y="74"/>
                    <a:pt x="197" y="71"/>
                  </a:cubicBezTo>
                  <a:cubicBezTo>
                    <a:pt x="188" y="63"/>
                    <a:pt x="173" y="50"/>
                    <a:pt x="155" y="39"/>
                  </a:cubicBezTo>
                  <a:cubicBezTo>
                    <a:pt x="139" y="30"/>
                    <a:pt x="116" y="4"/>
                    <a:pt x="113" y="0"/>
                  </a:cubicBezTo>
                  <a:cubicBezTo>
                    <a:pt x="99" y="8"/>
                    <a:pt x="79" y="21"/>
                    <a:pt x="60" y="37"/>
                  </a:cubicBezTo>
                  <a:cubicBezTo>
                    <a:pt x="24" y="71"/>
                    <a:pt x="3" y="93"/>
                    <a:pt x="1" y="125"/>
                  </a:cubicBezTo>
                  <a:cubicBezTo>
                    <a:pt x="2" y="131"/>
                    <a:pt x="0" y="136"/>
                    <a:pt x="15" y="152"/>
                  </a:cubicBezTo>
                  <a:cubicBezTo>
                    <a:pt x="27" y="161"/>
                    <a:pt x="45" y="163"/>
                    <a:pt x="71" y="167"/>
                  </a:cubicBezTo>
                  <a:cubicBezTo>
                    <a:pt x="104" y="172"/>
                    <a:pt x="137" y="169"/>
                    <a:pt x="186" y="151"/>
                  </a:cubicBezTo>
                  <a:cubicBezTo>
                    <a:pt x="236" y="133"/>
                    <a:pt x="250" y="142"/>
                    <a:pt x="250" y="142"/>
                  </a:cubicBezTo>
                  <a:cubicBezTo>
                    <a:pt x="253" y="142"/>
                    <a:pt x="255" y="143"/>
                    <a:pt x="259" y="144"/>
                  </a:cubicBezTo>
                  <a:cubicBezTo>
                    <a:pt x="271" y="148"/>
                    <a:pt x="272" y="148"/>
                    <a:pt x="277" y="149"/>
                  </a:cubicBezTo>
                  <a:cubicBezTo>
                    <a:pt x="281" y="149"/>
                    <a:pt x="288" y="148"/>
                    <a:pt x="292" y="152"/>
                  </a:cubicBezTo>
                  <a:cubicBezTo>
                    <a:pt x="297" y="155"/>
                    <a:pt x="301" y="159"/>
                    <a:pt x="304" y="162"/>
                  </a:cubicBezTo>
                  <a:cubicBezTo>
                    <a:pt x="307" y="166"/>
                    <a:pt x="312" y="171"/>
                    <a:pt x="314" y="173"/>
                  </a:cubicBezTo>
                  <a:cubicBezTo>
                    <a:pt x="315" y="175"/>
                    <a:pt x="318" y="180"/>
                    <a:pt x="321" y="184"/>
                  </a:cubicBezTo>
                  <a:cubicBezTo>
                    <a:pt x="325" y="188"/>
                    <a:pt x="329" y="192"/>
                    <a:pt x="334" y="188"/>
                  </a:cubicBezTo>
                  <a:cubicBezTo>
                    <a:pt x="336" y="186"/>
                    <a:pt x="337" y="182"/>
                    <a:pt x="334" y="176"/>
                  </a:cubicBezTo>
                  <a:cubicBezTo>
                    <a:pt x="335" y="177"/>
                    <a:pt x="337" y="184"/>
                    <a:pt x="340" y="188"/>
                  </a:cubicBezTo>
                  <a:cubicBezTo>
                    <a:pt x="342" y="190"/>
                    <a:pt x="344" y="197"/>
                    <a:pt x="348" y="200"/>
                  </a:cubicBezTo>
                  <a:cubicBezTo>
                    <a:pt x="350" y="201"/>
                    <a:pt x="354" y="204"/>
                    <a:pt x="359" y="202"/>
                  </a:cubicBezTo>
                  <a:cubicBezTo>
                    <a:pt x="363" y="200"/>
                    <a:pt x="360" y="194"/>
                    <a:pt x="360" y="192"/>
                  </a:cubicBezTo>
                  <a:cubicBezTo>
                    <a:pt x="359" y="190"/>
                    <a:pt x="356" y="182"/>
                    <a:pt x="355" y="178"/>
                  </a:cubicBezTo>
                  <a:cubicBezTo>
                    <a:pt x="353" y="175"/>
                    <a:pt x="351" y="166"/>
                    <a:pt x="350" y="163"/>
                  </a:cubicBezTo>
                  <a:cubicBezTo>
                    <a:pt x="350" y="160"/>
                    <a:pt x="345" y="153"/>
                    <a:pt x="343" y="150"/>
                  </a:cubicBezTo>
                  <a:cubicBezTo>
                    <a:pt x="341" y="148"/>
                    <a:pt x="337" y="138"/>
                    <a:pt x="333" y="132"/>
                  </a:cubicBezTo>
                  <a:cubicBezTo>
                    <a:pt x="335" y="134"/>
                    <a:pt x="346" y="143"/>
                    <a:pt x="349" y="147"/>
                  </a:cubicBezTo>
                  <a:cubicBezTo>
                    <a:pt x="352" y="152"/>
                    <a:pt x="357" y="159"/>
                    <a:pt x="358" y="161"/>
                  </a:cubicBezTo>
                  <a:cubicBezTo>
                    <a:pt x="360" y="164"/>
                    <a:pt x="364" y="178"/>
                    <a:pt x="372" y="184"/>
                  </a:cubicBezTo>
                  <a:cubicBezTo>
                    <a:pt x="380" y="190"/>
                    <a:pt x="384" y="183"/>
                    <a:pt x="384" y="180"/>
                  </a:cubicBezTo>
                  <a:cubicBezTo>
                    <a:pt x="384" y="178"/>
                    <a:pt x="381" y="171"/>
                    <a:pt x="381" y="169"/>
                  </a:cubicBezTo>
                  <a:cubicBezTo>
                    <a:pt x="381" y="167"/>
                    <a:pt x="380" y="162"/>
                    <a:pt x="379" y="160"/>
                  </a:cubicBezTo>
                  <a:cubicBezTo>
                    <a:pt x="378" y="158"/>
                    <a:pt x="376" y="154"/>
                    <a:pt x="374" y="151"/>
                  </a:cubicBezTo>
                  <a:cubicBezTo>
                    <a:pt x="373" y="148"/>
                    <a:pt x="369" y="139"/>
                    <a:pt x="367" y="134"/>
                  </a:cubicBezTo>
                  <a:cubicBezTo>
                    <a:pt x="365" y="130"/>
                    <a:pt x="362" y="128"/>
                    <a:pt x="360" y="126"/>
                  </a:cubicBezTo>
                  <a:cubicBezTo>
                    <a:pt x="357" y="124"/>
                    <a:pt x="348" y="113"/>
                    <a:pt x="344" y="108"/>
                  </a:cubicBezTo>
                  <a:cubicBezTo>
                    <a:pt x="344" y="108"/>
                    <a:pt x="349" y="110"/>
                    <a:pt x="354" y="112"/>
                  </a:cubicBezTo>
                  <a:cubicBezTo>
                    <a:pt x="359" y="114"/>
                    <a:pt x="366" y="115"/>
                    <a:pt x="369" y="117"/>
                  </a:cubicBezTo>
                  <a:cubicBezTo>
                    <a:pt x="371" y="118"/>
                    <a:pt x="374" y="120"/>
                    <a:pt x="379" y="122"/>
                  </a:cubicBezTo>
                  <a:cubicBezTo>
                    <a:pt x="380" y="122"/>
                    <a:pt x="381" y="123"/>
                    <a:pt x="381" y="123"/>
                  </a:cubicBezTo>
                  <a:cubicBezTo>
                    <a:pt x="382" y="124"/>
                    <a:pt x="383" y="124"/>
                    <a:pt x="384" y="124"/>
                  </a:cubicBezTo>
                  <a:cubicBezTo>
                    <a:pt x="388" y="126"/>
                    <a:pt x="391" y="128"/>
                    <a:pt x="394" y="128"/>
                  </a:cubicBezTo>
                  <a:cubicBezTo>
                    <a:pt x="396" y="129"/>
                    <a:pt x="394" y="129"/>
                    <a:pt x="396" y="129"/>
                  </a:cubicBezTo>
                  <a:cubicBezTo>
                    <a:pt x="402" y="130"/>
                    <a:pt x="407" y="130"/>
                    <a:pt x="409" y="125"/>
                  </a:cubicBezTo>
                  <a:cubicBezTo>
                    <a:pt x="412" y="119"/>
                    <a:pt x="404" y="114"/>
                    <a:pt x="404" y="114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34">
              <a:extLst>
                <a:ext uri="{FF2B5EF4-FFF2-40B4-BE49-F238E27FC236}">
                  <a16:creationId xmlns:a16="http://schemas.microsoft.com/office/drawing/2014/main" id="{C98D0118-12E0-46A8-A918-389764FD1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120"/>
              <a:ext cx="20" cy="34"/>
            </a:xfrm>
            <a:custGeom>
              <a:avLst/>
              <a:gdLst>
                <a:gd name="T0" fmla="*/ 0 w 7"/>
                <a:gd name="T1" fmla="*/ 649 h 11"/>
                <a:gd name="T2" fmla="*/ 211 w 7"/>
                <a:gd name="T3" fmla="*/ 0 h 11"/>
                <a:gd name="T4" fmla="*/ 466 w 7"/>
                <a:gd name="T5" fmla="*/ 100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6" y="2"/>
                    <a:pt x="6" y="7"/>
                    <a:pt x="7" y="11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35">
              <a:extLst>
                <a:ext uri="{FF2B5EF4-FFF2-40B4-BE49-F238E27FC236}">
                  <a16:creationId xmlns:a16="http://schemas.microsoft.com/office/drawing/2014/main" id="{1731474D-6075-4593-8158-16676AB8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46"/>
              <a:ext cx="25" cy="12"/>
            </a:xfrm>
            <a:custGeom>
              <a:avLst/>
              <a:gdLst>
                <a:gd name="T0" fmla="*/ 0 w 9"/>
                <a:gd name="T1" fmla="*/ 324 h 4"/>
                <a:gd name="T2" fmla="*/ 533 w 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36">
              <a:extLst>
                <a:ext uri="{FF2B5EF4-FFF2-40B4-BE49-F238E27FC236}">
                  <a16:creationId xmlns:a16="http://schemas.microsoft.com/office/drawing/2014/main" id="{817A8048-7A52-496B-BDB9-6F7D6794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329"/>
              <a:ext cx="1074" cy="981"/>
            </a:xfrm>
            <a:custGeom>
              <a:avLst/>
              <a:gdLst>
                <a:gd name="T0" fmla="*/ 12809 w 381"/>
                <a:gd name="T1" fmla="*/ 8450 h 326"/>
                <a:gd name="T2" fmla="*/ 8533 w 381"/>
                <a:gd name="T3" fmla="*/ 11474 h 326"/>
                <a:gd name="T4" fmla="*/ 6492 w 381"/>
                <a:gd name="T5" fmla="*/ 11962 h 326"/>
                <a:gd name="T6" fmla="*/ 5418 w 381"/>
                <a:gd name="T7" fmla="*/ 12615 h 326"/>
                <a:gd name="T8" fmla="*/ 3608 w 381"/>
                <a:gd name="T9" fmla="*/ 13791 h 326"/>
                <a:gd name="T10" fmla="*/ 2464 w 381"/>
                <a:gd name="T11" fmla="*/ 15013 h 326"/>
                <a:gd name="T12" fmla="*/ 1700 w 381"/>
                <a:gd name="T13" fmla="*/ 15828 h 326"/>
                <a:gd name="T14" fmla="*/ 939 w 381"/>
                <a:gd name="T15" fmla="*/ 16815 h 326"/>
                <a:gd name="T16" fmla="*/ 245 w 381"/>
                <a:gd name="T17" fmla="*/ 17875 h 326"/>
                <a:gd name="T18" fmla="*/ 1254 w 381"/>
                <a:gd name="T19" fmla="*/ 18118 h 326"/>
                <a:gd name="T20" fmla="*/ 2464 w 381"/>
                <a:gd name="T21" fmla="*/ 17225 h 326"/>
                <a:gd name="T22" fmla="*/ 3092 w 381"/>
                <a:gd name="T23" fmla="*/ 16328 h 326"/>
                <a:gd name="T24" fmla="*/ 2782 w 381"/>
                <a:gd name="T25" fmla="*/ 17712 h 326"/>
                <a:gd name="T26" fmla="*/ 2709 w 381"/>
                <a:gd name="T27" fmla="*/ 18200 h 326"/>
                <a:gd name="T28" fmla="*/ 2534 w 381"/>
                <a:gd name="T29" fmla="*/ 19515 h 326"/>
                <a:gd name="T30" fmla="*/ 1948 w 381"/>
                <a:gd name="T31" fmla="*/ 21389 h 326"/>
                <a:gd name="T32" fmla="*/ 1390 w 381"/>
                <a:gd name="T33" fmla="*/ 23219 h 326"/>
                <a:gd name="T34" fmla="*/ 1144 w 381"/>
                <a:gd name="T35" fmla="*/ 23869 h 326"/>
                <a:gd name="T36" fmla="*/ 1206 w 381"/>
                <a:gd name="T37" fmla="*/ 25590 h 326"/>
                <a:gd name="T38" fmla="*/ 1700 w 381"/>
                <a:gd name="T39" fmla="*/ 25509 h 326"/>
                <a:gd name="T40" fmla="*/ 1908 w 381"/>
                <a:gd name="T41" fmla="*/ 26487 h 326"/>
                <a:gd name="T42" fmla="*/ 2957 w 381"/>
                <a:gd name="T43" fmla="*/ 25428 h 326"/>
                <a:gd name="T44" fmla="*/ 3154 w 381"/>
                <a:gd name="T45" fmla="*/ 25184 h 326"/>
                <a:gd name="T46" fmla="*/ 3338 w 381"/>
                <a:gd name="T47" fmla="*/ 24847 h 326"/>
                <a:gd name="T48" fmla="*/ 4482 w 381"/>
                <a:gd name="T49" fmla="*/ 23219 h 326"/>
                <a:gd name="T50" fmla="*/ 4863 w 381"/>
                <a:gd name="T51" fmla="*/ 23054 h 326"/>
                <a:gd name="T52" fmla="*/ 5378 w 381"/>
                <a:gd name="T53" fmla="*/ 22647 h 326"/>
                <a:gd name="T54" fmla="*/ 5872 w 381"/>
                <a:gd name="T55" fmla="*/ 21877 h 326"/>
                <a:gd name="T56" fmla="*/ 6317 w 381"/>
                <a:gd name="T57" fmla="*/ 21633 h 326"/>
                <a:gd name="T58" fmla="*/ 7081 w 381"/>
                <a:gd name="T59" fmla="*/ 20493 h 326"/>
                <a:gd name="T60" fmla="*/ 7636 w 381"/>
                <a:gd name="T61" fmla="*/ 18934 h 326"/>
                <a:gd name="T62" fmla="*/ 8646 w 381"/>
                <a:gd name="T63" fmla="*/ 16897 h 326"/>
                <a:gd name="T64" fmla="*/ 9720 w 381"/>
                <a:gd name="T65" fmla="*/ 15910 h 326"/>
                <a:gd name="T66" fmla="*/ 10616 w 381"/>
                <a:gd name="T67" fmla="*/ 15175 h 326"/>
                <a:gd name="T68" fmla="*/ 14199 w 381"/>
                <a:gd name="T69" fmla="*/ 14035 h 326"/>
                <a:gd name="T70" fmla="*/ 20834 w 381"/>
                <a:gd name="T71" fmla="*/ 11309 h 326"/>
                <a:gd name="T72" fmla="*/ 23679 w 381"/>
                <a:gd name="T73" fmla="*/ 7797 h 326"/>
                <a:gd name="T74" fmla="*/ 23543 w 381"/>
                <a:gd name="T75" fmla="*/ 5669 h 326"/>
                <a:gd name="T76" fmla="*/ 16911 w 381"/>
                <a:gd name="T77" fmla="*/ 1803 h 326"/>
                <a:gd name="T78" fmla="*/ 12389 w 381"/>
                <a:gd name="T79" fmla="*/ 815 h 326"/>
                <a:gd name="T80" fmla="*/ 12429 w 381"/>
                <a:gd name="T81" fmla="*/ 7878 h 326"/>
                <a:gd name="T82" fmla="*/ 12747 w 381"/>
                <a:gd name="T83" fmla="*/ 8369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1" h="326">
                  <a:moveTo>
                    <a:pt x="203" y="103"/>
                  </a:moveTo>
                  <a:cubicBezTo>
                    <a:pt x="179" y="117"/>
                    <a:pt x="149" y="136"/>
                    <a:pt x="135" y="140"/>
                  </a:cubicBezTo>
                  <a:cubicBezTo>
                    <a:pt x="125" y="142"/>
                    <a:pt x="107" y="146"/>
                    <a:pt x="103" y="146"/>
                  </a:cubicBezTo>
                  <a:cubicBezTo>
                    <a:pt x="99" y="146"/>
                    <a:pt x="94" y="149"/>
                    <a:pt x="86" y="154"/>
                  </a:cubicBezTo>
                  <a:cubicBezTo>
                    <a:pt x="79" y="159"/>
                    <a:pt x="61" y="166"/>
                    <a:pt x="57" y="168"/>
                  </a:cubicBezTo>
                  <a:cubicBezTo>
                    <a:pt x="53" y="170"/>
                    <a:pt x="43" y="179"/>
                    <a:pt x="39" y="183"/>
                  </a:cubicBezTo>
                  <a:cubicBezTo>
                    <a:pt x="34" y="187"/>
                    <a:pt x="30" y="191"/>
                    <a:pt x="27" y="193"/>
                  </a:cubicBezTo>
                  <a:cubicBezTo>
                    <a:pt x="24" y="195"/>
                    <a:pt x="20" y="200"/>
                    <a:pt x="15" y="205"/>
                  </a:cubicBezTo>
                  <a:cubicBezTo>
                    <a:pt x="9" y="210"/>
                    <a:pt x="0" y="214"/>
                    <a:pt x="4" y="218"/>
                  </a:cubicBezTo>
                  <a:cubicBezTo>
                    <a:pt x="7" y="223"/>
                    <a:pt x="11" y="224"/>
                    <a:pt x="20" y="221"/>
                  </a:cubicBezTo>
                  <a:cubicBezTo>
                    <a:pt x="29" y="219"/>
                    <a:pt x="34" y="216"/>
                    <a:pt x="39" y="210"/>
                  </a:cubicBezTo>
                  <a:cubicBezTo>
                    <a:pt x="41" y="208"/>
                    <a:pt x="44" y="204"/>
                    <a:pt x="49" y="199"/>
                  </a:cubicBezTo>
                  <a:cubicBezTo>
                    <a:pt x="48" y="202"/>
                    <a:pt x="46" y="210"/>
                    <a:pt x="44" y="216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3" y="228"/>
                    <a:pt x="41" y="231"/>
                    <a:pt x="40" y="238"/>
                  </a:cubicBezTo>
                  <a:cubicBezTo>
                    <a:pt x="38" y="244"/>
                    <a:pt x="35" y="252"/>
                    <a:pt x="31" y="261"/>
                  </a:cubicBezTo>
                  <a:cubicBezTo>
                    <a:pt x="29" y="264"/>
                    <a:pt x="24" y="276"/>
                    <a:pt x="22" y="283"/>
                  </a:cubicBezTo>
                  <a:cubicBezTo>
                    <a:pt x="22" y="283"/>
                    <a:pt x="20" y="286"/>
                    <a:pt x="18" y="291"/>
                  </a:cubicBezTo>
                  <a:cubicBezTo>
                    <a:pt x="16" y="296"/>
                    <a:pt x="13" y="310"/>
                    <a:pt x="19" y="312"/>
                  </a:cubicBezTo>
                  <a:cubicBezTo>
                    <a:pt x="23" y="314"/>
                    <a:pt x="25" y="313"/>
                    <a:pt x="27" y="311"/>
                  </a:cubicBezTo>
                  <a:cubicBezTo>
                    <a:pt x="25" y="315"/>
                    <a:pt x="25" y="320"/>
                    <a:pt x="30" y="323"/>
                  </a:cubicBezTo>
                  <a:cubicBezTo>
                    <a:pt x="36" y="326"/>
                    <a:pt x="42" y="315"/>
                    <a:pt x="47" y="310"/>
                  </a:cubicBezTo>
                  <a:cubicBezTo>
                    <a:pt x="47" y="310"/>
                    <a:pt x="48" y="308"/>
                    <a:pt x="50" y="307"/>
                  </a:cubicBezTo>
                  <a:cubicBezTo>
                    <a:pt x="51" y="306"/>
                    <a:pt x="52" y="304"/>
                    <a:pt x="53" y="303"/>
                  </a:cubicBezTo>
                  <a:cubicBezTo>
                    <a:pt x="58" y="296"/>
                    <a:pt x="68" y="285"/>
                    <a:pt x="71" y="283"/>
                  </a:cubicBezTo>
                  <a:cubicBezTo>
                    <a:pt x="71" y="283"/>
                    <a:pt x="74" y="282"/>
                    <a:pt x="77" y="281"/>
                  </a:cubicBezTo>
                  <a:cubicBezTo>
                    <a:pt x="80" y="280"/>
                    <a:pt x="83" y="278"/>
                    <a:pt x="85" y="276"/>
                  </a:cubicBezTo>
                  <a:cubicBezTo>
                    <a:pt x="88" y="275"/>
                    <a:pt x="90" y="276"/>
                    <a:pt x="93" y="267"/>
                  </a:cubicBezTo>
                  <a:cubicBezTo>
                    <a:pt x="93" y="267"/>
                    <a:pt x="97" y="267"/>
                    <a:pt x="100" y="264"/>
                  </a:cubicBezTo>
                  <a:cubicBezTo>
                    <a:pt x="102" y="261"/>
                    <a:pt x="109" y="256"/>
                    <a:pt x="112" y="250"/>
                  </a:cubicBezTo>
                  <a:cubicBezTo>
                    <a:pt x="114" y="243"/>
                    <a:pt x="117" y="238"/>
                    <a:pt x="121" y="231"/>
                  </a:cubicBezTo>
                  <a:cubicBezTo>
                    <a:pt x="129" y="220"/>
                    <a:pt x="134" y="213"/>
                    <a:pt x="137" y="206"/>
                  </a:cubicBezTo>
                  <a:cubicBezTo>
                    <a:pt x="140" y="200"/>
                    <a:pt x="147" y="194"/>
                    <a:pt x="154" y="194"/>
                  </a:cubicBezTo>
                  <a:cubicBezTo>
                    <a:pt x="159" y="193"/>
                    <a:pt x="163" y="188"/>
                    <a:pt x="168" y="185"/>
                  </a:cubicBezTo>
                  <a:cubicBezTo>
                    <a:pt x="170" y="184"/>
                    <a:pt x="173" y="182"/>
                    <a:pt x="225" y="171"/>
                  </a:cubicBezTo>
                  <a:cubicBezTo>
                    <a:pt x="282" y="158"/>
                    <a:pt x="299" y="154"/>
                    <a:pt x="330" y="138"/>
                  </a:cubicBezTo>
                  <a:cubicBezTo>
                    <a:pt x="354" y="126"/>
                    <a:pt x="369" y="109"/>
                    <a:pt x="375" y="95"/>
                  </a:cubicBezTo>
                  <a:cubicBezTo>
                    <a:pt x="381" y="81"/>
                    <a:pt x="377" y="75"/>
                    <a:pt x="373" y="69"/>
                  </a:cubicBezTo>
                  <a:cubicBezTo>
                    <a:pt x="343" y="39"/>
                    <a:pt x="306" y="38"/>
                    <a:pt x="268" y="22"/>
                  </a:cubicBezTo>
                  <a:cubicBezTo>
                    <a:pt x="250" y="15"/>
                    <a:pt x="201" y="0"/>
                    <a:pt x="196" y="10"/>
                  </a:cubicBezTo>
                  <a:cubicBezTo>
                    <a:pt x="188" y="24"/>
                    <a:pt x="184" y="82"/>
                    <a:pt x="197" y="96"/>
                  </a:cubicBezTo>
                  <a:cubicBezTo>
                    <a:pt x="203" y="102"/>
                    <a:pt x="201" y="102"/>
                    <a:pt x="202" y="102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37">
              <a:extLst>
                <a:ext uri="{FF2B5EF4-FFF2-40B4-BE49-F238E27FC236}">
                  <a16:creationId xmlns:a16="http://schemas.microsoft.com/office/drawing/2014/main" id="{E60233CC-9396-4659-BFCA-A9E7B8A0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048"/>
              <a:ext cx="25" cy="45"/>
            </a:xfrm>
            <a:custGeom>
              <a:avLst/>
              <a:gdLst>
                <a:gd name="T0" fmla="*/ 533 w 9"/>
                <a:gd name="T1" fmla="*/ 81 h 15"/>
                <a:gd name="T2" fmla="*/ 61 w 9"/>
                <a:gd name="T3" fmla="*/ 81 h 15"/>
                <a:gd name="T4" fmla="*/ 469 w 9"/>
                <a:gd name="T5" fmla="*/ 121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9" y="1"/>
                  </a:moveTo>
                  <a:cubicBezTo>
                    <a:pt x="6" y="0"/>
                    <a:pt x="4" y="1"/>
                    <a:pt x="1" y="1"/>
                  </a:cubicBezTo>
                  <a:cubicBezTo>
                    <a:pt x="0" y="5"/>
                    <a:pt x="3" y="15"/>
                    <a:pt x="8" y="15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338">
              <a:extLst>
                <a:ext uri="{FF2B5EF4-FFF2-40B4-BE49-F238E27FC236}">
                  <a16:creationId xmlns:a16="http://schemas.microsoft.com/office/drawing/2014/main" id="{875DB458-109C-473E-BE8F-5D7D8FDB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558"/>
              <a:ext cx="612" cy="322"/>
            </a:xfrm>
            <a:custGeom>
              <a:avLst/>
              <a:gdLst>
                <a:gd name="T0" fmla="*/ 0 w 217"/>
                <a:gd name="T1" fmla="*/ 8775 h 107"/>
                <a:gd name="T2" fmla="*/ 1455 w 217"/>
                <a:gd name="T3" fmla="*/ 7553 h 107"/>
                <a:gd name="T4" fmla="*/ 2784 w 217"/>
                <a:gd name="T5" fmla="*/ 6404 h 107"/>
                <a:gd name="T6" fmla="*/ 5068 w 217"/>
                <a:gd name="T7" fmla="*/ 5832 h 107"/>
                <a:gd name="T8" fmla="*/ 6887 w 217"/>
                <a:gd name="T9" fmla="*/ 4854 h 107"/>
                <a:gd name="T10" fmla="*/ 9736 w 217"/>
                <a:gd name="T11" fmla="*/ 2699 h 107"/>
                <a:gd name="T12" fmla="*/ 13729 w 217"/>
                <a:gd name="T13" fmla="*/ 0 h 107"/>
                <a:gd name="T14" fmla="*/ 8923 w 217"/>
                <a:gd name="T15" fmla="*/ 4002 h 107"/>
                <a:gd name="T16" fmla="*/ 6952 w 217"/>
                <a:gd name="T17" fmla="*/ 5751 h 107"/>
                <a:gd name="T18" fmla="*/ 5178 w 217"/>
                <a:gd name="T19" fmla="*/ 6566 h 107"/>
                <a:gd name="T20" fmla="*/ 0 w 217"/>
                <a:gd name="T21" fmla="*/ 869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7" h="107">
                  <a:moveTo>
                    <a:pt x="0" y="107"/>
                  </a:moveTo>
                  <a:cubicBezTo>
                    <a:pt x="5" y="99"/>
                    <a:pt x="15" y="96"/>
                    <a:pt x="23" y="92"/>
                  </a:cubicBezTo>
                  <a:cubicBezTo>
                    <a:pt x="32" y="89"/>
                    <a:pt x="37" y="83"/>
                    <a:pt x="44" y="78"/>
                  </a:cubicBezTo>
                  <a:cubicBezTo>
                    <a:pt x="55" y="72"/>
                    <a:pt x="69" y="74"/>
                    <a:pt x="80" y="71"/>
                  </a:cubicBezTo>
                  <a:cubicBezTo>
                    <a:pt x="90" y="68"/>
                    <a:pt x="100" y="64"/>
                    <a:pt x="109" y="59"/>
                  </a:cubicBezTo>
                  <a:cubicBezTo>
                    <a:pt x="124" y="50"/>
                    <a:pt x="139" y="42"/>
                    <a:pt x="154" y="33"/>
                  </a:cubicBezTo>
                  <a:cubicBezTo>
                    <a:pt x="174" y="21"/>
                    <a:pt x="195" y="5"/>
                    <a:pt x="217" y="0"/>
                  </a:cubicBezTo>
                  <a:cubicBezTo>
                    <a:pt x="190" y="14"/>
                    <a:pt x="166" y="32"/>
                    <a:pt x="141" y="49"/>
                  </a:cubicBezTo>
                  <a:cubicBezTo>
                    <a:pt x="130" y="56"/>
                    <a:pt x="120" y="62"/>
                    <a:pt x="110" y="70"/>
                  </a:cubicBezTo>
                  <a:cubicBezTo>
                    <a:pt x="101" y="76"/>
                    <a:pt x="92" y="80"/>
                    <a:pt x="82" y="80"/>
                  </a:cubicBezTo>
                  <a:cubicBezTo>
                    <a:pt x="52" y="82"/>
                    <a:pt x="29" y="104"/>
                    <a:pt x="0" y="106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39">
              <a:extLst>
                <a:ext uri="{FF2B5EF4-FFF2-40B4-BE49-F238E27FC236}">
                  <a16:creationId xmlns:a16="http://schemas.microsoft.com/office/drawing/2014/main" id="{35D0E009-C54C-44FD-83C5-A53B88B76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763"/>
              <a:ext cx="209" cy="75"/>
            </a:xfrm>
            <a:custGeom>
              <a:avLst/>
              <a:gdLst>
                <a:gd name="T0" fmla="*/ 0 w 74"/>
                <a:gd name="T1" fmla="*/ 1944 h 25"/>
                <a:gd name="T2" fmla="*/ 1714 w 74"/>
                <a:gd name="T3" fmla="*/ 648 h 25"/>
                <a:gd name="T4" fmla="*/ 4705 w 74"/>
                <a:gd name="T5" fmla="*/ 0 h 25"/>
                <a:gd name="T6" fmla="*/ 3559 w 74"/>
                <a:gd name="T7" fmla="*/ 486 h 25"/>
                <a:gd name="T8" fmla="*/ 2480 w 74"/>
                <a:gd name="T9" fmla="*/ 891 h 25"/>
                <a:gd name="T10" fmla="*/ 1531 w 74"/>
                <a:gd name="T11" fmla="*/ 1296 h 25"/>
                <a:gd name="T12" fmla="*/ 520 w 74"/>
                <a:gd name="T13" fmla="*/ 20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5">
                  <a:moveTo>
                    <a:pt x="0" y="24"/>
                  </a:moveTo>
                  <a:cubicBezTo>
                    <a:pt x="10" y="24"/>
                    <a:pt x="19" y="12"/>
                    <a:pt x="27" y="8"/>
                  </a:cubicBezTo>
                  <a:cubicBezTo>
                    <a:pt x="41" y="2"/>
                    <a:pt x="60" y="7"/>
                    <a:pt x="74" y="0"/>
                  </a:cubicBezTo>
                  <a:cubicBezTo>
                    <a:pt x="68" y="0"/>
                    <a:pt x="62" y="4"/>
                    <a:pt x="56" y="6"/>
                  </a:cubicBezTo>
                  <a:cubicBezTo>
                    <a:pt x="50" y="7"/>
                    <a:pt x="45" y="9"/>
                    <a:pt x="39" y="11"/>
                  </a:cubicBezTo>
                  <a:cubicBezTo>
                    <a:pt x="34" y="13"/>
                    <a:pt x="29" y="14"/>
                    <a:pt x="24" y="16"/>
                  </a:cubicBezTo>
                  <a:cubicBezTo>
                    <a:pt x="18" y="17"/>
                    <a:pt x="14" y="22"/>
                    <a:pt x="8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40">
              <a:extLst>
                <a:ext uri="{FF2B5EF4-FFF2-40B4-BE49-F238E27FC236}">
                  <a16:creationId xmlns:a16="http://schemas.microsoft.com/office/drawing/2014/main" id="{38EF8DCF-1F7F-4AB5-96EE-A697FCCA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952"/>
              <a:ext cx="82" cy="250"/>
            </a:xfrm>
            <a:custGeom>
              <a:avLst/>
              <a:gdLst>
                <a:gd name="T0" fmla="*/ 1671 w 29"/>
                <a:gd name="T1" fmla="*/ 0 h 83"/>
                <a:gd name="T2" fmla="*/ 1015 w 29"/>
                <a:gd name="T3" fmla="*/ 3274 h 83"/>
                <a:gd name="T4" fmla="*/ 0 w 29"/>
                <a:gd name="T5" fmla="*/ 6831 h 83"/>
                <a:gd name="T6" fmla="*/ 1400 w 29"/>
                <a:gd name="T7" fmla="*/ 3639 h 83"/>
                <a:gd name="T8" fmla="*/ 1855 w 29"/>
                <a:gd name="T9" fmla="*/ 41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3">
                  <a:moveTo>
                    <a:pt x="26" y="0"/>
                  </a:moveTo>
                  <a:cubicBezTo>
                    <a:pt x="22" y="13"/>
                    <a:pt x="20" y="27"/>
                    <a:pt x="16" y="40"/>
                  </a:cubicBezTo>
                  <a:cubicBezTo>
                    <a:pt x="12" y="55"/>
                    <a:pt x="3" y="68"/>
                    <a:pt x="0" y="83"/>
                  </a:cubicBezTo>
                  <a:cubicBezTo>
                    <a:pt x="7" y="70"/>
                    <a:pt x="16" y="58"/>
                    <a:pt x="22" y="44"/>
                  </a:cubicBezTo>
                  <a:cubicBezTo>
                    <a:pt x="28" y="31"/>
                    <a:pt x="27" y="19"/>
                    <a:pt x="29" y="5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41">
              <a:extLst>
                <a:ext uri="{FF2B5EF4-FFF2-40B4-BE49-F238E27FC236}">
                  <a16:creationId xmlns:a16="http://schemas.microsoft.com/office/drawing/2014/main" id="{29A037EB-B96F-4425-B428-50D31C0E1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066"/>
              <a:ext cx="62" cy="124"/>
            </a:xfrm>
            <a:custGeom>
              <a:avLst/>
              <a:gdLst>
                <a:gd name="T0" fmla="*/ 1071 w 22"/>
                <a:gd name="T1" fmla="*/ 82 h 41"/>
                <a:gd name="T2" fmla="*/ 0 w 22"/>
                <a:gd name="T3" fmla="*/ 3430 h 41"/>
                <a:gd name="T4" fmla="*/ 1144 w 22"/>
                <a:gd name="T5" fmla="*/ 2020 h 41"/>
                <a:gd name="T6" fmla="*/ 1254 w 2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1">
                  <a:moveTo>
                    <a:pt x="17" y="1"/>
                  </a:moveTo>
                  <a:cubicBezTo>
                    <a:pt x="11" y="15"/>
                    <a:pt x="7" y="27"/>
                    <a:pt x="0" y="41"/>
                  </a:cubicBezTo>
                  <a:cubicBezTo>
                    <a:pt x="4" y="33"/>
                    <a:pt x="14" y="31"/>
                    <a:pt x="18" y="24"/>
                  </a:cubicBezTo>
                  <a:cubicBezTo>
                    <a:pt x="22" y="16"/>
                    <a:pt x="12" y="6"/>
                    <a:pt x="20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42">
              <a:extLst>
                <a:ext uri="{FF2B5EF4-FFF2-40B4-BE49-F238E27FC236}">
                  <a16:creationId xmlns:a16="http://schemas.microsoft.com/office/drawing/2014/main" id="{DE0CA8ED-0BAA-4FCF-BE63-89BB9562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081"/>
              <a:ext cx="25" cy="58"/>
            </a:xfrm>
            <a:custGeom>
              <a:avLst/>
              <a:gdLst>
                <a:gd name="T0" fmla="*/ 533 w 9"/>
                <a:gd name="T1" fmla="*/ 0 h 19"/>
                <a:gd name="T2" fmla="*/ 0 w 9"/>
                <a:gd name="T3" fmla="*/ 164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8" y="8"/>
                    <a:pt x="2" y="12"/>
                    <a:pt x="0" y="19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43">
              <a:extLst>
                <a:ext uri="{FF2B5EF4-FFF2-40B4-BE49-F238E27FC236}">
                  <a16:creationId xmlns:a16="http://schemas.microsoft.com/office/drawing/2014/main" id="{80800489-FB26-457E-97E2-12E14BC3C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952"/>
              <a:ext cx="48" cy="36"/>
            </a:xfrm>
            <a:custGeom>
              <a:avLst/>
              <a:gdLst>
                <a:gd name="T0" fmla="*/ 520 w 17"/>
                <a:gd name="T1" fmla="*/ 162 h 12"/>
                <a:gd name="T2" fmla="*/ 0 w 17"/>
                <a:gd name="T3" fmla="*/ 810 h 12"/>
                <a:gd name="T4" fmla="*/ 700 w 1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2">
                  <a:moveTo>
                    <a:pt x="8" y="2"/>
                  </a:moveTo>
                  <a:cubicBezTo>
                    <a:pt x="4" y="2"/>
                    <a:pt x="1" y="6"/>
                    <a:pt x="0" y="10"/>
                  </a:cubicBezTo>
                  <a:cubicBezTo>
                    <a:pt x="6" y="12"/>
                    <a:pt x="17" y="3"/>
                    <a:pt x="11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4">
              <a:extLst>
                <a:ext uri="{FF2B5EF4-FFF2-40B4-BE49-F238E27FC236}">
                  <a16:creationId xmlns:a16="http://schemas.microsoft.com/office/drawing/2014/main" id="{10405107-7559-4074-939F-423727AE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265"/>
              <a:ext cx="36" cy="30"/>
            </a:xfrm>
            <a:custGeom>
              <a:avLst/>
              <a:gdLst>
                <a:gd name="T0" fmla="*/ 0 w 13"/>
                <a:gd name="T1" fmla="*/ 405 h 10"/>
                <a:gd name="T2" fmla="*/ 698 w 13"/>
                <a:gd name="T3" fmla="*/ 0 h 10"/>
                <a:gd name="T4" fmla="*/ 299 w 13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">
                  <a:moveTo>
                    <a:pt x="0" y="5"/>
                  </a:moveTo>
                  <a:cubicBezTo>
                    <a:pt x="3" y="2"/>
                    <a:pt x="8" y="0"/>
                    <a:pt x="12" y="0"/>
                  </a:cubicBezTo>
                  <a:cubicBezTo>
                    <a:pt x="13" y="5"/>
                    <a:pt x="10" y="10"/>
                    <a:pt x="5" y="1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45">
              <a:extLst>
                <a:ext uri="{FF2B5EF4-FFF2-40B4-BE49-F238E27FC236}">
                  <a16:creationId xmlns:a16="http://schemas.microsoft.com/office/drawing/2014/main" id="{4D2B6F2A-350E-4595-9D7D-C37A705B0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238"/>
              <a:ext cx="51" cy="39"/>
            </a:xfrm>
            <a:custGeom>
              <a:avLst/>
              <a:gdLst>
                <a:gd name="T0" fmla="*/ 635 w 18"/>
                <a:gd name="T1" fmla="*/ 0 h 13"/>
                <a:gd name="T2" fmla="*/ 980 w 1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10" y="0"/>
                  </a:moveTo>
                  <a:cubicBezTo>
                    <a:pt x="0" y="8"/>
                    <a:pt x="18" y="13"/>
                    <a:pt x="15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46">
              <a:extLst>
                <a:ext uri="{FF2B5EF4-FFF2-40B4-BE49-F238E27FC236}">
                  <a16:creationId xmlns:a16="http://schemas.microsoft.com/office/drawing/2014/main" id="{FA2BAD42-C7E3-4016-8849-E96A5E2F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360"/>
              <a:ext cx="163" cy="99"/>
            </a:xfrm>
            <a:custGeom>
              <a:avLst/>
              <a:gdLst>
                <a:gd name="T0" fmla="*/ 489 w 58"/>
                <a:gd name="T1" fmla="*/ 243 h 33"/>
                <a:gd name="T2" fmla="*/ 174 w 58"/>
                <a:gd name="T3" fmla="*/ 2673 h 33"/>
                <a:gd name="T4" fmla="*/ 3617 w 58"/>
                <a:gd name="T5" fmla="*/ 1053 h 33"/>
                <a:gd name="T6" fmla="*/ 759 w 5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3">
                  <a:moveTo>
                    <a:pt x="8" y="3"/>
                  </a:moveTo>
                  <a:cubicBezTo>
                    <a:pt x="3" y="9"/>
                    <a:pt x="0" y="28"/>
                    <a:pt x="3" y="33"/>
                  </a:cubicBezTo>
                  <a:cubicBezTo>
                    <a:pt x="10" y="8"/>
                    <a:pt x="37" y="11"/>
                    <a:pt x="58" y="13"/>
                  </a:cubicBezTo>
                  <a:cubicBezTo>
                    <a:pt x="47" y="4"/>
                    <a:pt x="26" y="5"/>
                    <a:pt x="12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47">
              <a:extLst>
                <a:ext uri="{FF2B5EF4-FFF2-40B4-BE49-F238E27FC236}">
                  <a16:creationId xmlns:a16="http://schemas.microsoft.com/office/drawing/2014/main" id="{8D1971FD-46CB-4D30-94FA-BC7B7F78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519"/>
              <a:ext cx="579" cy="346"/>
            </a:xfrm>
            <a:custGeom>
              <a:avLst/>
              <a:gdLst>
                <a:gd name="T0" fmla="*/ 0 w 205"/>
                <a:gd name="T1" fmla="*/ 9423 h 115"/>
                <a:gd name="T2" fmla="*/ 5928 w 205"/>
                <a:gd name="T3" fmla="*/ 7702 h 115"/>
                <a:gd name="T4" fmla="*/ 12794 w 205"/>
                <a:gd name="T5" fmla="*/ 2127 h 115"/>
                <a:gd name="T6" fmla="*/ 11967 w 205"/>
                <a:gd name="T7" fmla="*/ 0 h 115"/>
                <a:gd name="T8" fmla="*/ 12103 w 205"/>
                <a:gd name="T9" fmla="*/ 2127 h 115"/>
                <a:gd name="T10" fmla="*/ 7386 w 205"/>
                <a:gd name="T11" fmla="*/ 6237 h 115"/>
                <a:gd name="T12" fmla="*/ 0 w 205"/>
                <a:gd name="T13" fmla="*/ 94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" h="115">
                  <a:moveTo>
                    <a:pt x="0" y="115"/>
                  </a:moveTo>
                  <a:cubicBezTo>
                    <a:pt x="21" y="111"/>
                    <a:pt x="62" y="102"/>
                    <a:pt x="93" y="94"/>
                  </a:cubicBezTo>
                  <a:cubicBezTo>
                    <a:pt x="123" y="87"/>
                    <a:pt x="186" y="67"/>
                    <a:pt x="201" y="26"/>
                  </a:cubicBezTo>
                  <a:cubicBezTo>
                    <a:pt x="205" y="17"/>
                    <a:pt x="205" y="12"/>
                    <a:pt x="188" y="0"/>
                  </a:cubicBezTo>
                  <a:cubicBezTo>
                    <a:pt x="196" y="5"/>
                    <a:pt x="198" y="13"/>
                    <a:pt x="190" y="26"/>
                  </a:cubicBezTo>
                  <a:cubicBezTo>
                    <a:pt x="183" y="39"/>
                    <a:pt x="144" y="63"/>
                    <a:pt x="116" y="76"/>
                  </a:cubicBezTo>
                  <a:cubicBezTo>
                    <a:pt x="88" y="88"/>
                    <a:pt x="23" y="106"/>
                    <a:pt x="0" y="115"/>
                  </a:cubicBezTo>
                  <a:close/>
                </a:path>
              </a:pathLst>
            </a:custGeom>
            <a:solidFill>
              <a:srgbClr val="EFC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48">
              <a:extLst>
                <a:ext uri="{FF2B5EF4-FFF2-40B4-BE49-F238E27FC236}">
                  <a16:creationId xmlns:a16="http://schemas.microsoft.com/office/drawing/2014/main" id="{187A4F76-04D5-422F-B21D-257F5A14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510"/>
              <a:ext cx="191" cy="120"/>
            </a:xfrm>
            <a:custGeom>
              <a:avLst/>
              <a:gdLst>
                <a:gd name="T0" fmla="*/ 309 w 68"/>
                <a:gd name="T1" fmla="*/ 810 h 40"/>
                <a:gd name="T2" fmla="*/ 1129 w 68"/>
                <a:gd name="T3" fmla="*/ 3240 h 40"/>
                <a:gd name="T4" fmla="*/ 2548 w 68"/>
                <a:gd name="T5" fmla="*/ 2106 h 40"/>
                <a:gd name="T6" fmla="*/ 4230 w 68"/>
                <a:gd name="T7" fmla="*/ 810 h 40"/>
                <a:gd name="T8" fmla="*/ 1444 w 68"/>
                <a:gd name="T9" fmla="*/ 1701 h 40"/>
                <a:gd name="T10" fmla="*/ 244 w 68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40">
                  <a:moveTo>
                    <a:pt x="5" y="10"/>
                  </a:moveTo>
                  <a:cubicBezTo>
                    <a:pt x="5" y="20"/>
                    <a:pt x="8" y="34"/>
                    <a:pt x="18" y="40"/>
                  </a:cubicBezTo>
                  <a:cubicBezTo>
                    <a:pt x="23" y="34"/>
                    <a:pt x="33" y="30"/>
                    <a:pt x="41" y="26"/>
                  </a:cubicBezTo>
                  <a:cubicBezTo>
                    <a:pt x="50" y="21"/>
                    <a:pt x="59" y="16"/>
                    <a:pt x="68" y="10"/>
                  </a:cubicBezTo>
                  <a:cubicBezTo>
                    <a:pt x="54" y="15"/>
                    <a:pt x="39" y="25"/>
                    <a:pt x="23" y="21"/>
                  </a:cubicBezTo>
                  <a:cubicBezTo>
                    <a:pt x="16" y="19"/>
                    <a:pt x="0" y="9"/>
                    <a:pt x="4" y="0"/>
                  </a:cubicBezTo>
                </a:path>
              </a:pathLst>
            </a:custGeom>
            <a:solidFill>
              <a:srgbClr val="EFC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49">
              <a:extLst>
                <a:ext uri="{FF2B5EF4-FFF2-40B4-BE49-F238E27FC236}">
                  <a16:creationId xmlns:a16="http://schemas.microsoft.com/office/drawing/2014/main" id="{B8CB5ACA-3519-4005-BF6E-F3DB622C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582"/>
              <a:ext cx="65" cy="54"/>
            </a:xfrm>
            <a:custGeom>
              <a:avLst/>
              <a:gdLst>
                <a:gd name="T0" fmla="*/ 0 w 23"/>
                <a:gd name="T1" fmla="*/ 0 h 18"/>
                <a:gd name="T2" fmla="*/ 568 w 23"/>
                <a:gd name="T3" fmla="*/ 1458 h 18"/>
                <a:gd name="T4" fmla="*/ 1470 w 23"/>
                <a:gd name="T5" fmla="*/ 729 h 18"/>
                <a:gd name="T6" fmla="*/ 184 w 23"/>
                <a:gd name="T7" fmla="*/ 56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0" y="0"/>
                  </a:moveTo>
                  <a:cubicBezTo>
                    <a:pt x="3" y="6"/>
                    <a:pt x="3" y="13"/>
                    <a:pt x="9" y="18"/>
                  </a:cubicBezTo>
                  <a:cubicBezTo>
                    <a:pt x="12" y="13"/>
                    <a:pt x="18" y="10"/>
                    <a:pt x="23" y="9"/>
                  </a:cubicBezTo>
                  <a:cubicBezTo>
                    <a:pt x="16" y="10"/>
                    <a:pt x="8" y="15"/>
                    <a:pt x="3" y="7"/>
                  </a:cubicBezTo>
                </a:path>
              </a:pathLst>
            </a:custGeom>
            <a:solidFill>
              <a:srgbClr val="DB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50">
              <a:extLst>
                <a:ext uri="{FF2B5EF4-FFF2-40B4-BE49-F238E27FC236}">
                  <a16:creationId xmlns:a16="http://schemas.microsoft.com/office/drawing/2014/main" id="{059CA8B0-92C6-4C35-B54C-D33049C2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363"/>
              <a:ext cx="42" cy="42"/>
            </a:xfrm>
            <a:custGeom>
              <a:avLst/>
              <a:gdLst>
                <a:gd name="T0" fmla="*/ 0 w 15"/>
                <a:gd name="T1" fmla="*/ 1134 h 14"/>
                <a:gd name="T2" fmla="*/ 924 w 15"/>
                <a:gd name="T3" fmla="*/ 324 h 14"/>
                <a:gd name="T4" fmla="*/ 62 w 15"/>
                <a:gd name="T5" fmla="*/ 81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3" y="6"/>
                    <a:pt x="6" y="0"/>
                    <a:pt x="15" y="4"/>
                  </a:cubicBezTo>
                  <a:cubicBezTo>
                    <a:pt x="11" y="3"/>
                    <a:pt x="4" y="6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51">
              <a:extLst>
                <a:ext uri="{FF2B5EF4-FFF2-40B4-BE49-F238E27FC236}">
                  <a16:creationId xmlns:a16="http://schemas.microsoft.com/office/drawing/2014/main" id="{9350312A-DEFF-4C31-AD70-C9C6F1F40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57"/>
              <a:ext cx="102" cy="205"/>
            </a:xfrm>
            <a:custGeom>
              <a:avLst/>
              <a:gdLst>
                <a:gd name="T0" fmla="*/ 0 w 36"/>
                <a:gd name="T1" fmla="*/ 5616 h 68"/>
                <a:gd name="T2" fmla="*/ 907 w 36"/>
                <a:gd name="T3" fmla="*/ 3563 h 68"/>
                <a:gd name="T4" fmla="*/ 1799 w 36"/>
                <a:gd name="T5" fmla="*/ 1972 h 68"/>
                <a:gd name="T6" fmla="*/ 2071 w 36"/>
                <a:gd name="T7" fmla="*/ 1073 h 68"/>
                <a:gd name="T8" fmla="*/ 2321 w 36"/>
                <a:gd name="T9" fmla="*/ 0 h 68"/>
                <a:gd name="T10" fmla="*/ 1686 w 36"/>
                <a:gd name="T11" fmla="*/ 1727 h 68"/>
                <a:gd name="T12" fmla="*/ 1165 w 36"/>
                <a:gd name="T13" fmla="*/ 2909 h 68"/>
                <a:gd name="T14" fmla="*/ 844 w 36"/>
                <a:gd name="T15" fmla="*/ 3563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68">
                  <a:moveTo>
                    <a:pt x="0" y="68"/>
                  </a:moveTo>
                  <a:cubicBezTo>
                    <a:pt x="4" y="63"/>
                    <a:pt x="11" y="47"/>
                    <a:pt x="14" y="43"/>
                  </a:cubicBezTo>
                  <a:cubicBezTo>
                    <a:pt x="14" y="43"/>
                    <a:pt x="25" y="27"/>
                    <a:pt x="28" y="24"/>
                  </a:cubicBezTo>
                  <a:cubicBezTo>
                    <a:pt x="28" y="24"/>
                    <a:pt x="30" y="16"/>
                    <a:pt x="32" y="13"/>
                  </a:cubicBezTo>
                  <a:cubicBezTo>
                    <a:pt x="34" y="9"/>
                    <a:pt x="34" y="4"/>
                    <a:pt x="36" y="0"/>
                  </a:cubicBezTo>
                  <a:cubicBezTo>
                    <a:pt x="32" y="5"/>
                    <a:pt x="28" y="16"/>
                    <a:pt x="26" y="21"/>
                  </a:cubicBezTo>
                  <a:cubicBezTo>
                    <a:pt x="23" y="27"/>
                    <a:pt x="21" y="31"/>
                    <a:pt x="18" y="35"/>
                  </a:cubicBezTo>
                  <a:cubicBezTo>
                    <a:pt x="16" y="39"/>
                    <a:pt x="13" y="43"/>
                    <a:pt x="13" y="4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52">
              <a:extLst>
                <a:ext uri="{FF2B5EF4-FFF2-40B4-BE49-F238E27FC236}">
                  <a16:creationId xmlns:a16="http://schemas.microsoft.com/office/drawing/2014/main" id="{35EA381A-CB0A-46A7-9CB7-DCD32D0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063"/>
              <a:ext cx="56" cy="118"/>
            </a:xfrm>
            <a:custGeom>
              <a:avLst/>
              <a:gdLst>
                <a:gd name="T0" fmla="*/ 0 w 20"/>
                <a:gd name="T1" fmla="*/ 3268 h 39"/>
                <a:gd name="T2" fmla="*/ 375 w 20"/>
                <a:gd name="T3" fmla="*/ 2188 h 39"/>
                <a:gd name="T4" fmla="*/ 854 w 20"/>
                <a:gd name="T5" fmla="*/ 587 h 39"/>
                <a:gd name="T6" fmla="*/ 1232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9">
                  <a:moveTo>
                    <a:pt x="0" y="39"/>
                  </a:moveTo>
                  <a:cubicBezTo>
                    <a:pt x="1" y="36"/>
                    <a:pt x="3" y="33"/>
                    <a:pt x="6" y="26"/>
                  </a:cubicBezTo>
                  <a:cubicBezTo>
                    <a:pt x="8" y="20"/>
                    <a:pt x="13" y="10"/>
                    <a:pt x="14" y="7"/>
                  </a:cubicBezTo>
                  <a:cubicBezTo>
                    <a:pt x="15" y="4"/>
                    <a:pt x="18" y="2"/>
                    <a:pt x="2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353">
              <a:extLst>
                <a:ext uri="{FF2B5EF4-FFF2-40B4-BE49-F238E27FC236}">
                  <a16:creationId xmlns:a16="http://schemas.microsoft.com/office/drawing/2014/main" id="{5F4CA81A-BB49-41C0-AC79-4FE00B2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048"/>
              <a:ext cx="48" cy="85"/>
            </a:xfrm>
            <a:custGeom>
              <a:avLst/>
              <a:gdLst>
                <a:gd name="T0" fmla="*/ 0 w 17"/>
                <a:gd name="T1" fmla="*/ 2377 h 28"/>
                <a:gd name="T2" fmla="*/ 446 w 17"/>
                <a:gd name="T3" fmla="*/ 1005 h 28"/>
                <a:gd name="T4" fmla="*/ 1084 w 1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cubicBezTo>
                    <a:pt x="0" y="28"/>
                    <a:pt x="5" y="16"/>
                    <a:pt x="7" y="12"/>
                  </a:cubicBezTo>
                  <a:cubicBezTo>
                    <a:pt x="9" y="8"/>
                    <a:pt x="13" y="2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54">
              <a:extLst>
                <a:ext uri="{FF2B5EF4-FFF2-40B4-BE49-F238E27FC236}">
                  <a16:creationId xmlns:a16="http://schemas.microsoft.com/office/drawing/2014/main" id="{614624B6-F5C2-4F8A-B629-93056616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154"/>
              <a:ext cx="19" cy="9"/>
            </a:xfrm>
            <a:custGeom>
              <a:avLst/>
              <a:gdLst>
                <a:gd name="T0" fmla="*/ 0 w 7"/>
                <a:gd name="T1" fmla="*/ 0 h 3"/>
                <a:gd name="T2" fmla="*/ 383 w 7"/>
                <a:gd name="T3" fmla="*/ 1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1" y="0"/>
                    <a:pt x="3" y="3"/>
                    <a:pt x="7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55">
              <a:extLst>
                <a:ext uri="{FF2B5EF4-FFF2-40B4-BE49-F238E27FC236}">
                  <a16:creationId xmlns:a16="http://schemas.microsoft.com/office/drawing/2014/main" id="{EDA8C1EA-6CCA-45AF-A22B-E54D51F8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178"/>
              <a:ext cx="26" cy="12"/>
            </a:xfrm>
            <a:custGeom>
              <a:avLst/>
              <a:gdLst>
                <a:gd name="T0" fmla="*/ 0 w 9"/>
                <a:gd name="T1" fmla="*/ 0 h 4"/>
                <a:gd name="T2" fmla="*/ 627 w 9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2" y="3"/>
                    <a:pt x="5" y="3"/>
                    <a:pt x="9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56">
              <a:extLst>
                <a:ext uri="{FF2B5EF4-FFF2-40B4-BE49-F238E27FC236}">
                  <a16:creationId xmlns:a16="http://schemas.microsoft.com/office/drawing/2014/main" id="{64799364-505F-4A36-AC03-5193B289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946"/>
              <a:ext cx="42" cy="45"/>
            </a:xfrm>
            <a:custGeom>
              <a:avLst/>
              <a:gdLst>
                <a:gd name="T0" fmla="*/ 683 w 15"/>
                <a:gd name="T1" fmla="*/ 0 h 15"/>
                <a:gd name="T2" fmla="*/ 792 w 15"/>
                <a:gd name="T3" fmla="*/ 81 h 15"/>
                <a:gd name="T4" fmla="*/ 745 w 15"/>
                <a:gd name="T5" fmla="*/ 972 h 15"/>
                <a:gd name="T6" fmla="*/ 174 w 15"/>
                <a:gd name="T7" fmla="*/ 1134 h 15"/>
                <a:gd name="T8" fmla="*/ 174 w 15"/>
                <a:gd name="T9" fmla="*/ 64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1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5" y="5"/>
                    <a:pt x="14" y="9"/>
                    <a:pt x="12" y="12"/>
                  </a:cubicBezTo>
                  <a:cubicBezTo>
                    <a:pt x="10" y="14"/>
                    <a:pt x="5" y="15"/>
                    <a:pt x="3" y="14"/>
                  </a:cubicBezTo>
                  <a:cubicBezTo>
                    <a:pt x="0" y="12"/>
                    <a:pt x="2" y="10"/>
                    <a:pt x="3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357">
              <a:extLst>
                <a:ext uri="{FF2B5EF4-FFF2-40B4-BE49-F238E27FC236}">
                  <a16:creationId xmlns:a16="http://schemas.microsoft.com/office/drawing/2014/main" id="{CB0401EF-3DDA-4013-84C6-130A61278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1922"/>
              <a:ext cx="11" cy="24"/>
            </a:xfrm>
            <a:custGeom>
              <a:avLst/>
              <a:gdLst>
                <a:gd name="T0" fmla="*/ 0 w 4"/>
                <a:gd name="T1" fmla="*/ 0 h 8"/>
                <a:gd name="T2" fmla="*/ 228 w 4"/>
                <a:gd name="T3" fmla="*/ 64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1" y="2"/>
                    <a:pt x="3" y="6"/>
                    <a:pt x="4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358">
              <a:extLst>
                <a:ext uri="{FF2B5EF4-FFF2-40B4-BE49-F238E27FC236}">
                  <a16:creationId xmlns:a16="http://schemas.microsoft.com/office/drawing/2014/main" id="{349379F2-473D-48B3-89CB-F350A8EB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910"/>
              <a:ext cx="6" cy="21"/>
            </a:xfrm>
            <a:custGeom>
              <a:avLst/>
              <a:gdLst>
                <a:gd name="T0" fmla="*/ 0 w 2"/>
                <a:gd name="T1" fmla="*/ 0 h 7"/>
                <a:gd name="T2" fmla="*/ 162 w 2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1"/>
                    <a:pt x="2" y="3"/>
                    <a:pt x="2" y="7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359">
              <a:extLst>
                <a:ext uri="{FF2B5EF4-FFF2-40B4-BE49-F238E27FC236}">
                  <a16:creationId xmlns:a16="http://schemas.microsoft.com/office/drawing/2014/main" id="{D950476E-0B46-4D2F-B46F-F6BD0996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229"/>
              <a:ext cx="39" cy="39"/>
            </a:xfrm>
            <a:custGeom>
              <a:avLst/>
              <a:gdLst>
                <a:gd name="T0" fmla="*/ 131 w 14"/>
                <a:gd name="T1" fmla="*/ 1053 h 13"/>
                <a:gd name="T2" fmla="*/ 61 w 14"/>
                <a:gd name="T3" fmla="*/ 648 h 13"/>
                <a:gd name="T4" fmla="*/ 365 w 14"/>
                <a:gd name="T5" fmla="*/ 81 h 13"/>
                <a:gd name="T6" fmla="*/ 777 w 14"/>
                <a:gd name="T7" fmla="*/ 243 h 13"/>
                <a:gd name="T8" fmla="*/ 713 w 14"/>
                <a:gd name="T9" fmla="*/ 72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cubicBezTo>
                    <a:pt x="0" y="12"/>
                    <a:pt x="1" y="9"/>
                    <a:pt x="1" y="8"/>
                  </a:cubicBezTo>
                  <a:cubicBezTo>
                    <a:pt x="2" y="7"/>
                    <a:pt x="4" y="3"/>
                    <a:pt x="6" y="1"/>
                  </a:cubicBezTo>
                  <a:cubicBezTo>
                    <a:pt x="8" y="0"/>
                    <a:pt x="12" y="2"/>
                    <a:pt x="13" y="3"/>
                  </a:cubicBezTo>
                  <a:cubicBezTo>
                    <a:pt x="14" y="4"/>
                    <a:pt x="14" y="5"/>
                    <a:pt x="12" y="9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360">
              <a:extLst>
                <a:ext uri="{FF2B5EF4-FFF2-40B4-BE49-F238E27FC236}">
                  <a16:creationId xmlns:a16="http://schemas.microsoft.com/office/drawing/2014/main" id="{253A7F52-1B85-4D79-8A08-32BEC815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093"/>
              <a:ext cx="14" cy="6"/>
            </a:xfrm>
            <a:custGeom>
              <a:avLst/>
              <a:gdLst>
                <a:gd name="T0" fmla="*/ 0 w 5"/>
                <a:gd name="T1" fmla="*/ 162 h 2"/>
                <a:gd name="T2" fmla="*/ 305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2" y="2"/>
                    <a:pt x="5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361">
              <a:extLst>
                <a:ext uri="{FF2B5EF4-FFF2-40B4-BE49-F238E27FC236}">
                  <a16:creationId xmlns:a16="http://schemas.microsoft.com/office/drawing/2014/main" id="{E7ED4153-B31B-40AF-9714-992AEFC6A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2265"/>
              <a:ext cx="31" cy="18"/>
            </a:xfrm>
            <a:custGeom>
              <a:avLst/>
              <a:gdLst>
                <a:gd name="T0" fmla="*/ 0 w 11"/>
                <a:gd name="T1" fmla="*/ 486 h 6"/>
                <a:gd name="T2" fmla="*/ 380 w 11"/>
                <a:gd name="T3" fmla="*/ 81 h 6"/>
                <a:gd name="T4" fmla="*/ 690 w 11"/>
                <a:gd name="T5" fmla="*/ 324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2" y="2"/>
                    <a:pt x="4" y="0"/>
                    <a:pt x="6" y="1"/>
                  </a:cubicBezTo>
                  <a:cubicBezTo>
                    <a:pt x="9" y="1"/>
                    <a:pt x="10" y="3"/>
                    <a:pt x="11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362">
              <a:extLst>
                <a:ext uri="{FF2B5EF4-FFF2-40B4-BE49-F238E27FC236}">
                  <a16:creationId xmlns:a16="http://schemas.microsoft.com/office/drawing/2014/main" id="{C55486A1-9473-480C-A3DE-9A1B560E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045"/>
              <a:ext cx="22" cy="48"/>
            </a:xfrm>
            <a:custGeom>
              <a:avLst/>
              <a:gdLst>
                <a:gd name="T0" fmla="*/ 168 w 8"/>
                <a:gd name="T1" fmla="*/ 1296 h 16"/>
                <a:gd name="T2" fmla="*/ 168 w 8"/>
                <a:gd name="T3" fmla="*/ 243 h 16"/>
                <a:gd name="T4" fmla="*/ 462 w 8"/>
                <a:gd name="T5" fmla="*/ 8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3" y="16"/>
                  </a:move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8" y="1"/>
                    <a:pt x="8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363">
              <a:extLst>
                <a:ext uri="{FF2B5EF4-FFF2-40B4-BE49-F238E27FC236}">
                  <a16:creationId xmlns:a16="http://schemas.microsoft.com/office/drawing/2014/main" id="{FD13F49B-3A43-4126-B399-E8530F775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1329"/>
              <a:ext cx="1069" cy="981"/>
            </a:xfrm>
            <a:custGeom>
              <a:avLst/>
              <a:gdLst>
                <a:gd name="T0" fmla="*/ 12721 w 379"/>
                <a:gd name="T1" fmla="*/ 8450 h 326"/>
                <a:gd name="T2" fmla="*/ 8417 w 379"/>
                <a:gd name="T3" fmla="*/ 11474 h 326"/>
                <a:gd name="T4" fmla="*/ 6397 w 379"/>
                <a:gd name="T5" fmla="*/ 11962 h 326"/>
                <a:gd name="T6" fmla="*/ 5314 w 379"/>
                <a:gd name="T7" fmla="*/ 12615 h 326"/>
                <a:gd name="T8" fmla="*/ 3478 w 379"/>
                <a:gd name="T9" fmla="*/ 13791 h 326"/>
                <a:gd name="T10" fmla="*/ 2330 w 379"/>
                <a:gd name="T11" fmla="*/ 15013 h 326"/>
                <a:gd name="T12" fmla="*/ 1591 w 379"/>
                <a:gd name="T13" fmla="*/ 15828 h 326"/>
                <a:gd name="T14" fmla="*/ 826 w 379"/>
                <a:gd name="T15" fmla="*/ 16815 h 326"/>
                <a:gd name="T16" fmla="*/ 245 w 379"/>
                <a:gd name="T17" fmla="*/ 17956 h 326"/>
                <a:gd name="T18" fmla="*/ 1145 w 379"/>
                <a:gd name="T19" fmla="*/ 18118 h 326"/>
                <a:gd name="T20" fmla="*/ 2330 w 379"/>
                <a:gd name="T21" fmla="*/ 17225 h 326"/>
                <a:gd name="T22" fmla="*/ 2984 w 379"/>
                <a:gd name="T23" fmla="*/ 16328 h 326"/>
                <a:gd name="T24" fmla="*/ 2649 w 379"/>
                <a:gd name="T25" fmla="*/ 17712 h 326"/>
                <a:gd name="T26" fmla="*/ 2601 w 379"/>
                <a:gd name="T27" fmla="*/ 18200 h 326"/>
                <a:gd name="T28" fmla="*/ 2403 w 379"/>
                <a:gd name="T29" fmla="*/ 19515 h 326"/>
                <a:gd name="T30" fmla="*/ 1839 w 379"/>
                <a:gd name="T31" fmla="*/ 21389 h 326"/>
                <a:gd name="T32" fmla="*/ 1258 w 379"/>
                <a:gd name="T33" fmla="*/ 23219 h 326"/>
                <a:gd name="T34" fmla="*/ 1010 w 379"/>
                <a:gd name="T35" fmla="*/ 23869 h 326"/>
                <a:gd name="T36" fmla="*/ 1075 w 379"/>
                <a:gd name="T37" fmla="*/ 25590 h 326"/>
                <a:gd name="T38" fmla="*/ 1591 w 379"/>
                <a:gd name="T39" fmla="*/ 25509 h 326"/>
                <a:gd name="T40" fmla="*/ 1774 w 379"/>
                <a:gd name="T41" fmla="*/ 26487 h 326"/>
                <a:gd name="T42" fmla="*/ 2849 w 379"/>
                <a:gd name="T43" fmla="*/ 25428 h 326"/>
                <a:gd name="T44" fmla="*/ 3032 w 379"/>
                <a:gd name="T45" fmla="*/ 25184 h 326"/>
                <a:gd name="T46" fmla="*/ 3230 w 379"/>
                <a:gd name="T47" fmla="*/ 24847 h 326"/>
                <a:gd name="T48" fmla="*/ 4375 w 379"/>
                <a:gd name="T49" fmla="*/ 23219 h 326"/>
                <a:gd name="T50" fmla="*/ 4758 w 379"/>
                <a:gd name="T51" fmla="*/ 23054 h 326"/>
                <a:gd name="T52" fmla="*/ 5252 w 379"/>
                <a:gd name="T53" fmla="*/ 22647 h 326"/>
                <a:gd name="T54" fmla="*/ 5768 w 379"/>
                <a:gd name="T55" fmla="*/ 21877 h 326"/>
                <a:gd name="T56" fmla="*/ 6188 w 379"/>
                <a:gd name="T57" fmla="*/ 21633 h 326"/>
                <a:gd name="T58" fmla="*/ 6953 w 379"/>
                <a:gd name="T59" fmla="*/ 20493 h 326"/>
                <a:gd name="T60" fmla="*/ 7542 w 379"/>
                <a:gd name="T61" fmla="*/ 18934 h 326"/>
                <a:gd name="T62" fmla="*/ 8552 w 379"/>
                <a:gd name="T63" fmla="*/ 16897 h 326"/>
                <a:gd name="T64" fmla="*/ 9627 w 379"/>
                <a:gd name="T65" fmla="*/ 15910 h 326"/>
                <a:gd name="T66" fmla="*/ 10501 w 379"/>
                <a:gd name="T67" fmla="*/ 15175 h 326"/>
                <a:gd name="T68" fmla="*/ 14114 w 379"/>
                <a:gd name="T69" fmla="*/ 14035 h 326"/>
                <a:gd name="T70" fmla="*/ 20757 w 379"/>
                <a:gd name="T71" fmla="*/ 11309 h 326"/>
                <a:gd name="T72" fmla="*/ 23605 w 379"/>
                <a:gd name="T73" fmla="*/ 7797 h 326"/>
                <a:gd name="T74" fmla="*/ 23470 w 379"/>
                <a:gd name="T75" fmla="*/ 5669 h 326"/>
                <a:gd name="T76" fmla="*/ 16828 w 379"/>
                <a:gd name="T77" fmla="*/ 1803 h 326"/>
                <a:gd name="T78" fmla="*/ 12275 w 379"/>
                <a:gd name="T79" fmla="*/ 815 h 326"/>
                <a:gd name="T80" fmla="*/ 12340 w 379"/>
                <a:gd name="T81" fmla="*/ 7878 h 326"/>
                <a:gd name="T82" fmla="*/ 12659 w 379"/>
                <a:gd name="T83" fmla="*/ 8369 h 326"/>
                <a:gd name="T84" fmla="*/ 16715 w 379"/>
                <a:gd name="T85" fmla="*/ 5588 h 326"/>
                <a:gd name="T86" fmla="*/ 13175 w 379"/>
                <a:gd name="T87" fmla="*/ 8122 h 326"/>
                <a:gd name="T88" fmla="*/ 12721 w 379"/>
                <a:gd name="T89" fmla="*/ 8450 h 3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9" h="326">
                  <a:moveTo>
                    <a:pt x="201" y="103"/>
                  </a:moveTo>
                  <a:cubicBezTo>
                    <a:pt x="177" y="117"/>
                    <a:pt x="147" y="136"/>
                    <a:pt x="133" y="140"/>
                  </a:cubicBezTo>
                  <a:cubicBezTo>
                    <a:pt x="123" y="142"/>
                    <a:pt x="105" y="146"/>
                    <a:pt x="101" y="146"/>
                  </a:cubicBezTo>
                  <a:cubicBezTo>
                    <a:pt x="97" y="146"/>
                    <a:pt x="92" y="149"/>
                    <a:pt x="84" y="154"/>
                  </a:cubicBezTo>
                  <a:cubicBezTo>
                    <a:pt x="77" y="159"/>
                    <a:pt x="59" y="166"/>
                    <a:pt x="55" y="168"/>
                  </a:cubicBezTo>
                  <a:cubicBezTo>
                    <a:pt x="51" y="170"/>
                    <a:pt x="41" y="179"/>
                    <a:pt x="37" y="183"/>
                  </a:cubicBezTo>
                  <a:cubicBezTo>
                    <a:pt x="32" y="187"/>
                    <a:pt x="28" y="191"/>
                    <a:pt x="25" y="193"/>
                  </a:cubicBezTo>
                  <a:cubicBezTo>
                    <a:pt x="22" y="195"/>
                    <a:pt x="18" y="200"/>
                    <a:pt x="13" y="205"/>
                  </a:cubicBezTo>
                  <a:cubicBezTo>
                    <a:pt x="7" y="210"/>
                    <a:pt x="0" y="214"/>
                    <a:pt x="4" y="219"/>
                  </a:cubicBezTo>
                  <a:cubicBezTo>
                    <a:pt x="7" y="223"/>
                    <a:pt x="9" y="224"/>
                    <a:pt x="18" y="221"/>
                  </a:cubicBezTo>
                  <a:cubicBezTo>
                    <a:pt x="27" y="219"/>
                    <a:pt x="32" y="216"/>
                    <a:pt x="37" y="210"/>
                  </a:cubicBezTo>
                  <a:cubicBezTo>
                    <a:pt x="39" y="208"/>
                    <a:pt x="42" y="204"/>
                    <a:pt x="47" y="199"/>
                  </a:cubicBezTo>
                  <a:cubicBezTo>
                    <a:pt x="46" y="202"/>
                    <a:pt x="44" y="210"/>
                    <a:pt x="42" y="216"/>
                  </a:cubicBezTo>
                  <a:cubicBezTo>
                    <a:pt x="41" y="222"/>
                    <a:pt x="41" y="222"/>
                    <a:pt x="41" y="222"/>
                  </a:cubicBezTo>
                  <a:cubicBezTo>
                    <a:pt x="41" y="228"/>
                    <a:pt x="39" y="231"/>
                    <a:pt x="38" y="238"/>
                  </a:cubicBezTo>
                  <a:cubicBezTo>
                    <a:pt x="36" y="244"/>
                    <a:pt x="33" y="252"/>
                    <a:pt x="29" y="261"/>
                  </a:cubicBezTo>
                  <a:cubicBezTo>
                    <a:pt x="27" y="264"/>
                    <a:pt x="22" y="276"/>
                    <a:pt x="20" y="283"/>
                  </a:cubicBezTo>
                  <a:cubicBezTo>
                    <a:pt x="20" y="283"/>
                    <a:pt x="18" y="286"/>
                    <a:pt x="16" y="291"/>
                  </a:cubicBezTo>
                  <a:cubicBezTo>
                    <a:pt x="14" y="296"/>
                    <a:pt x="11" y="310"/>
                    <a:pt x="17" y="312"/>
                  </a:cubicBezTo>
                  <a:cubicBezTo>
                    <a:pt x="21" y="314"/>
                    <a:pt x="23" y="313"/>
                    <a:pt x="25" y="311"/>
                  </a:cubicBezTo>
                  <a:cubicBezTo>
                    <a:pt x="23" y="315"/>
                    <a:pt x="23" y="320"/>
                    <a:pt x="28" y="323"/>
                  </a:cubicBezTo>
                  <a:cubicBezTo>
                    <a:pt x="34" y="326"/>
                    <a:pt x="40" y="315"/>
                    <a:pt x="45" y="310"/>
                  </a:cubicBezTo>
                  <a:cubicBezTo>
                    <a:pt x="45" y="310"/>
                    <a:pt x="46" y="308"/>
                    <a:pt x="48" y="307"/>
                  </a:cubicBezTo>
                  <a:cubicBezTo>
                    <a:pt x="49" y="306"/>
                    <a:pt x="50" y="304"/>
                    <a:pt x="51" y="303"/>
                  </a:cubicBezTo>
                  <a:cubicBezTo>
                    <a:pt x="56" y="296"/>
                    <a:pt x="66" y="285"/>
                    <a:pt x="69" y="283"/>
                  </a:cubicBezTo>
                  <a:cubicBezTo>
                    <a:pt x="69" y="283"/>
                    <a:pt x="72" y="282"/>
                    <a:pt x="75" y="281"/>
                  </a:cubicBezTo>
                  <a:cubicBezTo>
                    <a:pt x="78" y="280"/>
                    <a:pt x="81" y="278"/>
                    <a:pt x="83" y="276"/>
                  </a:cubicBezTo>
                  <a:cubicBezTo>
                    <a:pt x="86" y="275"/>
                    <a:pt x="88" y="276"/>
                    <a:pt x="91" y="267"/>
                  </a:cubicBezTo>
                  <a:cubicBezTo>
                    <a:pt x="91" y="267"/>
                    <a:pt x="95" y="267"/>
                    <a:pt x="98" y="264"/>
                  </a:cubicBezTo>
                  <a:cubicBezTo>
                    <a:pt x="100" y="261"/>
                    <a:pt x="107" y="256"/>
                    <a:pt x="110" y="250"/>
                  </a:cubicBezTo>
                  <a:cubicBezTo>
                    <a:pt x="112" y="243"/>
                    <a:pt x="115" y="238"/>
                    <a:pt x="119" y="231"/>
                  </a:cubicBezTo>
                  <a:cubicBezTo>
                    <a:pt x="127" y="220"/>
                    <a:pt x="132" y="213"/>
                    <a:pt x="135" y="206"/>
                  </a:cubicBezTo>
                  <a:cubicBezTo>
                    <a:pt x="138" y="200"/>
                    <a:pt x="145" y="194"/>
                    <a:pt x="152" y="194"/>
                  </a:cubicBezTo>
                  <a:cubicBezTo>
                    <a:pt x="157" y="193"/>
                    <a:pt x="161" y="188"/>
                    <a:pt x="166" y="185"/>
                  </a:cubicBezTo>
                  <a:cubicBezTo>
                    <a:pt x="168" y="184"/>
                    <a:pt x="171" y="182"/>
                    <a:pt x="223" y="171"/>
                  </a:cubicBezTo>
                  <a:cubicBezTo>
                    <a:pt x="280" y="158"/>
                    <a:pt x="297" y="154"/>
                    <a:pt x="328" y="138"/>
                  </a:cubicBezTo>
                  <a:cubicBezTo>
                    <a:pt x="352" y="126"/>
                    <a:pt x="367" y="109"/>
                    <a:pt x="373" y="95"/>
                  </a:cubicBezTo>
                  <a:cubicBezTo>
                    <a:pt x="379" y="81"/>
                    <a:pt x="375" y="75"/>
                    <a:pt x="371" y="69"/>
                  </a:cubicBezTo>
                  <a:cubicBezTo>
                    <a:pt x="341" y="39"/>
                    <a:pt x="304" y="38"/>
                    <a:pt x="266" y="22"/>
                  </a:cubicBezTo>
                  <a:cubicBezTo>
                    <a:pt x="248" y="15"/>
                    <a:pt x="199" y="0"/>
                    <a:pt x="194" y="10"/>
                  </a:cubicBezTo>
                  <a:cubicBezTo>
                    <a:pt x="186" y="24"/>
                    <a:pt x="182" y="82"/>
                    <a:pt x="195" y="96"/>
                  </a:cubicBezTo>
                  <a:cubicBezTo>
                    <a:pt x="201" y="102"/>
                    <a:pt x="199" y="102"/>
                    <a:pt x="200" y="102"/>
                  </a:cubicBezTo>
                  <a:moveTo>
                    <a:pt x="264" y="68"/>
                  </a:moveTo>
                  <a:cubicBezTo>
                    <a:pt x="260" y="69"/>
                    <a:pt x="234" y="83"/>
                    <a:pt x="208" y="99"/>
                  </a:cubicBezTo>
                  <a:cubicBezTo>
                    <a:pt x="206" y="100"/>
                    <a:pt x="204" y="101"/>
                    <a:pt x="201" y="10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364">
              <a:extLst>
                <a:ext uri="{FF2B5EF4-FFF2-40B4-BE49-F238E27FC236}">
                  <a16:creationId xmlns:a16="http://schemas.microsoft.com/office/drawing/2014/main" id="{90C4282B-BDFD-4930-A3A0-C2D80912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066"/>
              <a:ext cx="6" cy="12"/>
            </a:xfrm>
            <a:custGeom>
              <a:avLst/>
              <a:gdLst>
                <a:gd name="T0" fmla="*/ 162 w 2"/>
                <a:gd name="T1" fmla="*/ 324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365">
              <a:extLst>
                <a:ext uri="{FF2B5EF4-FFF2-40B4-BE49-F238E27FC236}">
                  <a16:creationId xmlns:a16="http://schemas.microsoft.com/office/drawing/2014/main" id="{C20AD5A6-05C6-41F6-A8B6-AE6D6E48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045"/>
              <a:ext cx="8" cy="12"/>
            </a:xfrm>
            <a:custGeom>
              <a:avLst/>
              <a:gdLst>
                <a:gd name="T0" fmla="*/ 149 w 3"/>
                <a:gd name="T1" fmla="*/ 324 h 4"/>
                <a:gd name="T2" fmla="*/ 0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366">
              <a:extLst>
                <a:ext uri="{FF2B5EF4-FFF2-40B4-BE49-F238E27FC236}">
                  <a16:creationId xmlns:a16="http://schemas.microsoft.com/office/drawing/2014/main" id="{442A728C-D5DB-4F3B-9FDF-FD319EFD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516"/>
              <a:ext cx="40" cy="48"/>
            </a:xfrm>
            <a:custGeom>
              <a:avLst/>
              <a:gdLst>
                <a:gd name="T0" fmla="*/ 791 w 14"/>
                <a:gd name="T1" fmla="*/ 891 h 16"/>
                <a:gd name="T2" fmla="*/ 466 w 14"/>
                <a:gd name="T3" fmla="*/ 129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6">
                  <a:moveTo>
                    <a:pt x="12" y="11"/>
                  </a:moveTo>
                  <a:cubicBezTo>
                    <a:pt x="14" y="0"/>
                    <a:pt x="0" y="5"/>
                    <a:pt x="7" y="16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67">
              <a:extLst>
                <a:ext uri="{FF2B5EF4-FFF2-40B4-BE49-F238E27FC236}">
                  <a16:creationId xmlns:a16="http://schemas.microsoft.com/office/drawing/2014/main" id="{7B19273C-78E1-4D54-8321-DF868723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44"/>
              <a:ext cx="65" cy="39"/>
            </a:xfrm>
            <a:custGeom>
              <a:avLst/>
              <a:gdLst>
                <a:gd name="T0" fmla="*/ 0 w 23"/>
                <a:gd name="T1" fmla="*/ 972 h 13"/>
                <a:gd name="T2" fmla="*/ 1015 w 23"/>
                <a:gd name="T3" fmla="*/ 648 h 13"/>
                <a:gd name="T4" fmla="*/ 1470 w 23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6" y="12"/>
                    <a:pt x="10" y="13"/>
                    <a:pt x="16" y="8"/>
                  </a:cubicBezTo>
                  <a:cubicBezTo>
                    <a:pt x="19" y="6"/>
                    <a:pt x="21" y="2"/>
                    <a:pt x="2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68">
              <a:extLst>
                <a:ext uri="{FF2B5EF4-FFF2-40B4-BE49-F238E27FC236}">
                  <a16:creationId xmlns:a16="http://schemas.microsoft.com/office/drawing/2014/main" id="{7B439640-AF34-44F1-8BB4-50293C65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289"/>
              <a:ext cx="59" cy="30"/>
            </a:xfrm>
            <a:custGeom>
              <a:avLst/>
              <a:gdLst>
                <a:gd name="T0" fmla="*/ 0 w 21"/>
                <a:gd name="T1" fmla="*/ 0 h 10"/>
                <a:gd name="T2" fmla="*/ 1309 w 21"/>
                <a:gd name="T3" fmla="*/ 8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5" y="5"/>
                    <a:pt x="21" y="10"/>
                    <a:pt x="21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7D454A-3462-41A5-8EB0-92345E868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Cardiopulmonary resuscitation</a:t>
            </a:r>
          </a:p>
        </p:txBody>
      </p:sp>
      <p:grpSp>
        <p:nvGrpSpPr>
          <p:cNvPr id="25602" name="Group 3">
            <a:extLst>
              <a:ext uri="{FF2B5EF4-FFF2-40B4-BE49-F238E27FC236}">
                <a16:creationId xmlns:a16="http://schemas.microsoft.com/office/drawing/2014/main" id="{9C804557-36F2-4839-B6EC-F4B022428B42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1252538"/>
            <a:ext cx="3111500" cy="4703762"/>
            <a:chOff x="1973" y="789"/>
            <a:chExt cx="1960" cy="2963"/>
          </a:xfrm>
        </p:grpSpPr>
        <p:grpSp>
          <p:nvGrpSpPr>
            <p:cNvPr id="25603" name="Group 4">
              <a:extLst>
                <a:ext uri="{FF2B5EF4-FFF2-40B4-BE49-F238E27FC236}">
                  <a16:creationId xmlns:a16="http://schemas.microsoft.com/office/drawing/2014/main" id="{BDD77A8E-9ADD-492A-A573-5144EE1E3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789"/>
              <a:ext cx="1960" cy="2963"/>
              <a:chOff x="1973" y="789"/>
              <a:chExt cx="1960" cy="2963"/>
            </a:xfrm>
          </p:grpSpPr>
          <p:sp>
            <p:nvSpPr>
              <p:cNvPr id="25729" name="Freeform 5">
                <a:extLst>
                  <a:ext uri="{FF2B5EF4-FFF2-40B4-BE49-F238E27FC236}">
                    <a16:creationId xmlns:a16="http://schemas.microsoft.com/office/drawing/2014/main" id="{E67F80C8-7F2F-42FE-9012-97001032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63"/>
                <a:ext cx="1090" cy="1224"/>
              </a:xfrm>
              <a:custGeom>
                <a:avLst/>
                <a:gdLst>
                  <a:gd name="T0" fmla="*/ 16875 w 436"/>
                  <a:gd name="T1" fmla="*/ 819 h 459"/>
                  <a:gd name="T2" fmla="*/ 16458 w 436"/>
                  <a:gd name="T3" fmla="*/ 1309 h 459"/>
                  <a:gd name="T4" fmla="*/ 15283 w 436"/>
                  <a:gd name="T5" fmla="*/ 2787 h 459"/>
                  <a:gd name="T6" fmla="*/ 13833 w 436"/>
                  <a:gd name="T7" fmla="*/ 3584 h 459"/>
                  <a:gd name="T8" fmla="*/ 12113 w 436"/>
                  <a:gd name="T9" fmla="*/ 3848 h 459"/>
                  <a:gd name="T10" fmla="*/ 10988 w 436"/>
                  <a:gd name="T11" fmla="*/ 3336 h 459"/>
                  <a:gd name="T12" fmla="*/ 6333 w 436"/>
                  <a:gd name="T13" fmla="*/ 5005 h 459"/>
                  <a:gd name="T14" fmla="*/ 5833 w 436"/>
                  <a:gd name="T15" fmla="*/ 4643 h 459"/>
                  <a:gd name="T16" fmla="*/ 5125 w 436"/>
                  <a:gd name="T17" fmla="*/ 4003 h 459"/>
                  <a:gd name="T18" fmla="*/ 4895 w 436"/>
                  <a:gd name="T19" fmla="*/ 3277 h 459"/>
                  <a:gd name="T20" fmla="*/ 4458 w 436"/>
                  <a:gd name="T21" fmla="*/ 1728 h 459"/>
                  <a:gd name="T22" fmla="*/ 3875 w 436"/>
                  <a:gd name="T23" fmla="*/ 0 h 459"/>
                  <a:gd name="T24" fmla="*/ 3438 w 436"/>
                  <a:gd name="T25" fmla="*/ 1912 h 459"/>
                  <a:gd name="T26" fmla="*/ 2895 w 436"/>
                  <a:gd name="T27" fmla="*/ 3128 h 459"/>
                  <a:gd name="T28" fmla="*/ 2708 w 436"/>
                  <a:gd name="T29" fmla="*/ 3584 h 459"/>
                  <a:gd name="T30" fmla="*/ 2625 w 436"/>
                  <a:gd name="T31" fmla="*/ 4189 h 459"/>
                  <a:gd name="T32" fmla="*/ 2000 w 436"/>
                  <a:gd name="T33" fmla="*/ 5555 h 459"/>
                  <a:gd name="T34" fmla="*/ 1800 w 436"/>
                  <a:gd name="T35" fmla="*/ 6008 h 459"/>
                  <a:gd name="T36" fmla="*/ 1063 w 436"/>
                  <a:gd name="T37" fmla="*/ 7645 h 459"/>
                  <a:gd name="T38" fmla="*/ 470 w 436"/>
                  <a:gd name="T39" fmla="*/ 8397 h 459"/>
                  <a:gd name="T40" fmla="*/ 0 w 436"/>
                  <a:gd name="T41" fmla="*/ 11379 h 459"/>
                  <a:gd name="T42" fmla="*/ 8208 w 436"/>
                  <a:gd name="T43" fmla="*/ 23117 h 459"/>
                  <a:gd name="T44" fmla="*/ 8988 w 436"/>
                  <a:gd name="T45" fmla="*/ 23211 h 459"/>
                  <a:gd name="T46" fmla="*/ 10283 w 436"/>
                  <a:gd name="T47" fmla="*/ 22507 h 459"/>
                  <a:gd name="T48" fmla="*/ 12238 w 436"/>
                  <a:gd name="T49" fmla="*/ 19477 h 459"/>
                  <a:gd name="T50" fmla="*/ 14613 w 436"/>
                  <a:gd name="T51" fmla="*/ 13653 h 459"/>
                  <a:gd name="T52" fmla="*/ 15125 w 436"/>
                  <a:gd name="T53" fmla="*/ 11683 h 459"/>
                  <a:gd name="T54" fmla="*/ 14925 w 436"/>
                  <a:gd name="T55" fmla="*/ 10867 h 459"/>
                  <a:gd name="T56" fmla="*/ 14925 w 436"/>
                  <a:gd name="T57" fmla="*/ 10923 h 459"/>
                  <a:gd name="T58" fmla="*/ 14738 w 436"/>
                  <a:gd name="T59" fmla="*/ 10525 h 459"/>
                  <a:gd name="T60" fmla="*/ 14970 w 436"/>
                  <a:gd name="T61" fmla="*/ 9613 h 459"/>
                  <a:gd name="T62" fmla="*/ 15520 w 436"/>
                  <a:gd name="T63" fmla="*/ 8648 h 459"/>
                  <a:gd name="T64" fmla="*/ 16175 w 436"/>
                  <a:gd name="T65" fmla="*/ 6883 h 459"/>
                  <a:gd name="T66" fmla="*/ 16800 w 436"/>
                  <a:gd name="T67" fmla="*/ 4552 h 459"/>
                  <a:gd name="T68" fmla="*/ 16875 w 436"/>
                  <a:gd name="T69" fmla="*/ 3336 h 459"/>
                  <a:gd name="T70" fmla="*/ 17000 w 436"/>
                  <a:gd name="T71" fmla="*/ 2424 h 459"/>
                  <a:gd name="T72" fmla="*/ 16875 w 436"/>
                  <a:gd name="T73" fmla="*/ 819 h 4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6" h="459">
                    <a:moveTo>
                      <a:pt x="432" y="16"/>
                    </a:moveTo>
                    <a:cubicBezTo>
                      <a:pt x="429" y="19"/>
                      <a:pt x="426" y="22"/>
                      <a:pt x="421" y="26"/>
                    </a:cubicBezTo>
                    <a:cubicBezTo>
                      <a:pt x="409" y="34"/>
                      <a:pt x="402" y="46"/>
                      <a:pt x="391" y="55"/>
                    </a:cubicBezTo>
                    <a:cubicBezTo>
                      <a:pt x="381" y="63"/>
                      <a:pt x="367" y="67"/>
                      <a:pt x="354" y="71"/>
                    </a:cubicBezTo>
                    <a:cubicBezTo>
                      <a:pt x="343" y="74"/>
                      <a:pt x="321" y="82"/>
                      <a:pt x="310" y="76"/>
                    </a:cubicBezTo>
                    <a:cubicBezTo>
                      <a:pt x="281" y="66"/>
                      <a:pt x="281" y="66"/>
                      <a:pt x="281" y="66"/>
                    </a:cubicBezTo>
                    <a:cubicBezTo>
                      <a:pt x="162" y="99"/>
                      <a:pt x="162" y="99"/>
                      <a:pt x="162" y="99"/>
                    </a:cubicBezTo>
                    <a:cubicBezTo>
                      <a:pt x="155" y="103"/>
                      <a:pt x="157" y="92"/>
                      <a:pt x="149" y="92"/>
                    </a:cubicBezTo>
                    <a:cubicBezTo>
                      <a:pt x="147" y="87"/>
                      <a:pt x="133" y="84"/>
                      <a:pt x="131" y="79"/>
                    </a:cubicBezTo>
                    <a:cubicBezTo>
                      <a:pt x="129" y="73"/>
                      <a:pt x="127" y="70"/>
                      <a:pt x="125" y="65"/>
                    </a:cubicBezTo>
                    <a:cubicBezTo>
                      <a:pt x="121" y="55"/>
                      <a:pt x="116" y="45"/>
                      <a:pt x="114" y="34"/>
                    </a:cubicBezTo>
                    <a:cubicBezTo>
                      <a:pt x="111" y="21"/>
                      <a:pt x="102" y="14"/>
                      <a:pt x="99" y="0"/>
                    </a:cubicBezTo>
                    <a:cubicBezTo>
                      <a:pt x="92" y="11"/>
                      <a:pt x="90" y="25"/>
                      <a:pt x="88" y="38"/>
                    </a:cubicBezTo>
                    <a:cubicBezTo>
                      <a:pt x="78" y="39"/>
                      <a:pt x="77" y="55"/>
                      <a:pt x="74" y="62"/>
                    </a:cubicBezTo>
                    <a:cubicBezTo>
                      <a:pt x="73" y="65"/>
                      <a:pt x="70" y="68"/>
                      <a:pt x="69" y="71"/>
                    </a:cubicBezTo>
                    <a:cubicBezTo>
                      <a:pt x="67" y="75"/>
                      <a:pt x="68" y="79"/>
                      <a:pt x="67" y="83"/>
                    </a:cubicBezTo>
                    <a:cubicBezTo>
                      <a:pt x="65" y="92"/>
                      <a:pt x="55" y="100"/>
                      <a:pt x="51" y="110"/>
                    </a:cubicBezTo>
                    <a:cubicBezTo>
                      <a:pt x="50" y="113"/>
                      <a:pt x="48" y="116"/>
                      <a:pt x="46" y="119"/>
                    </a:cubicBezTo>
                    <a:cubicBezTo>
                      <a:pt x="40" y="127"/>
                      <a:pt x="27" y="151"/>
                      <a:pt x="27" y="151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210" y="457"/>
                      <a:pt x="210" y="457"/>
                      <a:pt x="210" y="457"/>
                    </a:cubicBezTo>
                    <a:cubicBezTo>
                      <a:pt x="217" y="456"/>
                      <a:pt x="223" y="459"/>
                      <a:pt x="230" y="459"/>
                    </a:cubicBezTo>
                    <a:cubicBezTo>
                      <a:pt x="241" y="459"/>
                      <a:pt x="255" y="452"/>
                      <a:pt x="263" y="445"/>
                    </a:cubicBezTo>
                    <a:cubicBezTo>
                      <a:pt x="283" y="428"/>
                      <a:pt x="291" y="401"/>
                      <a:pt x="313" y="385"/>
                    </a:cubicBezTo>
                    <a:cubicBezTo>
                      <a:pt x="346" y="362"/>
                      <a:pt x="344" y="297"/>
                      <a:pt x="374" y="270"/>
                    </a:cubicBezTo>
                    <a:cubicBezTo>
                      <a:pt x="381" y="264"/>
                      <a:pt x="385" y="240"/>
                      <a:pt x="387" y="231"/>
                    </a:cubicBezTo>
                    <a:cubicBezTo>
                      <a:pt x="390" y="217"/>
                      <a:pt x="388" y="227"/>
                      <a:pt x="382" y="215"/>
                    </a:cubicBezTo>
                    <a:cubicBezTo>
                      <a:pt x="382" y="215"/>
                      <a:pt x="386" y="220"/>
                      <a:pt x="382" y="216"/>
                    </a:cubicBezTo>
                    <a:cubicBezTo>
                      <a:pt x="380" y="213"/>
                      <a:pt x="375" y="211"/>
                      <a:pt x="377" y="208"/>
                    </a:cubicBezTo>
                    <a:cubicBezTo>
                      <a:pt x="379" y="202"/>
                      <a:pt x="379" y="196"/>
                      <a:pt x="383" y="190"/>
                    </a:cubicBezTo>
                    <a:cubicBezTo>
                      <a:pt x="387" y="183"/>
                      <a:pt x="393" y="178"/>
                      <a:pt x="397" y="171"/>
                    </a:cubicBezTo>
                    <a:cubicBezTo>
                      <a:pt x="404" y="160"/>
                      <a:pt x="408" y="147"/>
                      <a:pt x="414" y="136"/>
                    </a:cubicBezTo>
                    <a:cubicBezTo>
                      <a:pt x="422" y="122"/>
                      <a:pt x="428" y="106"/>
                      <a:pt x="430" y="90"/>
                    </a:cubicBezTo>
                    <a:cubicBezTo>
                      <a:pt x="431" y="82"/>
                      <a:pt x="430" y="74"/>
                      <a:pt x="432" y="66"/>
                    </a:cubicBezTo>
                    <a:cubicBezTo>
                      <a:pt x="434" y="59"/>
                      <a:pt x="436" y="54"/>
                      <a:pt x="435" y="48"/>
                    </a:cubicBezTo>
                    <a:cubicBezTo>
                      <a:pt x="436" y="35"/>
                      <a:pt x="434" y="24"/>
                      <a:pt x="432" y="16"/>
                    </a:cubicBezTo>
                    <a:close/>
                  </a:path>
                </a:pathLst>
              </a:custGeom>
              <a:solidFill>
                <a:srgbClr val="EEE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6">
                <a:extLst>
                  <a:ext uri="{FF2B5EF4-FFF2-40B4-BE49-F238E27FC236}">
                    <a16:creationId xmlns:a16="http://schemas.microsoft.com/office/drawing/2014/main" id="{74E48AC9-F3CE-480C-BC3F-FDDDD5A20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429"/>
                <a:ext cx="257" cy="430"/>
              </a:xfrm>
              <a:custGeom>
                <a:avLst/>
                <a:gdLst>
                  <a:gd name="T0" fmla="*/ 2253 w 103"/>
                  <a:gd name="T1" fmla="*/ 0 h 161"/>
                  <a:gd name="T2" fmla="*/ 2410 w 103"/>
                  <a:gd name="T3" fmla="*/ 1619 h 161"/>
                  <a:gd name="T4" fmla="*/ 2670 w 103"/>
                  <a:gd name="T5" fmla="*/ 3010 h 161"/>
                  <a:gd name="T6" fmla="*/ 2827 w 103"/>
                  <a:gd name="T7" fmla="*/ 4423 h 161"/>
                  <a:gd name="T8" fmla="*/ 1861 w 103"/>
                  <a:gd name="T9" fmla="*/ 5943 h 161"/>
                  <a:gd name="T10" fmla="*/ 0 w 103"/>
                  <a:gd name="T11" fmla="*/ 5999 h 161"/>
                  <a:gd name="T12" fmla="*/ 1557 w 103"/>
                  <a:gd name="T13" fmla="*/ 7334 h 161"/>
                  <a:gd name="T14" fmla="*/ 2286 w 103"/>
                  <a:gd name="T15" fmla="*/ 8133 h 161"/>
                  <a:gd name="T16" fmla="*/ 2595 w 103"/>
                  <a:gd name="T17" fmla="*/ 7184 h 161"/>
                  <a:gd name="T18" fmla="*/ 3336 w 103"/>
                  <a:gd name="T19" fmla="*/ 4936 h 161"/>
                  <a:gd name="T20" fmla="*/ 3915 w 103"/>
                  <a:gd name="T21" fmla="*/ 3867 h 161"/>
                  <a:gd name="T22" fmla="*/ 3418 w 103"/>
                  <a:gd name="T23" fmla="*/ 2097 h 1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61">
                    <a:moveTo>
                      <a:pt x="58" y="0"/>
                    </a:moveTo>
                    <a:cubicBezTo>
                      <a:pt x="59" y="12"/>
                      <a:pt x="59" y="21"/>
                      <a:pt x="62" y="32"/>
                    </a:cubicBezTo>
                    <a:cubicBezTo>
                      <a:pt x="64" y="41"/>
                      <a:pt x="67" y="50"/>
                      <a:pt x="69" y="59"/>
                    </a:cubicBezTo>
                    <a:cubicBezTo>
                      <a:pt x="71" y="67"/>
                      <a:pt x="74" y="79"/>
                      <a:pt x="73" y="87"/>
                    </a:cubicBezTo>
                    <a:cubicBezTo>
                      <a:pt x="70" y="104"/>
                      <a:pt x="61" y="113"/>
                      <a:pt x="48" y="117"/>
                    </a:cubicBezTo>
                    <a:cubicBezTo>
                      <a:pt x="36" y="121"/>
                      <a:pt x="13" y="116"/>
                      <a:pt x="0" y="118"/>
                    </a:cubicBezTo>
                    <a:cubicBezTo>
                      <a:pt x="16" y="124"/>
                      <a:pt x="28" y="132"/>
                      <a:pt x="40" y="144"/>
                    </a:cubicBezTo>
                    <a:cubicBezTo>
                      <a:pt x="44" y="148"/>
                      <a:pt x="52" y="161"/>
                      <a:pt x="59" y="160"/>
                    </a:cubicBezTo>
                    <a:cubicBezTo>
                      <a:pt x="68" y="159"/>
                      <a:pt x="66" y="149"/>
                      <a:pt x="67" y="141"/>
                    </a:cubicBezTo>
                    <a:cubicBezTo>
                      <a:pt x="70" y="126"/>
                      <a:pt x="76" y="109"/>
                      <a:pt x="86" y="97"/>
                    </a:cubicBezTo>
                    <a:cubicBezTo>
                      <a:pt x="91" y="90"/>
                      <a:pt x="99" y="86"/>
                      <a:pt x="101" y="76"/>
                    </a:cubicBezTo>
                    <a:cubicBezTo>
                      <a:pt x="103" y="66"/>
                      <a:pt x="100" y="45"/>
                      <a:pt x="88" y="41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7">
                <a:extLst>
                  <a:ext uri="{FF2B5EF4-FFF2-40B4-BE49-F238E27FC236}">
                    <a16:creationId xmlns:a16="http://schemas.microsoft.com/office/drawing/2014/main" id="{81DD7375-204B-41B9-B428-7887B573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941"/>
                <a:ext cx="570" cy="488"/>
              </a:xfrm>
              <a:custGeom>
                <a:avLst/>
                <a:gdLst>
                  <a:gd name="T0" fmla="*/ 8520 w 228"/>
                  <a:gd name="T1" fmla="*/ 0 h 183"/>
                  <a:gd name="T2" fmla="*/ 8488 w 228"/>
                  <a:gd name="T3" fmla="*/ 2125 h 183"/>
                  <a:gd name="T4" fmla="*/ 7550 w 228"/>
                  <a:gd name="T5" fmla="*/ 4152 h 183"/>
                  <a:gd name="T6" fmla="*/ 6250 w 228"/>
                  <a:gd name="T7" fmla="*/ 7432 h 183"/>
                  <a:gd name="T8" fmla="*/ 4845 w 228"/>
                  <a:gd name="T9" fmla="*/ 9251 h 183"/>
                  <a:gd name="T10" fmla="*/ 3958 w 228"/>
                  <a:gd name="T11" fmla="*/ 8499 h 183"/>
                  <a:gd name="T12" fmla="*/ 2738 w 228"/>
                  <a:gd name="T13" fmla="*/ 7133 h 183"/>
                  <a:gd name="T14" fmla="*/ 1720 w 228"/>
                  <a:gd name="T15" fmla="*/ 5368 h 183"/>
                  <a:gd name="T16" fmla="*/ 363 w 228"/>
                  <a:gd name="T17" fmla="*/ 2880 h 183"/>
                  <a:gd name="T18" fmla="*/ 238 w 228"/>
                  <a:gd name="T19" fmla="*/ 2333 h 183"/>
                  <a:gd name="T20" fmla="*/ 0 w 228"/>
                  <a:gd name="T21" fmla="*/ 1821 h 183"/>
                  <a:gd name="T22" fmla="*/ 313 w 228"/>
                  <a:gd name="T23" fmla="*/ 1672 h 183"/>
                  <a:gd name="T24" fmla="*/ 1958 w 228"/>
                  <a:gd name="T25" fmla="*/ 3037 h 183"/>
                  <a:gd name="T26" fmla="*/ 3283 w 228"/>
                  <a:gd name="T27" fmla="*/ 5064 h 183"/>
                  <a:gd name="T28" fmla="*/ 5000 w 228"/>
                  <a:gd name="T29" fmla="*/ 6464 h 183"/>
                  <a:gd name="T30" fmla="*/ 6175 w 228"/>
                  <a:gd name="T31" fmla="*/ 5312 h 183"/>
                  <a:gd name="T32" fmla="*/ 6613 w 228"/>
                  <a:gd name="T33" fmla="*/ 4096 h 183"/>
                  <a:gd name="T34" fmla="*/ 7158 w 228"/>
                  <a:gd name="T35" fmla="*/ 2979 h 183"/>
                  <a:gd name="T36" fmla="*/ 8363 w 228"/>
                  <a:gd name="T37" fmla="*/ 547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8" h="183">
                    <a:moveTo>
                      <a:pt x="218" y="0"/>
                    </a:moveTo>
                    <a:cubicBezTo>
                      <a:pt x="228" y="3"/>
                      <a:pt x="221" y="34"/>
                      <a:pt x="217" y="42"/>
                    </a:cubicBezTo>
                    <a:cubicBezTo>
                      <a:pt x="209" y="56"/>
                      <a:pt x="199" y="66"/>
                      <a:pt x="193" y="82"/>
                    </a:cubicBezTo>
                    <a:cubicBezTo>
                      <a:pt x="184" y="104"/>
                      <a:pt x="173" y="127"/>
                      <a:pt x="160" y="147"/>
                    </a:cubicBezTo>
                    <a:cubicBezTo>
                      <a:pt x="150" y="163"/>
                      <a:pt x="138" y="171"/>
                      <a:pt x="124" y="183"/>
                    </a:cubicBezTo>
                    <a:cubicBezTo>
                      <a:pt x="116" y="178"/>
                      <a:pt x="109" y="177"/>
                      <a:pt x="101" y="168"/>
                    </a:cubicBezTo>
                    <a:cubicBezTo>
                      <a:pt x="91" y="159"/>
                      <a:pt x="79" y="151"/>
                      <a:pt x="70" y="141"/>
                    </a:cubicBezTo>
                    <a:cubicBezTo>
                      <a:pt x="60" y="130"/>
                      <a:pt x="54" y="116"/>
                      <a:pt x="44" y="106"/>
                    </a:cubicBezTo>
                    <a:cubicBezTo>
                      <a:pt x="28" y="89"/>
                      <a:pt x="14" y="79"/>
                      <a:pt x="9" y="57"/>
                    </a:cubicBezTo>
                    <a:cubicBezTo>
                      <a:pt x="8" y="52"/>
                      <a:pt x="8" y="51"/>
                      <a:pt x="6" y="46"/>
                    </a:cubicBezTo>
                    <a:cubicBezTo>
                      <a:pt x="4" y="43"/>
                      <a:pt x="1" y="41"/>
                      <a:pt x="0" y="36"/>
                    </a:cubicBezTo>
                    <a:cubicBezTo>
                      <a:pt x="2" y="35"/>
                      <a:pt x="6" y="34"/>
                      <a:pt x="8" y="33"/>
                    </a:cubicBezTo>
                    <a:cubicBezTo>
                      <a:pt x="19" y="46"/>
                      <a:pt x="37" y="50"/>
                      <a:pt x="50" y="60"/>
                    </a:cubicBezTo>
                    <a:cubicBezTo>
                      <a:pt x="63" y="70"/>
                      <a:pt x="74" y="87"/>
                      <a:pt x="84" y="100"/>
                    </a:cubicBezTo>
                    <a:cubicBezTo>
                      <a:pt x="95" y="115"/>
                      <a:pt x="108" y="130"/>
                      <a:pt x="128" y="128"/>
                    </a:cubicBezTo>
                    <a:cubicBezTo>
                      <a:pt x="143" y="127"/>
                      <a:pt x="152" y="118"/>
                      <a:pt x="158" y="105"/>
                    </a:cubicBezTo>
                    <a:cubicBezTo>
                      <a:pt x="162" y="97"/>
                      <a:pt x="164" y="89"/>
                      <a:pt x="169" y="81"/>
                    </a:cubicBezTo>
                    <a:cubicBezTo>
                      <a:pt x="174" y="74"/>
                      <a:pt x="180" y="68"/>
                      <a:pt x="183" y="59"/>
                    </a:cubicBezTo>
                    <a:cubicBezTo>
                      <a:pt x="189" y="39"/>
                      <a:pt x="203" y="29"/>
                      <a:pt x="214" y="11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8">
                <a:extLst>
                  <a:ext uri="{FF2B5EF4-FFF2-40B4-BE49-F238E27FC236}">
                    <a16:creationId xmlns:a16="http://schemas.microsoft.com/office/drawing/2014/main" id="{3B2D4411-3F08-4517-84FA-AF244ECB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405"/>
                <a:ext cx="315" cy="811"/>
              </a:xfrm>
              <a:custGeom>
                <a:avLst/>
                <a:gdLst>
                  <a:gd name="T0" fmla="*/ 238 w 126"/>
                  <a:gd name="T1" fmla="*/ 15401 h 304"/>
                  <a:gd name="T2" fmla="*/ 595 w 126"/>
                  <a:gd name="T3" fmla="*/ 14547 h 304"/>
                  <a:gd name="T4" fmla="*/ 988 w 126"/>
                  <a:gd name="T5" fmla="*/ 13728 h 304"/>
                  <a:gd name="T6" fmla="*/ 1458 w 126"/>
                  <a:gd name="T7" fmla="*/ 12306 h 304"/>
                  <a:gd name="T8" fmla="*/ 2113 w 126"/>
                  <a:gd name="T9" fmla="*/ 11146 h 304"/>
                  <a:gd name="T10" fmla="*/ 2625 w 126"/>
                  <a:gd name="T11" fmla="*/ 9721 h 304"/>
                  <a:gd name="T12" fmla="*/ 2863 w 126"/>
                  <a:gd name="T13" fmla="*/ 8812 h 304"/>
                  <a:gd name="T14" fmla="*/ 3408 w 126"/>
                  <a:gd name="T15" fmla="*/ 7857 h 304"/>
                  <a:gd name="T16" fmla="*/ 4063 w 126"/>
                  <a:gd name="T17" fmla="*/ 6077 h 304"/>
                  <a:gd name="T18" fmla="*/ 4688 w 126"/>
                  <a:gd name="T19" fmla="*/ 3743 h 304"/>
                  <a:gd name="T20" fmla="*/ 4770 w 126"/>
                  <a:gd name="T21" fmla="*/ 2526 h 304"/>
                  <a:gd name="T22" fmla="*/ 4895 w 126"/>
                  <a:gd name="T23" fmla="*/ 1617 h 304"/>
                  <a:gd name="T24" fmla="*/ 4770 w 126"/>
                  <a:gd name="T25" fmla="*/ 0 h 304"/>
                  <a:gd name="T26" fmla="*/ 4345 w 126"/>
                  <a:gd name="T27" fmla="*/ 512 h 304"/>
                  <a:gd name="T28" fmla="*/ 3175 w 126"/>
                  <a:gd name="T29" fmla="*/ 1971 h 304"/>
                  <a:gd name="T30" fmla="*/ 1720 w 126"/>
                  <a:gd name="T31" fmla="*/ 2790 h 304"/>
                  <a:gd name="T32" fmla="*/ 0 w 126"/>
                  <a:gd name="T33" fmla="*/ 3039 h 3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304">
                    <a:moveTo>
                      <a:pt x="6" y="304"/>
                    </a:moveTo>
                    <a:cubicBezTo>
                      <a:pt x="12" y="301"/>
                      <a:pt x="13" y="293"/>
                      <a:pt x="15" y="287"/>
                    </a:cubicBezTo>
                    <a:cubicBezTo>
                      <a:pt x="18" y="281"/>
                      <a:pt x="22" y="277"/>
                      <a:pt x="25" y="271"/>
                    </a:cubicBezTo>
                    <a:cubicBezTo>
                      <a:pt x="31" y="262"/>
                      <a:pt x="32" y="253"/>
                      <a:pt x="37" y="243"/>
                    </a:cubicBezTo>
                    <a:cubicBezTo>
                      <a:pt x="41" y="234"/>
                      <a:pt x="49" y="228"/>
                      <a:pt x="54" y="220"/>
                    </a:cubicBezTo>
                    <a:cubicBezTo>
                      <a:pt x="59" y="211"/>
                      <a:pt x="63" y="201"/>
                      <a:pt x="67" y="192"/>
                    </a:cubicBezTo>
                    <a:cubicBezTo>
                      <a:pt x="69" y="186"/>
                      <a:pt x="69" y="180"/>
                      <a:pt x="73" y="174"/>
                    </a:cubicBezTo>
                    <a:cubicBezTo>
                      <a:pt x="77" y="167"/>
                      <a:pt x="83" y="162"/>
                      <a:pt x="87" y="155"/>
                    </a:cubicBezTo>
                    <a:cubicBezTo>
                      <a:pt x="94" y="144"/>
                      <a:pt x="98" y="131"/>
                      <a:pt x="104" y="120"/>
                    </a:cubicBezTo>
                    <a:cubicBezTo>
                      <a:pt x="112" y="106"/>
                      <a:pt x="118" y="90"/>
                      <a:pt x="120" y="74"/>
                    </a:cubicBezTo>
                    <a:cubicBezTo>
                      <a:pt x="121" y="66"/>
                      <a:pt x="120" y="58"/>
                      <a:pt x="122" y="50"/>
                    </a:cubicBezTo>
                    <a:cubicBezTo>
                      <a:pt x="124" y="43"/>
                      <a:pt x="126" y="38"/>
                      <a:pt x="125" y="32"/>
                    </a:cubicBezTo>
                    <a:cubicBezTo>
                      <a:pt x="126" y="19"/>
                      <a:pt x="124" y="8"/>
                      <a:pt x="122" y="0"/>
                    </a:cubicBezTo>
                    <a:cubicBezTo>
                      <a:pt x="119" y="3"/>
                      <a:pt x="116" y="6"/>
                      <a:pt x="111" y="10"/>
                    </a:cubicBezTo>
                    <a:cubicBezTo>
                      <a:pt x="99" y="18"/>
                      <a:pt x="92" y="30"/>
                      <a:pt x="81" y="39"/>
                    </a:cubicBezTo>
                    <a:cubicBezTo>
                      <a:pt x="71" y="47"/>
                      <a:pt x="57" y="51"/>
                      <a:pt x="44" y="55"/>
                    </a:cubicBezTo>
                    <a:cubicBezTo>
                      <a:pt x="33" y="58"/>
                      <a:pt x="11" y="66"/>
                      <a:pt x="0" y="6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9">
                <a:extLst>
                  <a:ext uri="{FF2B5EF4-FFF2-40B4-BE49-F238E27FC236}">
                    <a16:creationId xmlns:a16="http://schemas.microsoft.com/office/drawing/2014/main" id="{AF955AAC-944C-4FF2-AF9F-23325B0B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63"/>
                <a:ext cx="980" cy="1224"/>
              </a:xfrm>
              <a:custGeom>
                <a:avLst/>
                <a:gdLst>
                  <a:gd name="T0" fmla="*/ 5833 w 392"/>
                  <a:gd name="T1" fmla="*/ 4643 h 459"/>
                  <a:gd name="T2" fmla="*/ 5125 w 392"/>
                  <a:gd name="T3" fmla="*/ 4003 h 459"/>
                  <a:gd name="T4" fmla="*/ 4895 w 392"/>
                  <a:gd name="T5" fmla="*/ 3277 h 459"/>
                  <a:gd name="T6" fmla="*/ 4458 w 392"/>
                  <a:gd name="T7" fmla="*/ 1728 h 459"/>
                  <a:gd name="T8" fmla="*/ 3875 w 392"/>
                  <a:gd name="T9" fmla="*/ 0 h 459"/>
                  <a:gd name="T10" fmla="*/ 3438 w 392"/>
                  <a:gd name="T11" fmla="*/ 1912 h 459"/>
                  <a:gd name="T12" fmla="*/ 2895 w 392"/>
                  <a:gd name="T13" fmla="*/ 3128 h 459"/>
                  <a:gd name="T14" fmla="*/ 2708 w 392"/>
                  <a:gd name="T15" fmla="*/ 3584 h 459"/>
                  <a:gd name="T16" fmla="*/ 2625 w 392"/>
                  <a:gd name="T17" fmla="*/ 4189 h 459"/>
                  <a:gd name="T18" fmla="*/ 2000 w 392"/>
                  <a:gd name="T19" fmla="*/ 5555 h 459"/>
                  <a:gd name="T20" fmla="*/ 1800 w 392"/>
                  <a:gd name="T21" fmla="*/ 6008 h 459"/>
                  <a:gd name="T22" fmla="*/ 1063 w 392"/>
                  <a:gd name="T23" fmla="*/ 7645 h 459"/>
                  <a:gd name="T24" fmla="*/ 470 w 392"/>
                  <a:gd name="T25" fmla="*/ 8397 h 459"/>
                  <a:gd name="T26" fmla="*/ 0 w 392"/>
                  <a:gd name="T27" fmla="*/ 11379 h 459"/>
                  <a:gd name="T28" fmla="*/ 8208 w 392"/>
                  <a:gd name="T29" fmla="*/ 23117 h 459"/>
                  <a:gd name="T30" fmla="*/ 8988 w 392"/>
                  <a:gd name="T31" fmla="*/ 23211 h 459"/>
                  <a:gd name="T32" fmla="*/ 10283 w 392"/>
                  <a:gd name="T33" fmla="*/ 22507 h 459"/>
                  <a:gd name="T34" fmla="*/ 12238 w 392"/>
                  <a:gd name="T35" fmla="*/ 19477 h 459"/>
                  <a:gd name="T36" fmla="*/ 14613 w 392"/>
                  <a:gd name="T37" fmla="*/ 13653 h 459"/>
                  <a:gd name="T38" fmla="*/ 15125 w 392"/>
                  <a:gd name="T39" fmla="*/ 11683 h 459"/>
                  <a:gd name="T40" fmla="*/ 14688 w 392"/>
                  <a:gd name="T41" fmla="*/ 10560 h 4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2" h="459">
                    <a:moveTo>
                      <a:pt x="149" y="92"/>
                    </a:moveTo>
                    <a:cubicBezTo>
                      <a:pt x="147" y="87"/>
                      <a:pt x="133" y="84"/>
                      <a:pt x="131" y="79"/>
                    </a:cubicBezTo>
                    <a:cubicBezTo>
                      <a:pt x="129" y="73"/>
                      <a:pt x="127" y="70"/>
                      <a:pt x="125" y="65"/>
                    </a:cubicBezTo>
                    <a:cubicBezTo>
                      <a:pt x="121" y="55"/>
                      <a:pt x="116" y="45"/>
                      <a:pt x="114" y="34"/>
                    </a:cubicBezTo>
                    <a:cubicBezTo>
                      <a:pt x="111" y="21"/>
                      <a:pt x="102" y="14"/>
                      <a:pt x="99" y="0"/>
                    </a:cubicBezTo>
                    <a:cubicBezTo>
                      <a:pt x="92" y="11"/>
                      <a:pt x="90" y="25"/>
                      <a:pt x="88" y="38"/>
                    </a:cubicBezTo>
                    <a:cubicBezTo>
                      <a:pt x="78" y="39"/>
                      <a:pt x="77" y="55"/>
                      <a:pt x="74" y="62"/>
                    </a:cubicBezTo>
                    <a:cubicBezTo>
                      <a:pt x="73" y="65"/>
                      <a:pt x="70" y="68"/>
                      <a:pt x="69" y="71"/>
                    </a:cubicBezTo>
                    <a:cubicBezTo>
                      <a:pt x="67" y="75"/>
                      <a:pt x="68" y="79"/>
                      <a:pt x="67" y="83"/>
                    </a:cubicBezTo>
                    <a:cubicBezTo>
                      <a:pt x="65" y="92"/>
                      <a:pt x="55" y="100"/>
                      <a:pt x="51" y="110"/>
                    </a:cubicBezTo>
                    <a:cubicBezTo>
                      <a:pt x="50" y="113"/>
                      <a:pt x="48" y="116"/>
                      <a:pt x="46" y="119"/>
                    </a:cubicBezTo>
                    <a:cubicBezTo>
                      <a:pt x="40" y="127"/>
                      <a:pt x="27" y="151"/>
                      <a:pt x="27" y="151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210" y="457"/>
                      <a:pt x="210" y="457"/>
                      <a:pt x="210" y="457"/>
                    </a:cubicBezTo>
                    <a:cubicBezTo>
                      <a:pt x="217" y="456"/>
                      <a:pt x="223" y="459"/>
                      <a:pt x="230" y="459"/>
                    </a:cubicBezTo>
                    <a:cubicBezTo>
                      <a:pt x="241" y="459"/>
                      <a:pt x="255" y="452"/>
                      <a:pt x="263" y="445"/>
                    </a:cubicBezTo>
                    <a:cubicBezTo>
                      <a:pt x="283" y="428"/>
                      <a:pt x="291" y="401"/>
                      <a:pt x="313" y="385"/>
                    </a:cubicBezTo>
                    <a:cubicBezTo>
                      <a:pt x="346" y="362"/>
                      <a:pt x="344" y="297"/>
                      <a:pt x="374" y="270"/>
                    </a:cubicBezTo>
                    <a:cubicBezTo>
                      <a:pt x="381" y="264"/>
                      <a:pt x="385" y="240"/>
                      <a:pt x="387" y="231"/>
                    </a:cubicBezTo>
                    <a:cubicBezTo>
                      <a:pt x="390" y="218"/>
                      <a:pt x="392" y="224"/>
                      <a:pt x="376" y="20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0">
                <a:extLst>
                  <a:ext uri="{FF2B5EF4-FFF2-40B4-BE49-F238E27FC236}">
                    <a16:creationId xmlns:a16="http://schemas.microsoft.com/office/drawing/2014/main" id="{0EB90F7A-0AE9-4AB1-8FD3-0C63C112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955"/>
                <a:ext cx="75" cy="61"/>
              </a:xfrm>
              <a:custGeom>
                <a:avLst/>
                <a:gdLst>
                  <a:gd name="T0" fmla="*/ 1175 w 30"/>
                  <a:gd name="T1" fmla="*/ 1140 h 23"/>
                  <a:gd name="T2" fmla="*/ 50 w 30"/>
                  <a:gd name="T3" fmla="*/ 0 h 23"/>
                  <a:gd name="T4" fmla="*/ 283 w 30"/>
                  <a:gd name="T5" fmla="*/ 745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3">
                    <a:moveTo>
                      <a:pt x="30" y="23"/>
                    </a:moveTo>
                    <a:cubicBezTo>
                      <a:pt x="30" y="23"/>
                      <a:pt x="16" y="1"/>
                      <a:pt x="1" y="0"/>
                    </a:cubicBezTo>
                    <a:cubicBezTo>
                      <a:pt x="0" y="9"/>
                      <a:pt x="5" y="12"/>
                      <a:pt x="7" y="15"/>
                    </a:cubicBezTo>
                  </a:path>
                </a:pathLst>
              </a:custGeom>
              <a:solidFill>
                <a:srgbClr val="569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11">
                <a:extLst>
                  <a:ext uri="{FF2B5EF4-FFF2-40B4-BE49-F238E27FC236}">
                    <a16:creationId xmlns:a16="http://schemas.microsoft.com/office/drawing/2014/main" id="{E1BE01FC-020F-4B23-B513-1BDB70000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1"/>
                <a:ext cx="180" cy="462"/>
              </a:xfrm>
              <a:custGeom>
                <a:avLst/>
                <a:gdLst>
                  <a:gd name="T0" fmla="*/ 83 w 72"/>
                  <a:gd name="T1" fmla="*/ 550 h 173"/>
                  <a:gd name="T2" fmla="*/ 908 w 72"/>
                  <a:gd name="T3" fmla="*/ 3864 h 173"/>
                  <a:gd name="T4" fmla="*/ 1563 w 72"/>
                  <a:gd name="T5" fmla="*/ 5597 h 173"/>
                  <a:gd name="T6" fmla="*/ 1875 w 72"/>
                  <a:gd name="T7" fmla="*/ 7125 h 173"/>
                  <a:gd name="T8" fmla="*/ 2813 w 72"/>
                  <a:gd name="T9" fmla="*/ 8799 h 173"/>
                  <a:gd name="T10" fmla="*/ 2625 w 72"/>
                  <a:gd name="T11" fmla="*/ 8287 h 173"/>
                  <a:gd name="T12" fmla="*/ 1875 w 72"/>
                  <a:gd name="T13" fmla="*/ 5541 h 173"/>
                  <a:gd name="T14" fmla="*/ 595 w 72"/>
                  <a:gd name="T15" fmla="*/ 2553 h 173"/>
                  <a:gd name="T16" fmla="*/ 0 w 72"/>
                  <a:gd name="T17" fmla="*/ 0 h 173"/>
                  <a:gd name="T18" fmla="*/ 83 w 72"/>
                  <a:gd name="T19" fmla="*/ 550 h 1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173">
                    <a:moveTo>
                      <a:pt x="2" y="11"/>
                    </a:moveTo>
                    <a:cubicBezTo>
                      <a:pt x="5" y="36"/>
                      <a:pt x="8" y="57"/>
                      <a:pt x="23" y="76"/>
                    </a:cubicBezTo>
                    <a:cubicBezTo>
                      <a:pt x="32" y="87"/>
                      <a:pt x="37" y="96"/>
                      <a:pt x="40" y="110"/>
                    </a:cubicBezTo>
                    <a:cubicBezTo>
                      <a:pt x="43" y="120"/>
                      <a:pt x="44" y="131"/>
                      <a:pt x="48" y="140"/>
                    </a:cubicBezTo>
                    <a:cubicBezTo>
                      <a:pt x="54" y="151"/>
                      <a:pt x="63" y="163"/>
                      <a:pt x="72" y="173"/>
                    </a:cubicBezTo>
                    <a:cubicBezTo>
                      <a:pt x="71" y="171"/>
                      <a:pt x="68" y="165"/>
                      <a:pt x="67" y="163"/>
                    </a:cubicBezTo>
                    <a:cubicBezTo>
                      <a:pt x="59" y="145"/>
                      <a:pt x="54" y="127"/>
                      <a:pt x="48" y="109"/>
                    </a:cubicBezTo>
                    <a:cubicBezTo>
                      <a:pt x="41" y="86"/>
                      <a:pt x="27" y="70"/>
                      <a:pt x="15" y="50"/>
                    </a:cubicBezTo>
                    <a:cubicBezTo>
                      <a:pt x="6" y="35"/>
                      <a:pt x="5" y="17"/>
                      <a:pt x="0" y="0"/>
                    </a:cubicBezTo>
                    <a:cubicBezTo>
                      <a:pt x="1" y="4"/>
                      <a:pt x="1" y="7"/>
                      <a:pt x="2" y="11"/>
                    </a:cubicBezTo>
                    <a:close/>
                  </a:path>
                </a:pathLst>
              </a:custGeom>
              <a:solidFill>
                <a:srgbClr val="74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12">
                <a:extLst>
                  <a:ext uri="{FF2B5EF4-FFF2-40B4-BE49-F238E27FC236}">
                    <a16:creationId xmlns:a16="http://schemas.microsoft.com/office/drawing/2014/main" id="{7022EA26-7FC2-4E23-B611-D5EBE9EF0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293"/>
                <a:ext cx="317" cy="443"/>
              </a:xfrm>
              <a:custGeom>
                <a:avLst/>
                <a:gdLst>
                  <a:gd name="T0" fmla="*/ 934 w 127"/>
                  <a:gd name="T1" fmla="*/ 8268 h 166"/>
                  <a:gd name="T2" fmla="*/ 1246 w 127"/>
                  <a:gd name="T3" fmla="*/ 7656 h 166"/>
                  <a:gd name="T4" fmla="*/ 1558 w 127"/>
                  <a:gd name="T5" fmla="*/ 7598 h 166"/>
                  <a:gd name="T6" fmla="*/ 1820 w 127"/>
                  <a:gd name="T7" fmla="*/ 7814 h 166"/>
                  <a:gd name="T8" fmla="*/ 2099 w 127"/>
                  <a:gd name="T9" fmla="*/ 8062 h 166"/>
                  <a:gd name="T10" fmla="*/ 2256 w 127"/>
                  <a:gd name="T11" fmla="*/ 7755 h 166"/>
                  <a:gd name="T12" fmla="*/ 2019 w 127"/>
                  <a:gd name="T13" fmla="*/ 6845 h 166"/>
                  <a:gd name="T14" fmla="*/ 1558 w 127"/>
                  <a:gd name="T15" fmla="*/ 6287 h 166"/>
                  <a:gd name="T16" fmla="*/ 1278 w 127"/>
                  <a:gd name="T17" fmla="*/ 5535 h 166"/>
                  <a:gd name="T18" fmla="*/ 1196 w 127"/>
                  <a:gd name="T19" fmla="*/ 4716 h 166"/>
                  <a:gd name="T20" fmla="*/ 1353 w 127"/>
                  <a:gd name="T21" fmla="*/ 4160 h 166"/>
                  <a:gd name="T22" fmla="*/ 1246 w 127"/>
                  <a:gd name="T23" fmla="*/ 3747 h 166"/>
                  <a:gd name="T24" fmla="*/ 1008 w 127"/>
                  <a:gd name="T25" fmla="*/ 3405 h 166"/>
                  <a:gd name="T26" fmla="*/ 1121 w 127"/>
                  <a:gd name="T27" fmla="*/ 2791 h 166"/>
                  <a:gd name="T28" fmla="*/ 1558 w 127"/>
                  <a:gd name="T29" fmla="*/ 1580 h 166"/>
                  <a:gd name="T30" fmla="*/ 1558 w 127"/>
                  <a:gd name="T31" fmla="*/ 1580 h 166"/>
                  <a:gd name="T32" fmla="*/ 2099 w 127"/>
                  <a:gd name="T33" fmla="*/ 969 h 166"/>
                  <a:gd name="T34" fmla="*/ 4585 w 127"/>
                  <a:gd name="T35" fmla="*/ 606 h 166"/>
                  <a:gd name="T36" fmla="*/ 4927 w 127"/>
                  <a:gd name="T37" fmla="*/ 705 h 166"/>
                  <a:gd name="T38" fmla="*/ 4198 w 127"/>
                  <a:gd name="T39" fmla="*/ 149 h 166"/>
                  <a:gd name="T40" fmla="*/ 3814 w 127"/>
                  <a:gd name="T41" fmla="*/ 149 h 166"/>
                  <a:gd name="T42" fmla="*/ 3420 w 127"/>
                  <a:gd name="T43" fmla="*/ 0 h 166"/>
                  <a:gd name="T44" fmla="*/ 2953 w 127"/>
                  <a:gd name="T45" fmla="*/ 149 h 166"/>
                  <a:gd name="T46" fmla="*/ 2361 w 127"/>
                  <a:gd name="T47" fmla="*/ 248 h 166"/>
                  <a:gd name="T48" fmla="*/ 1558 w 127"/>
                  <a:gd name="T49" fmla="*/ 819 h 166"/>
                  <a:gd name="T50" fmla="*/ 1196 w 127"/>
                  <a:gd name="T51" fmla="*/ 1217 h 166"/>
                  <a:gd name="T52" fmla="*/ 699 w 127"/>
                  <a:gd name="T53" fmla="*/ 2074 h 166"/>
                  <a:gd name="T54" fmla="*/ 779 w 127"/>
                  <a:gd name="T55" fmla="*/ 2186 h 166"/>
                  <a:gd name="T56" fmla="*/ 499 w 127"/>
                  <a:gd name="T57" fmla="*/ 2642 h 166"/>
                  <a:gd name="T58" fmla="*/ 342 w 127"/>
                  <a:gd name="T59" fmla="*/ 3496 h 166"/>
                  <a:gd name="T60" fmla="*/ 230 w 127"/>
                  <a:gd name="T61" fmla="*/ 3704 h 166"/>
                  <a:gd name="T62" fmla="*/ 230 w 127"/>
                  <a:gd name="T63" fmla="*/ 3803 h 166"/>
                  <a:gd name="T64" fmla="*/ 230 w 127"/>
                  <a:gd name="T65" fmla="*/ 4102 h 166"/>
                  <a:gd name="T66" fmla="*/ 105 w 127"/>
                  <a:gd name="T67" fmla="*/ 4409 h 166"/>
                  <a:gd name="T68" fmla="*/ 187 w 127"/>
                  <a:gd name="T69" fmla="*/ 4673 h 166"/>
                  <a:gd name="T70" fmla="*/ 0 w 127"/>
                  <a:gd name="T71" fmla="*/ 5321 h 166"/>
                  <a:gd name="T72" fmla="*/ 155 w 127"/>
                  <a:gd name="T73" fmla="*/ 5591 h 166"/>
                  <a:gd name="T74" fmla="*/ 105 w 127"/>
                  <a:gd name="T75" fmla="*/ 5834 h 166"/>
                  <a:gd name="T76" fmla="*/ 155 w 127"/>
                  <a:gd name="T77" fmla="*/ 5932 h 166"/>
                  <a:gd name="T78" fmla="*/ 230 w 127"/>
                  <a:gd name="T79" fmla="*/ 6197 h 166"/>
                  <a:gd name="T80" fmla="*/ 230 w 127"/>
                  <a:gd name="T81" fmla="*/ 6538 h 166"/>
                  <a:gd name="T82" fmla="*/ 342 w 127"/>
                  <a:gd name="T83" fmla="*/ 6845 h 166"/>
                  <a:gd name="T84" fmla="*/ 417 w 127"/>
                  <a:gd name="T85" fmla="*/ 6901 h 166"/>
                  <a:gd name="T86" fmla="*/ 417 w 127"/>
                  <a:gd name="T87" fmla="*/ 7563 h 166"/>
                  <a:gd name="T88" fmla="*/ 542 w 127"/>
                  <a:gd name="T89" fmla="*/ 8062 h 166"/>
                  <a:gd name="T90" fmla="*/ 809 w 127"/>
                  <a:gd name="T91" fmla="*/ 8361 h 166"/>
                  <a:gd name="T92" fmla="*/ 934 w 127"/>
                  <a:gd name="T93" fmla="*/ 8417 h 166"/>
                  <a:gd name="T94" fmla="*/ 934 w 127"/>
                  <a:gd name="T95" fmla="*/ 8268 h 1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7" h="166">
                    <a:moveTo>
                      <a:pt x="24" y="163"/>
                    </a:moveTo>
                    <a:cubicBezTo>
                      <a:pt x="25" y="155"/>
                      <a:pt x="32" y="151"/>
                      <a:pt x="32" y="151"/>
                    </a:cubicBezTo>
                    <a:cubicBezTo>
                      <a:pt x="35" y="150"/>
                      <a:pt x="38" y="150"/>
                      <a:pt x="40" y="150"/>
                    </a:cubicBezTo>
                    <a:cubicBezTo>
                      <a:pt x="44" y="150"/>
                      <a:pt x="44" y="152"/>
                      <a:pt x="47" y="154"/>
                    </a:cubicBezTo>
                    <a:cubicBezTo>
                      <a:pt x="50" y="155"/>
                      <a:pt x="53" y="156"/>
                      <a:pt x="54" y="159"/>
                    </a:cubicBezTo>
                    <a:cubicBezTo>
                      <a:pt x="54" y="157"/>
                      <a:pt x="55" y="154"/>
                      <a:pt x="58" y="153"/>
                    </a:cubicBezTo>
                    <a:cubicBezTo>
                      <a:pt x="57" y="147"/>
                      <a:pt x="47" y="143"/>
                      <a:pt x="52" y="135"/>
                    </a:cubicBezTo>
                    <a:cubicBezTo>
                      <a:pt x="45" y="134"/>
                      <a:pt x="44" y="131"/>
                      <a:pt x="40" y="124"/>
                    </a:cubicBezTo>
                    <a:cubicBezTo>
                      <a:pt x="37" y="119"/>
                      <a:pt x="34" y="116"/>
                      <a:pt x="33" y="109"/>
                    </a:cubicBezTo>
                    <a:cubicBezTo>
                      <a:pt x="33" y="104"/>
                      <a:pt x="30" y="99"/>
                      <a:pt x="31" y="93"/>
                    </a:cubicBezTo>
                    <a:cubicBezTo>
                      <a:pt x="32" y="89"/>
                      <a:pt x="32" y="85"/>
                      <a:pt x="35" y="82"/>
                    </a:cubicBezTo>
                    <a:cubicBezTo>
                      <a:pt x="34" y="80"/>
                      <a:pt x="27" y="76"/>
                      <a:pt x="32" y="74"/>
                    </a:cubicBezTo>
                    <a:cubicBezTo>
                      <a:pt x="28" y="72"/>
                      <a:pt x="26" y="72"/>
                      <a:pt x="26" y="67"/>
                    </a:cubicBezTo>
                    <a:cubicBezTo>
                      <a:pt x="26" y="63"/>
                      <a:pt x="26" y="59"/>
                      <a:pt x="29" y="55"/>
                    </a:cubicBezTo>
                    <a:cubicBezTo>
                      <a:pt x="29" y="50"/>
                      <a:pt x="32" y="4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4" y="27"/>
                      <a:pt x="48" y="23"/>
                      <a:pt x="54" y="19"/>
                    </a:cubicBezTo>
                    <a:cubicBezTo>
                      <a:pt x="79" y="3"/>
                      <a:pt x="100" y="9"/>
                      <a:pt x="118" y="12"/>
                    </a:cubicBezTo>
                    <a:cubicBezTo>
                      <a:pt x="121" y="12"/>
                      <a:pt x="124" y="13"/>
                      <a:pt x="127" y="14"/>
                    </a:cubicBezTo>
                    <a:cubicBezTo>
                      <a:pt x="127" y="7"/>
                      <a:pt x="112" y="4"/>
                      <a:pt x="108" y="3"/>
                    </a:cubicBezTo>
                    <a:cubicBezTo>
                      <a:pt x="104" y="2"/>
                      <a:pt x="102" y="3"/>
                      <a:pt x="98" y="3"/>
                    </a:cubicBezTo>
                    <a:cubicBezTo>
                      <a:pt x="94" y="3"/>
                      <a:pt x="91" y="1"/>
                      <a:pt x="88" y="0"/>
                    </a:cubicBezTo>
                    <a:cubicBezTo>
                      <a:pt x="83" y="0"/>
                      <a:pt x="80" y="2"/>
                      <a:pt x="76" y="3"/>
                    </a:cubicBezTo>
                    <a:cubicBezTo>
                      <a:pt x="71" y="5"/>
                      <a:pt x="66" y="4"/>
                      <a:pt x="61" y="5"/>
                    </a:cubicBezTo>
                    <a:cubicBezTo>
                      <a:pt x="52" y="7"/>
                      <a:pt x="48" y="13"/>
                      <a:pt x="40" y="16"/>
                    </a:cubicBezTo>
                    <a:cubicBezTo>
                      <a:pt x="34" y="18"/>
                      <a:pt x="38" y="14"/>
                      <a:pt x="31" y="24"/>
                    </a:cubicBezTo>
                    <a:cubicBezTo>
                      <a:pt x="29" y="32"/>
                      <a:pt x="25" y="37"/>
                      <a:pt x="18" y="41"/>
                    </a:cubicBezTo>
                    <a:cubicBezTo>
                      <a:pt x="19" y="40"/>
                      <a:pt x="20" y="42"/>
                      <a:pt x="20" y="43"/>
                    </a:cubicBezTo>
                    <a:cubicBezTo>
                      <a:pt x="20" y="47"/>
                      <a:pt x="15" y="49"/>
                      <a:pt x="13" y="52"/>
                    </a:cubicBezTo>
                    <a:cubicBezTo>
                      <a:pt x="17" y="58"/>
                      <a:pt x="13" y="64"/>
                      <a:pt x="9" y="69"/>
                    </a:cubicBezTo>
                    <a:cubicBezTo>
                      <a:pt x="9" y="70"/>
                      <a:pt x="6" y="72"/>
                      <a:pt x="6" y="73"/>
                    </a:cubicBezTo>
                    <a:cubicBezTo>
                      <a:pt x="5" y="74"/>
                      <a:pt x="6" y="75"/>
                      <a:pt x="6" y="75"/>
                    </a:cubicBezTo>
                    <a:cubicBezTo>
                      <a:pt x="6" y="78"/>
                      <a:pt x="6" y="78"/>
                      <a:pt x="6" y="81"/>
                    </a:cubicBezTo>
                    <a:cubicBezTo>
                      <a:pt x="5" y="83"/>
                      <a:pt x="3" y="84"/>
                      <a:pt x="3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6"/>
                      <a:pt x="3" y="102"/>
                      <a:pt x="0" y="105"/>
                    </a:cubicBezTo>
                    <a:cubicBezTo>
                      <a:pt x="3" y="102"/>
                      <a:pt x="4" y="107"/>
                      <a:pt x="4" y="110"/>
                    </a:cubicBezTo>
                    <a:cubicBezTo>
                      <a:pt x="4" y="111"/>
                      <a:pt x="3" y="113"/>
                      <a:pt x="3" y="115"/>
                    </a:cubicBezTo>
                    <a:cubicBezTo>
                      <a:pt x="3" y="117"/>
                      <a:pt x="4" y="116"/>
                      <a:pt x="4" y="117"/>
                    </a:cubicBezTo>
                    <a:cubicBezTo>
                      <a:pt x="5" y="119"/>
                      <a:pt x="6" y="120"/>
                      <a:pt x="6" y="122"/>
                    </a:cubicBezTo>
                    <a:cubicBezTo>
                      <a:pt x="7" y="124"/>
                      <a:pt x="5" y="126"/>
                      <a:pt x="6" y="129"/>
                    </a:cubicBezTo>
                    <a:cubicBezTo>
                      <a:pt x="6" y="131"/>
                      <a:pt x="10" y="134"/>
                      <a:pt x="9" y="135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40"/>
                      <a:pt x="12" y="145"/>
                      <a:pt x="11" y="149"/>
                    </a:cubicBezTo>
                    <a:cubicBezTo>
                      <a:pt x="17" y="145"/>
                      <a:pt x="14" y="158"/>
                      <a:pt x="14" y="159"/>
                    </a:cubicBezTo>
                    <a:cubicBezTo>
                      <a:pt x="20" y="155"/>
                      <a:pt x="19" y="162"/>
                      <a:pt x="21" y="165"/>
                    </a:cubicBezTo>
                    <a:cubicBezTo>
                      <a:pt x="22" y="165"/>
                      <a:pt x="23" y="165"/>
                      <a:pt x="24" y="166"/>
                    </a:cubicBezTo>
                    <a:cubicBezTo>
                      <a:pt x="23" y="165"/>
                      <a:pt x="23" y="164"/>
                      <a:pt x="24" y="163"/>
                    </a:cubicBezTo>
                    <a:close/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13">
                <a:extLst>
                  <a:ext uri="{FF2B5EF4-FFF2-40B4-BE49-F238E27FC236}">
                    <a16:creationId xmlns:a16="http://schemas.microsoft.com/office/drawing/2014/main" id="{E08AF6AB-DD28-42FD-8140-4C1BBBB5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736"/>
                <a:ext cx="1030" cy="1014"/>
              </a:xfrm>
              <a:custGeom>
                <a:avLst/>
                <a:gdLst>
                  <a:gd name="T0" fmla="*/ 3408 w 412"/>
                  <a:gd name="T1" fmla="*/ 2492 h 380"/>
                  <a:gd name="T2" fmla="*/ 5363 w 412"/>
                  <a:gd name="T3" fmla="*/ 4008 h 380"/>
                  <a:gd name="T4" fmla="*/ 7113 w 412"/>
                  <a:gd name="T5" fmla="*/ 7754 h 380"/>
                  <a:gd name="T6" fmla="*/ 8438 w 412"/>
                  <a:gd name="T7" fmla="*/ 11002 h 380"/>
                  <a:gd name="T8" fmla="*/ 10000 w 412"/>
                  <a:gd name="T9" fmla="*/ 15466 h 380"/>
                  <a:gd name="T10" fmla="*/ 10595 w 412"/>
                  <a:gd name="T11" fmla="*/ 17345 h 380"/>
                  <a:gd name="T12" fmla="*/ 11250 w 412"/>
                  <a:gd name="T13" fmla="*/ 19167 h 380"/>
                  <a:gd name="T14" fmla="*/ 11300 w 412"/>
                  <a:gd name="T15" fmla="*/ 19269 h 380"/>
                  <a:gd name="T16" fmla="*/ 16095 w 412"/>
                  <a:gd name="T17" fmla="*/ 19269 h 380"/>
                  <a:gd name="T18" fmla="*/ 15470 w 412"/>
                  <a:gd name="T19" fmla="*/ 18143 h 380"/>
                  <a:gd name="T20" fmla="*/ 14533 w 412"/>
                  <a:gd name="T21" fmla="*/ 16376 h 380"/>
                  <a:gd name="T22" fmla="*/ 13908 w 412"/>
                  <a:gd name="T23" fmla="*/ 15258 h 380"/>
                  <a:gd name="T24" fmla="*/ 13645 w 412"/>
                  <a:gd name="T25" fmla="*/ 14135 h 380"/>
                  <a:gd name="T26" fmla="*/ 11720 w 412"/>
                  <a:gd name="T27" fmla="*/ 11549 h 380"/>
                  <a:gd name="T28" fmla="*/ 11145 w 412"/>
                  <a:gd name="T29" fmla="*/ 10239 h 380"/>
                  <a:gd name="T30" fmla="*/ 10675 w 412"/>
                  <a:gd name="T31" fmla="*/ 9329 h 380"/>
                  <a:gd name="T32" fmla="*/ 10083 w 412"/>
                  <a:gd name="T33" fmla="*/ 8109 h 380"/>
                  <a:gd name="T34" fmla="*/ 8595 w 412"/>
                  <a:gd name="T35" fmla="*/ 6196 h 380"/>
                  <a:gd name="T36" fmla="*/ 6688 w 412"/>
                  <a:gd name="T37" fmla="*/ 2735 h 380"/>
                  <a:gd name="T38" fmla="*/ 5363 w 412"/>
                  <a:gd name="T39" fmla="*/ 1276 h 380"/>
                  <a:gd name="T40" fmla="*/ 3563 w 412"/>
                  <a:gd name="T41" fmla="*/ 93 h 380"/>
                  <a:gd name="T42" fmla="*/ 2270 w 412"/>
                  <a:gd name="T43" fmla="*/ 205 h 380"/>
                  <a:gd name="T44" fmla="*/ 708 w 412"/>
                  <a:gd name="T45" fmla="*/ 854 h 380"/>
                  <a:gd name="T46" fmla="*/ 50 w 412"/>
                  <a:gd name="T47" fmla="*/ 913 h 380"/>
                  <a:gd name="T48" fmla="*/ 83 w 412"/>
                  <a:gd name="T49" fmla="*/ 1366 h 380"/>
                  <a:gd name="T50" fmla="*/ 3408 w 412"/>
                  <a:gd name="T51" fmla="*/ 2492 h 3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12" h="380">
                    <a:moveTo>
                      <a:pt x="87" y="49"/>
                    </a:moveTo>
                    <a:cubicBezTo>
                      <a:pt x="107" y="60"/>
                      <a:pt x="121" y="63"/>
                      <a:pt x="137" y="79"/>
                    </a:cubicBezTo>
                    <a:cubicBezTo>
                      <a:pt x="157" y="97"/>
                      <a:pt x="169" y="131"/>
                      <a:pt x="182" y="153"/>
                    </a:cubicBezTo>
                    <a:cubicBezTo>
                      <a:pt x="192" y="172"/>
                      <a:pt x="206" y="197"/>
                      <a:pt x="216" y="217"/>
                    </a:cubicBezTo>
                    <a:cubicBezTo>
                      <a:pt x="232" y="249"/>
                      <a:pt x="238" y="276"/>
                      <a:pt x="256" y="305"/>
                    </a:cubicBezTo>
                    <a:cubicBezTo>
                      <a:pt x="263" y="316"/>
                      <a:pt x="266" y="331"/>
                      <a:pt x="271" y="342"/>
                    </a:cubicBezTo>
                    <a:cubicBezTo>
                      <a:pt x="278" y="354"/>
                      <a:pt x="282" y="367"/>
                      <a:pt x="288" y="378"/>
                    </a:cubicBezTo>
                    <a:cubicBezTo>
                      <a:pt x="288" y="379"/>
                      <a:pt x="289" y="379"/>
                      <a:pt x="289" y="380"/>
                    </a:cubicBezTo>
                    <a:cubicBezTo>
                      <a:pt x="412" y="380"/>
                      <a:pt x="412" y="380"/>
                      <a:pt x="412" y="380"/>
                    </a:cubicBezTo>
                    <a:cubicBezTo>
                      <a:pt x="409" y="375"/>
                      <a:pt x="399" y="364"/>
                      <a:pt x="396" y="358"/>
                    </a:cubicBezTo>
                    <a:cubicBezTo>
                      <a:pt x="388" y="345"/>
                      <a:pt x="384" y="332"/>
                      <a:pt x="372" y="323"/>
                    </a:cubicBezTo>
                    <a:cubicBezTo>
                      <a:pt x="362" y="317"/>
                      <a:pt x="357" y="313"/>
                      <a:pt x="356" y="301"/>
                    </a:cubicBezTo>
                    <a:cubicBezTo>
                      <a:pt x="355" y="291"/>
                      <a:pt x="356" y="287"/>
                      <a:pt x="349" y="279"/>
                    </a:cubicBezTo>
                    <a:cubicBezTo>
                      <a:pt x="334" y="261"/>
                      <a:pt x="310" y="250"/>
                      <a:pt x="300" y="228"/>
                    </a:cubicBezTo>
                    <a:cubicBezTo>
                      <a:pt x="295" y="217"/>
                      <a:pt x="293" y="211"/>
                      <a:pt x="285" y="202"/>
                    </a:cubicBezTo>
                    <a:cubicBezTo>
                      <a:pt x="280" y="196"/>
                      <a:pt x="276" y="191"/>
                      <a:pt x="273" y="184"/>
                    </a:cubicBezTo>
                    <a:cubicBezTo>
                      <a:pt x="272" y="183"/>
                      <a:pt x="273" y="175"/>
                      <a:pt x="258" y="160"/>
                    </a:cubicBezTo>
                    <a:cubicBezTo>
                      <a:pt x="244" y="145"/>
                      <a:pt x="236" y="140"/>
                      <a:pt x="220" y="122"/>
                    </a:cubicBezTo>
                    <a:cubicBezTo>
                      <a:pt x="204" y="103"/>
                      <a:pt x="182" y="68"/>
                      <a:pt x="171" y="54"/>
                    </a:cubicBezTo>
                    <a:cubicBezTo>
                      <a:pt x="159" y="40"/>
                      <a:pt x="149" y="34"/>
                      <a:pt x="137" y="25"/>
                    </a:cubicBezTo>
                    <a:cubicBezTo>
                      <a:pt x="125" y="16"/>
                      <a:pt x="107" y="4"/>
                      <a:pt x="91" y="2"/>
                    </a:cubicBezTo>
                    <a:cubicBezTo>
                      <a:pt x="75" y="0"/>
                      <a:pt x="65" y="1"/>
                      <a:pt x="58" y="4"/>
                    </a:cubicBezTo>
                    <a:cubicBezTo>
                      <a:pt x="50" y="7"/>
                      <a:pt x="24" y="17"/>
                      <a:pt x="18" y="17"/>
                    </a:cubicBezTo>
                    <a:cubicBezTo>
                      <a:pt x="12" y="17"/>
                      <a:pt x="8" y="19"/>
                      <a:pt x="1" y="18"/>
                    </a:cubicBezTo>
                    <a:cubicBezTo>
                      <a:pt x="0" y="21"/>
                      <a:pt x="0" y="25"/>
                      <a:pt x="2" y="27"/>
                    </a:cubicBezTo>
                    <a:cubicBezTo>
                      <a:pt x="20" y="37"/>
                      <a:pt x="69" y="39"/>
                      <a:pt x="87" y="49"/>
                    </a:cubicBezTo>
                    <a:close/>
                  </a:path>
                </a:pathLst>
              </a:custGeom>
              <a:solidFill>
                <a:srgbClr val="A5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14">
                <a:extLst>
                  <a:ext uri="{FF2B5EF4-FFF2-40B4-BE49-F238E27FC236}">
                    <a16:creationId xmlns:a16="http://schemas.microsoft.com/office/drawing/2014/main" id="{41D049CF-C146-4463-A95D-245942948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851"/>
                <a:ext cx="160" cy="165"/>
              </a:xfrm>
              <a:custGeom>
                <a:avLst/>
                <a:gdLst>
                  <a:gd name="T0" fmla="*/ 1925 w 64"/>
                  <a:gd name="T1" fmla="*/ 0 h 62"/>
                  <a:gd name="T2" fmla="*/ 0 w 64"/>
                  <a:gd name="T3" fmla="*/ 1961 h 62"/>
                  <a:gd name="T4" fmla="*/ 1145 w 64"/>
                  <a:gd name="T5" fmla="*/ 3108 h 62"/>
                  <a:gd name="T6" fmla="*/ 2500 w 64"/>
                  <a:gd name="T7" fmla="*/ 1261 h 62"/>
                  <a:gd name="T8" fmla="*/ 1925 w 6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2">
                    <a:moveTo>
                      <a:pt x="49" y="0"/>
                    </a:moveTo>
                    <a:cubicBezTo>
                      <a:pt x="36" y="27"/>
                      <a:pt x="3" y="23"/>
                      <a:pt x="0" y="39"/>
                    </a:cubicBezTo>
                    <a:cubicBezTo>
                      <a:pt x="15" y="40"/>
                      <a:pt x="29" y="62"/>
                      <a:pt x="29" y="62"/>
                    </a:cubicBezTo>
                    <a:cubicBezTo>
                      <a:pt x="29" y="62"/>
                      <a:pt x="40" y="41"/>
                      <a:pt x="64" y="25"/>
                    </a:cubicBezTo>
                    <a:cubicBezTo>
                      <a:pt x="59" y="17"/>
                      <a:pt x="55" y="9"/>
                      <a:pt x="49" y="0"/>
                    </a:cubicBezTo>
                    <a:close/>
                  </a:path>
                </a:pathLst>
              </a:custGeom>
              <a:solidFill>
                <a:srgbClr val="D4E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15">
                <a:extLst>
                  <a:ext uri="{FF2B5EF4-FFF2-40B4-BE49-F238E27FC236}">
                    <a16:creationId xmlns:a16="http://schemas.microsoft.com/office/drawing/2014/main" id="{BB2E801C-3665-4852-9FF9-919AB5774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981"/>
                <a:ext cx="525" cy="769"/>
              </a:xfrm>
              <a:custGeom>
                <a:avLst/>
                <a:gdLst>
                  <a:gd name="T0" fmla="*/ 283 w 210"/>
                  <a:gd name="T1" fmla="*/ 14638 h 288"/>
                  <a:gd name="T2" fmla="*/ 8208 w 210"/>
                  <a:gd name="T3" fmla="*/ 14638 h 288"/>
                  <a:gd name="T4" fmla="*/ 7895 w 210"/>
                  <a:gd name="T5" fmla="*/ 14125 h 288"/>
                  <a:gd name="T6" fmla="*/ 6458 w 210"/>
                  <a:gd name="T7" fmla="*/ 11685 h 288"/>
                  <a:gd name="T8" fmla="*/ 6145 w 210"/>
                  <a:gd name="T9" fmla="*/ 10168 h 288"/>
                  <a:gd name="T10" fmla="*/ 5470 w 210"/>
                  <a:gd name="T11" fmla="*/ 8435 h 288"/>
                  <a:gd name="T12" fmla="*/ 4658 w 210"/>
                  <a:gd name="T13" fmla="*/ 5140 h 288"/>
                  <a:gd name="T14" fmla="*/ 4458 w 210"/>
                  <a:gd name="T15" fmla="*/ 1733 h 288"/>
                  <a:gd name="T16" fmla="*/ 4845 w 210"/>
                  <a:gd name="T17" fmla="*/ 662 h 288"/>
                  <a:gd name="T18" fmla="*/ 4458 w 210"/>
                  <a:gd name="T19" fmla="*/ 0 h 288"/>
                  <a:gd name="T20" fmla="*/ 2813 w 210"/>
                  <a:gd name="T21" fmla="*/ 1311 h 288"/>
                  <a:gd name="T22" fmla="*/ 1063 w 210"/>
                  <a:gd name="T23" fmla="*/ 4227 h 288"/>
                  <a:gd name="T24" fmla="*/ 363 w 210"/>
                  <a:gd name="T25" fmla="*/ 6302 h 288"/>
                  <a:gd name="T26" fmla="*/ 0 w 210"/>
                  <a:gd name="T27" fmla="*/ 9554 h 288"/>
                  <a:gd name="T28" fmla="*/ 238 w 210"/>
                  <a:gd name="T29" fmla="*/ 13938 h 288"/>
                  <a:gd name="T30" fmla="*/ 283 w 210"/>
                  <a:gd name="T31" fmla="*/ 14638 h 2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0" h="288">
                    <a:moveTo>
                      <a:pt x="7" y="288"/>
                    </a:moveTo>
                    <a:cubicBezTo>
                      <a:pt x="210" y="288"/>
                      <a:pt x="210" y="288"/>
                      <a:pt x="210" y="288"/>
                    </a:cubicBezTo>
                    <a:cubicBezTo>
                      <a:pt x="207" y="285"/>
                      <a:pt x="205" y="281"/>
                      <a:pt x="202" y="278"/>
                    </a:cubicBezTo>
                    <a:cubicBezTo>
                      <a:pt x="190" y="264"/>
                      <a:pt x="173" y="247"/>
                      <a:pt x="165" y="230"/>
                    </a:cubicBezTo>
                    <a:cubicBezTo>
                      <a:pt x="161" y="221"/>
                      <a:pt x="160" y="210"/>
                      <a:pt x="157" y="200"/>
                    </a:cubicBezTo>
                    <a:cubicBezTo>
                      <a:pt x="154" y="186"/>
                      <a:pt x="149" y="177"/>
                      <a:pt x="140" y="166"/>
                    </a:cubicBezTo>
                    <a:cubicBezTo>
                      <a:pt x="125" y="147"/>
                      <a:pt x="122" y="126"/>
                      <a:pt x="119" y="101"/>
                    </a:cubicBezTo>
                    <a:cubicBezTo>
                      <a:pt x="116" y="73"/>
                      <a:pt x="110" y="61"/>
                      <a:pt x="114" y="34"/>
                    </a:cubicBezTo>
                    <a:cubicBezTo>
                      <a:pt x="115" y="26"/>
                      <a:pt x="119" y="19"/>
                      <a:pt x="124" y="13"/>
                    </a:cubicBezTo>
                    <a:cubicBezTo>
                      <a:pt x="124" y="11"/>
                      <a:pt x="120" y="5"/>
                      <a:pt x="114" y="0"/>
                    </a:cubicBezTo>
                    <a:cubicBezTo>
                      <a:pt x="103" y="5"/>
                      <a:pt x="87" y="12"/>
                      <a:pt x="72" y="26"/>
                    </a:cubicBezTo>
                    <a:cubicBezTo>
                      <a:pt x="63" y="41"/>
                      <a:pt x="34" y="68"/>
                      <a:pt x="27" y="83"/>
                    </a:cubicBezTo>
                    <a:cubicBezTo>
                      <a:pt x="18" y="100"/>
                      <a:pt x="11" y="109"/>
                      <a:pt x="9" y="124"/>
                    </a:cubicBezTo>
                    <a:cubicBezTo>
                      <a:pt x="8" y="140"/>
                      <a:pt x="0" y="156"/>
                      <a:pt x="0" y="188"/>
                    </a:cubicBezTo>
                    <a:cubicBezTo>
                      <a:pt x="0" y="220"/>
                      <a:pt x="2" y="252"/>
                      <a:pt x="6" y="274"/>
                    </a:cubicBezTo>
                    <a:cubicBezTo>
                      <a:pt x="7" y="279"/>
                      <a:pt x="7" y="283"/>
                      <a:pt x="7" y="288"/>
                    </a:cubicBezTo>
                    <a:close/>
                  </a:path>
                </a:pathLst>
              </a:custGeom>
              <a:solidFill>
                <a:srgbClr val="A5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6">
                <a:extLst>
                  <a:ext uri="{FF2B5EF4-FFF2-40B4-BE49-F238E27FC236}">
                    <a16:creationId xmlns:a16="http://schemas.microsoft.com/office/drawing/2014/main" id="{ECF023A5-802B-4873-8FAA-819743628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800"/>
                <a:ext cx="117" cy="67"/>
              </a:xfrm>
              <a:custGeom>
                <a:avLst/>
                <a:gdLst>
                  <a:gd name="T0" fmla="*/ 1618 w 47"/>
                  <a:gd name="T1" fmla="*/ 616 h 25"/>
                  <a:gd name="T2" fmla="*/ 416 w 47"/>
                  <a:gd name="T3" fmla="*/ 0 h 25"/>
                  <a:gd name="T4" fmla="*/ 0 w 47"/>
                  <a:gd name="T5" fmla="*/ 150 h 25"/>
                  <a:gd name="T6" fmla="*/ 75 w 47"/>
                  <a:gd name="T7" fmla="*/ 252 h 25"/>
                  <a:gd name="T8" fmla="*/ 309 w 47"/>
                  <a:gd name="T9" fmla="*/ 461 h 25"/>
                  <a:gd name="T10" fmla="*/ 570 w 47"/>
                  <a:gd name="T11" fmla="*/ 825 h 25"/>
                  <a:gd name="T12" fmla="*/ 724 w 47"/>
                  <a:gd name="T13" fmla="*/ 825 h 25"/>
                  <a:gd name="T14" fmla="*/ 924 w 47"/>
                  <a:gd name="T15" fmla="*/ 1077 h 25"/>
                  <a:gd name="T16" fmla="*/ 1078 w 47"/>
                  <a:gd name="T17" fmla="*/ 1292 h 25"/>
                  <a:gd name="T18" fmla="*/ 1344 w 47"/>
                  <a:gd name="T19" fmla="*/ 1235 h 25"/>
                  <a:gd name="T20" fmla="*/ 1419 w 47"/>
                  <a:gd name="T21" fmla="*/ 1134 h 25"/>
                  <a:gd name="T22" fmla="*/ 1802 w 47"/>
                  <a:gd name="T23" fmla="*/ 1043 h 25"/>
                  <a:gd name="T24" fmla="*/ 1802 w 47"/>
                  <a:gd name="T25" fmla="*/ 984 h 25"/>
                  <a:gd name="T26" fmla="*/ 1618 w 47"/>
                  <a:gd name="T27" fmla="*/ 616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" h="25">
                    <a:moveTo>
                      <a:pt x="42" y="12"/>
                    </a:moveTo>
                    <a:cubicBezTo>
                      <a:pt x="35" y="6"/>
                      <a:pt x="20" y="4"/>
                      <a:pt x="11" y="0"/>
                    </a:cubicBezTo>
                    <a:cubicBezTo>
                      <a:pt x="9" y="2"/>
                      <a:pt x="5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6"/>
                      <a:pt x="7" y="7"/>
                      <a:pt x="8" y="9"/>
                    </a:cubicBezTo>
                    <a:cubicBezTo>
                      <a:pt x="11" y="10"/>
                      <a:pt x="12" y="15"/>
                      <a:pt x="15" y="16"/>
                    </a:cubicBezTo>
                    <a:cubicBezTo>
                      <a:pt x="16" y="17"/>
                      <a:pt x="18" y="16"/>
                      <a:pt x="19" y="16"/>
                    </a:cubicBezTo>
                    <a:cubicBezTo>
                      <a:pt x="21" y="17"/>
                      <a:pt x="23" y="19"/>
                      <a:pt x="24" y="21"/>
                    </a:cubicBezTo>
                    <a:cubicBezTo>
                      <a:pt x="26" y="24"/>
                      <a:pt x="26" y="24"/>
                      <a:pt x="28" y="25"/>
                    </a:cubicBezTo>
                    <a:cubicBezTo>
                      <a:pt x="30" y="25"/>
                      <a:pt x="34" y="21"/>
                      <a:pt x="35" y="24"/>
                    </a:cubicBezTo>
                    <a:cubicBezTo>
                      <a:pt x="36" y="24"/>
                      <a:pt x="37" y="23"/>
                      <a:pt x="37" y="22"/>
                    </a:cubicBezTo>
                    <a:cubicBezTo>
                      <a:pt x="42" y="21"/>
                      <a:pt x="42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7"/>
                      <a:pt x="44" y="15"/>
                      <a:pt x="42" y="12"/>
                    </a:cubicBezTo>
                    <a:close/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17">
                <a:extLst>
                  <a:ext uri="{FF2B5EF4-FFF2-40B4-BE49-F238E27FC236}">
                    <a16:creationId xmlns:a16="http://schemas.microsoft.com/office/drawing/2014/main" id="{56360060-7F62-4E1D-9DE6-F3023A93D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301"/>
                <a:ext cx="1284" cy="1449"/>
              </a:xfrm>
              <a:custGeom>
                <a:avLst/>
                <a:gdLst>
                  <a:gd name="T0" fmla="*/ 19987 w 514"/>
                  <a:gd name="T1" fmla="*/ 27438 h 543"/>
                  <a:gd name="T2" fmla="*/ 19312 w 514"/>
                  <a:gd name="T3" fmla="*/ 25615 h 543"/>
                  <a:gd name="T4" fmla="*/ 18740 w 514"/>
                  <a:gd name="T5" fmla="*/ 23734 h 543"/>
                  <a:gd name="T6" fmla="*/ 17179 w 514"/>
                  <a:gd name="T7" fmla="*/ 19269 h 543"/>
                  <a:gd name="T8" fmla="*/ 15858 w 514"/>
                  <a:gd name="T9" fmla="*/ 16022 h 543"/>
                  <a:gd name="T10" fmla="*/ 14092 w 514"/>
                  <a:gd name="T11" fmla="*/ 12278 h 543"/>
                  <a:gd name="T12" fmla="*/ 12143 w 514"/>
                  <a:gd name="T13" fmla="*/ 10751 h 543"/>
                  <a:gd name="T14" fmla="*/ 8918 w 514"/>
                  <a:gd name="T15" fmla="*/ 9692 h 543"/>
                  <a:gd name="T16" fmla="*/ 7826 w 514"/>
                  <a:gd name="T17" fmla="*/ 9428 h 543"/>
                  <a:gd name="T18" fmla="*/ 7719 w 514"/>
                  <a:gd name="T19" fmla="*/ 9543 h 543"/>
                  <a:gd name="T20" fmla="*/ 7407 w 514"/>
                  <a:gd name="T21" fmla="*/ 8416 h 543"/>
                  <a:gd name="T22" fmla="*/ 6815 w 514"/>
                  <a:gd name="T23" fmla="*/ 7357 h 543"/>
                  <a:gd name="T24" fmla="*/ 6940 w 514"/>
                  <a:gd name="T25" fmla="*/ 5126 h 543"/>
                  <a:gd name="T26" fmla="*/ 6190 w 514"/>
                  <a:gd name="T27" fmla="*/ 3133 h 543"/>
                  <a:gd name="T28" fmla="*/ 5298 w 514"/>
                  <a:gd name="T29" fmla="*/ 2223 h 543"/>
                  <a:gd name="T30" fmla="*/ 5016 w 514"/>
                  <a:gd name="T31" fmla="*/ 1516 h 543"/>
                  <a:gd name="T32" fmla="*/ 3745 w 514"/>
                  <a:gd name="T33" fmla="*/ 456 h 543"/>
                  <a:gd name="T34" fmla="*/ 1249 w 514"/>
                  <a:gd name="T35" fmla="*/ 819 h 543"/>
                  <a:gd name="T36" fmla="*/ 699 w 514"/>
                  <a:gd name="T37" fmla="*/ 1425 h 543"/>
                  <a:gd name="T38" fmla="*/ 699 w 514"/>
                  <a:gd name="T39" fmla="*/ 1425 h 543"/>
                  <a:gd name="T40" fmla="*/ 262 w 514"/>
                  <a:gd name="T41" fmla="*/ 2642 h 543"/>
                  <a:gd name="T42" fmla="*/ 155 w 514"/>
                  <a:gd name="T43" fmla="*/ 3248 h 543"/>
                  <a:gd name="T44" fmla="*/ 387 w 514"/>
                  <a:gd name="T45" fmla="*/ 3589 h 543"/>
                  <a:gd name="T46" fmla="*/ 500 w 514"/>
                  <a:gd name="T47" fmla="*/ 4008 h 543"/>
                  <a:gd name="T48" fmla="*/ 342 w 514"/>
                  <a:gd name="T49" fmla="*/ 4558 h 543"/>
                  <a:gd name="T50" fmla="*/ 417 w 514"/>
                  <a:gd name="T51" fmla="*/ 5377 h 543"/>
                  <a:gd name="T52" fmla="*/ 699 w 514"/>
                  <a:gd name="T53" fmla="*/ 6138 h 543"/>
                  <a:gd name="T54" fmla="*/ 1167 w 514"/>
                  <a:gd name="T55" fmla="*/ 6687 h 543"/>
                  <a:gd name="T56" fmla="*/ 1404 w 514"/>
                  <a:gd name="T57" fmla="*/ 7597 h 543"/>
                  <a:gd name="T58" fmla="*/ 1249 w 514"/>
                  <a:gd name="T59" fmla="*/ 7904 h 543"/>
                  <a:gd name="T60" fmla="*/ 967 w 514"/>
                  <a:gd name="T61" fmla="*/ 7656 h 543"/>
                  <a:gd name="T62" fmla="*/ 699 w 514"/>
                  <a:gd name="T63" fmla="*/ 7448 h 543"/>
                  <a:gd name="T64" fmla="*/ 387 w 514"/>
                  <a:gd name="T65" fmla="*/ 7507 h 543"/>
                  <a:gd name="T66" fmla="*/ 75 w 514"/>
                  <a:gd name="T67" fmla="*/ 8110 h 543"/>
                  <a:gd name="T68" fmla="*/ 729 w 514"/>
                  <a:gd name="T69" fmla="*/ 9428 h 543"/>
                  <a:gd name="T70" fmla="*/ 1666 w 514"/>
                  <a:gd name="T71" fmla="*/ 9484 h 543"/>
                  <a:gd name="T72" fmla="*/ 2883 w 514"/>
                  <a:gd name="T73" fmla="*/ 10090 h 543"/>
                  <a:gd name="T74" fmla="*/ 3537 w 514"/>
                  <a:gd name="T75" fmla="*/ 11400 h 543"/>
                  <a:gd name="T76" fmla="*/ 3587 w 514"/>
                  <a:gd name="T77" fmla="*/ 11400 h 543"/>
                  <a:gd name="T78" fmla="*/ 3620 w 514"/>
                  <a:gd name="T79" fmla="*/ 11515 h 543"/>
                  <a:gd name="T80" fmla="*/ 3695 w 514"/>
                  <a:gd name="T81" fmla="*/ 11707 h 543"/>
                  <a:gd name="T82" fmla="*/ 2341 w 514"/>
                  <a:gd name="T83" fmla="*/ 13588 h 543"/>
                  <a:gd name="T84" fmla="*/ 2291 w 514"/>
                  <a:gd name="T85" fmla="*/ 13588 h 543"/>
                  <a:gd name="T86" fmla="*/ 1904 w 514"/>
                  <a:gd name="T87" fmla="*/ 14647 h 543"/>
                  <a:gd name="T88" fmla="*/ 2028 w 514"/>
                  <a:gd name="T89" fmla="*/ 17503 h 543"/>
                  <a:gd name="T90" fmla="*/ 2028 w 514"/>
                  <a:gd name="T91" fmla="*/ 17503 h 543"/>
                  <a:gd name="T92" fmla="*/ 2603 w 514"/>
                  <a:gd name="T93" fmla="*/ 20032 h 543"/>
                  <a:gd name="T94" fmla="*/ 3899 w 514"/>
                  <a:gd name="T95" fmla="*/ 23029 h 543"/>
                  <a:gd name="T96" fmla="*/ 4631 w 514"/>
                  <a:gd name="T97" fmla="*/ 25764 h 543"/>
                  <a:gd name="T98" fmla="*/ 4829 w 514"/>
                  <a:gd name="T99" fmla="*/ 26261 h 543"/>
                  <a:gd name="T100" fmla="*/ 5328 w 514"/>
                  <a:gd name="T101" fmla="*/ 27024 h 543"/>
                  <a:gd name="T102" fmla="*/ 5641 w 514"/>
                  <a:gd name="T103" fmla="*/ 27536 h 543"/>
                  <a:gd name="T104" fmla="*/ 20019 w 514"/>
                  <a:gd name="T105" fmla="*/ 27536 h 543"/>
                  <a:gd name="T106" fmla="*/ 19987 w 514"/>
                  <a:gd name="T107" fmla="*/ 27438 h 5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14" h="543">
                    <a:moveTo>
                      <a:pt x="513" y="541"/>
                    </a:moveTo>
                    <a:cubicBezTo>
                      <a:pt x="507" y="530"/>
                      <a:pt x="503" y="517"/>
                      <a:pt x="496" y="505"/>
                    </a:cubicBezTo>
                    <a:cubicBezTo>
                      <a:pt x="491" y="494"/>
                      <a:pt x="488" y="479"/>
                      <a:pt x="481" y="468"/>
                    </a:cubicBezTo>
                    <a:cubicBezTo>
                      <a:pt x="463" y="439"/>
                      <a:pt x="457" y="412"/>
                      <a:pt x="441" y="380"/>
                    </a:cubicBezTo>
                    <a:cubicBezTo>
                      <a:pt x="431" y="360"/>
                      <a:pt x="417" y="335"/>
                      <a:pt x="407" y="316"/>
                    </a:cubicBezTo>
                    <a:cubicBezTo>
                      <a:pt x="394" y="294"/>
                      <a:pt x="382" y="260"/>
                      <a:pt x="362" y="242"/>
                    </a:cubicBezTo>
                    <a:cubicBezTo>
                      <a:pt x="346" y="226"/>
                      <a:pt x="332" y="223"/>
                      <a:pt x="312" y="212"/>
                    </a:cubicBezTo>
                    <a:cubicBezTo>
                      <a:pt x="294" y="202"/>
                      <a:pt x="247" y="201"/>
                      <a:pt x="229" y="191"/>
                    </a:cubicBezTo>
                    <a:cubicBezTo>
                      <a:pt x="218" y="186"/>
                      <a:pt x="211" y="185"/>
                      <a:pt x="201" y="186"/>
                    </a:cubicBezTo>
                    <a:cubicBezTo>
                      <a:pt x="198" y="188"/>
                      <a:pt x="198" y="188"/>
                      <a:pt x="198" y="188"/>
                    </a:cubicBezTo>
                    <a:cubicBezTo>
                      <a:pt x="193" y="177"/>
                      <a:pt x="194" y="174"/>
                      <a:pt x="190" y="166"/>
                    </a:cubicBezTo>
                    <a:cubicBezTo>
                      <a:pt x="184" y="158"/>
                      <a:pt x="177" y="149"/>
                      <a:pt x="175" y="145"/>
                    </a:cubicBezTo>
                    <a:cubicBezTo>
                      <a:pt x="172" y="138"/>
                      <a:pt x="185" y="123"/>
                      <a:pt x="178" y="101"/>
                    </a:cubicBezTo>
                    <a:cubicBezTo>
                      <a:pt x="171" y="79"/>
                      <a:pt x="169" y="73"/>
                      <a:pt x="159" y="62"/>
                    </a:cubicBezTo>
                    <a:cubicBezTo>
                      <a:pt x="150" y="52"/>
                      <a:pt x="138" y="47"/>
                      <a:pt x="136" y="44"/>
                    </a:cubicBezTo>
                    <a:cubicBezTo>
                      <a:pt x="134" y="41"/>
                      <a:pt x="130" y="34"/>
                      <a:pt x="129" y="30"/>
                    </a:cubicBezTo>
                    <a:cubicBezTo>
                      <a:pt x="128" y="26"/>
                      <a:pt x="115" y="12"/>
                      <a:pt x="96" y="9"/>
                    </a:cubicBezTo>
                    <a:cubicBezTo>
                      <a:pt x="78" y="6"/>
                      <a:pt x="57" y="0"/>
                      <a:pt x="32" y="16"/>
                    </a:cubicBezTo>
                    <a:cubicBezTo>
                      <a:pt x="26" y="20"/>
                      <a:pt x="22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0" y="38"/>
                      <a:pt x="7" y="47"/>
                      <a:pt x="7" y="52"/>
                    </a:cubicBezTo>
                    <a:cubicBezTo>
                      <a:pt x="4" y="56"/>
                      <a:pt x="4" y="60"/>
                      <a:pt x="4" y="64"/>
                    </a:cubicBezTo>
                    <a:cubicBezTo>
                      <a:pt x="4" y="69"/>
                      <a:pt x="6" y="69"/>
                      <a:pt x="10" y="71"/>
                    </a:cubicBezTo>
                    <a:cubicBezTo>
                      <a:pt x="5" y="73"/>
                      <a:pt x="12" y="77"/>
                      <a:pt x="13" y="79"/>
                    </a:cubicBezTo>
                    <a:cubicBezTo>
                      <a:pt x="10" y="82"/>
                      <a:pt x="10" y="86"/>
                      <a:pt x="9" y="90"/>
                    </a:cubicBezTo>
                    <a:cubicBezTo>
                      <a:pt x="8" y="96"/>
                      <a:pt x="11" y="101"/>
                      <a:pt x="11" y="106"/>
                    </a:cubicBezTo>
                    <a:cubicBezTo>
                      <a:pt x="12" y="113"/>
                      <a:pt x="15" y="116"/>
                      <a:pt x="18" y="121"/>
                    </a:cubicBezTo>
                    <a:cubicBezTo>
                      <a:pt x="22" y="128"/>
                      <a:pt x="23" y="131"/>
                      <a:pt x="30" y="132"/>
                    </a:cubicBezTo>
                    <a:cubicBezTo>
                      <a:pt x="25" y="140"/>
                      <a:pt x="35" y="144"/>
                      <a:pt x="36" y="150"/>
                    </a:cubicBezTo>
                    <a:cubicBezTo>
                      <a:pt x="33" y="151"/>
                      <a:pt x="32" y="154"/>
                      <a:pt x="32" y="156"/>
                    </a:cubicBezTo>
                    <a:cubicBezTo>
                      <a:pt x="31" y="153"/>
                      <a:pt x="28" y="152"/>
                      <a:pt x="25" y="151"/>
                    </a:cubicBezTo>
                    <a:cubicBezTo>
                      <a:pt x="22" y="149"/>
                      <a:pt x="22" y="147"/>
                      <a:pt x="18" y="147"/>
                    </a:cubicBezTo>
                    <a:cubicBezTo>
                      <a:pt x="16" y="147"/>
                      <a:pt x="13" y="147"/>
                      <a:pt x="10" y="148"/>
                    </a:cubicBezTo>
                    <a:cubicBezTo>
                      <a:pt x="10" y="148"/>
                      <a:pt x="3" y="152"/>
                      <a:pt x="2" y="160"/>
                    </a:cubicBezTo>
                    <a:cubicBezTo>
                      <a:pt x="0" y="167"/>
                      <a:pt x="9" y="182"/>
                      <a:pt x="19" y="186"/>
                    </a:cubicBezTo>
                    <a:cubicBezTo>
                      <a:pt x="30" y="192"/>
                      <a:pt x="39" y="190"/>
                      <a:pt x="43" y="187"/>
                    </a:cubicBezTo>
                    <a:cubicBezTo>
                      <a:pt x="52" y="191"/>
                      <a:pt x="67" y="193"/>
                      <a:pt x="74" y="199"/>
                    </a:cubicBezTo>
                    <a:cubicBezTo>
                      <a:pt x="82" y="208"/>
                      <a:pt x="87" y="216"/>
                      <a:pt x="91" y="225"/>
                    </a:cubicBezTo>
                    <a:cubicBezTo>
                      <a:pt x="91" y="225"/>
                      <a:pt x="91" y="225"/>
                      <a:pt x="92" y="225"/>
                    </a:cubicBezTo>
                    <a:cubicBezTo>
                      <a:pt x="92" y="226"/>
                      <a:pt x="92" y="227"/>
                      <a:pt x="93" y="227"/>
                    </a:cubicBezTo>
                    <a:cubicBezTo>
                      <a:pt x="93" y="229"/>
                      <a:pt x="94" y="230"/>
                      <a:pt x="95" y="231"/>
                    </a:cubicBezTo>
                    <a:cubicBezTo>
                      <a:pt x="71" y="247"/>
                      <a:pt x="60" y="268"/>
                      <a:pt x="60" y="268"/>
                    </a:cubicBezTo>
                    <a:cubicBezTo>
                      <a:pt x="60" y="268"/>
                      <a:pt x="59" y="266"/>
                      <a:pt x="59" y="268"/>
                    </a:cubicBezTo>
                    <a:cubicBezTo>
                      <a:pt x="54" y="274"/>
                      <a:pt x="50" y="281"/>
                      <a:pt x="49" y="289"/>
                    </a:cubicBezTo>
                    <a:cubicBezTo>
                      <a:pt x="46" y="312"/>
                      <a:pt x="49" y="325"/>
                      <a:pt x="52" y="345"/>
                    </a:cubicBezTo>
                    <a:cubicBezTo>
                      <a:pt x="52" y="345"/>
                      <a:pt x="52" y="345"/>
                      <a:pt x="52" y="345"/>
                    </a:cubicBezTo>
                    <a:cubicBezTo>
                      <a:pt x="57" y="362"/>
                      <a:pt x="58" y="380"/>
                      <a:pt x="67" y="395"/>
                    </a:cubicBezTo>
                    <a:cubicBezTo>
                      <a:pt x="79" y="415"/>
                      <a:pt x="93" y="431"/>
                      <a:pt x="100" y="454"/>
                    </a:cubicBezTo>
                    <a:cubicBezTo>
                      <a:pt x="106" y="472"/>
                      <a:pt x="111" y="490"/>
                      <a:pt x="119" y="508"/>
                    </a:cubicBezTo>
                    <a:cubicBezTo>
                      <a:pt x="120" y="510"/>
                      <a:pt x="123" y="516"/>
                      <a:pt x="124" y="518"/>
                    </a:cubicBezTo>
                    <a:cubicBezTo>
                      <a:pt x="129" y="523"/>
                      <a:pt x="133" y="528"/>
                      <a:pt x="137" y="533"/>
                    </a:cubicBezTo>
                    <a:cubicBezTo>
                      <a:pt x="140" y="536"/>
                      <a:pt x="142" y="540"/>
                      <a:pt x="145" y="543"/>
                    </a:cubicBezTo>
                    <a:cubicBezTo>
                      <a:pt x="514" y="543"/>
                      <a:pt x="514" y="543"/>
                      <a:pt x="514" y="543"/>
                    </a:cubicBezTo>
                    <a:cubicBezTo>
                      <a:pt x="514" y="542"/>
                      <a:pt x="513" y="542"/>
                      <a:pt x="513" y="541"/>
                    </a:cubicBezTo>
                    <a:close/>
                  </a:path>
                </a:pathLst>
              </a:cu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18">
                <a:extLst>
                  <a:ext uri="{FF2B5EF4-FFF2-40B4-BE49-F238E27FC236}">
                    <a16:creationId xmlns:a16="http://schemas.microsoft.com/office/drawing/2014/main" id="{71D99DFB-0474-4D9D-9BA8-7C149B64F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95"/>
                <a:ext cx="137" cy="64"/>
              </a:xfrm>
              <a:custGeom>
                <a:avLst/>
                <a:gdLst>
                  <a:gd name="T0" fmla="*/ 30 w 55"/>
                  <a:gd name="T1" fmla="*/ 56 h 24"/>
                  <a:gd name="T2" fmla="*/ 0 w 55"/>
                  <a:gd name="T3" fmla="*/ 93 h 24"/>
                  <a:gd name="T4" fmla="*/ 30 w 55"/>
                  <a:gd name="T5" fmla="*/ 248 h 24"/>
                  <a:gd name="T6" fmla="*/ 882 w 55"/>
                  <a:gd name="T7" fmla="*/ 909 h 24"/>
                  <a:gd name="T8" fmla="*/ 2115 w 55"/>
                  <a:gd name="T9" fmla="*/ 1059 h 24"/>
                  <a:gd name="T10" fmla="*/ 1886 w 55"/>
                  <a:gd name="T11" fmla="*/ 605 h 24"/>
                  <a:gd name="T12" fmla="*/ 1111 w 55"/>
                  <a:gd name="T13" fmla="*/ 307 h 24"/>
                  <a:gd name="T14" fmla="*/ 30 w 55"/>
                  <a:gd name="T15" fmla="*/ 56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4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15"/>
                      <a:pt x="12" y="17"/>
                      <a:pt x="23" y="18"/>
                    </a:cubicBezTo>
                    <a:cubicBezTo>
                      <a:pt x="32" y="19"/>
                      <a:pt x="47" y="24"/>
                      <a:pt x="55" y="21"/>
                    </a:cubicBezTo>
                    <a:cubicBezTo>
                      <a:pt x="55" y="17"/>
                      <a:pt x="52" y="15"/>
                      <a:pt x="49" y="12"/>
                    </a:cubicBezTo>
                    <a:cubicBezTo>
                      <a:pt x="41" y="10"/>
                      <a:pt x="34" y="8"/>
                      <a:pt x="29" y="6"/>
                    </a:cubicBezTo>
                    <a:cubicBezTo>
                      <a:pt x="18" y="1"/>
                      <a:pt x="11" y="0"/>
                      <a:pt x="1" y="1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19">
                <a:extLst>
                  <a:ext uri="{FF2B5EF4-FFF2-40B4-BE49-F238E27FC236}">
                    <a16:creationId xmlns:a16="http://schemas.microsoft.com/office/drawing/2014/main" id="{28C7B16D-3AF0-43EF-A218-5E0DF728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827"/>
                <a:ext cx="600" cy="797"/>
              </a:xfrm>
              <a:custGeom>
                <a:avLst/>
                <a:gdLst>
                  <a:gd name="T0" fmla="*/ 9063 w 240"/>
                  <a:gd name="T1" fmla="*/ 13578 h 299"/>
                  <a:gd name="T2" fmla="*/ 8563 w 240"/>
                  <a:gd name="T3" fmla="*/ 11758 h 299"/>
                  <a:gd name="T4" fmla="*/ 7550 w 240"/>
                  <a:gd name="T5" fmla="*/ 7730 h 299"/>
                  <a:gd name="T6" fmla="*/ 6800 w 240"/>
                  <a:gd name="T7" fmla="*/ 5003 h 299"/>
                  <a:gd name="T8" fmla="*/ 5238 w 240"/>
                  <a:gd name="T9" fmla="*/ 2124 h 299"/>
                  <a:gd name="T10" fmla="*/ 3563 w 240"/>
                  <a:gd name="T11" fmla="*/ 968 h 299"/>
                  <a:gd name="T12" fmla="*/ 1845 w 240"/>
                  <a:gd name="T13" fmla="*/ 56 h 299"/>
                  <a:gd name="T14" fmla="*/ 0 w 240"/>
                  <a:gd name="T15" fmla="*/ 56 h 299"/>
                  <a:gd name="T16" fmla="*/ 2313 w 240"/>
                  <a:gd name="T17" fmla="*/ 760 h 299"/>
                  <a:gd name="T18" fmla="*/ 4270 w 240"/>
                  <a:gd name="T19" fmla="*/ 2274 h 299"/>
                  <a:gd name="T20" fmla="*/ 6020 w 240"/>
                  <a:gd name="T21" fmla="*/ 6003 h 299"/>
                  <a:gd name="T22" fmla="*/ 7345 w 240"/>
                  <a:gd name="T23" fmla="*/ 9244 h 299"/>
                  <a:gd name="T24" fmla="*/ 8908 w 240"/>
                  <a:gd name="T25" fmla="*/ 13677 h 299"/>
                  <a:gd name="T26" fmla="*/ 9375 w 240"/>
                  <a:gd name="T27" fmla="*/ 15092 h 299"/>
                  <a:gd name="T28" fmla="*/ 9375 w 240"/>
                  <a:gd name="T29" fmla="*/ 15092 h 299"/>
                  <a:gd name="T30" fmla="*/ 9063 w 240"/>
                  <a:gd name="T31" fmla="*/ 13578 h 2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299">
                    <a:moveTo>
                      <a:pt x="232" y="269"/>
                    </a:moveTo>
                    <a:cubicBezTo>
                      <a:pt x="229" y="259"/>
                      <a:pt x="221" y="240"/>
                      <a:pt x="219" y="233"/>
                    </a:cubicBezTo>
                    <a:cubicBezTo>
                      <a:pt x="211" y="214"/>
                      <a:pt x="194" y="173"/>
                      <a:pt x="193" y="153"/>
                    </a:cubicBezTo>
                    <a:cubicBezTo>
                      <a:pt x="191" y="133"/>
                      <a:pt x="183" y="116"/>
                      <a:pt x="174" y="99"/>
                    </a:cubicBezTo>
                    <a:cubicBezTo>
                      <a:pt x="163" y="77"/>
                      <a:pt x="155" y="55"/>
                      <a:pt x="134" y="42"/>
                    </a:cubicBezTo>
                    <a:cubicBezTo>
                      <a:pt x="120" y="34"/>
                      <a:pt x="105" y="26"/>
                      <a:pt x="91" y="19"/>
                    </a:cubicBezTo>
                    <a:cubicBezTo>
                      <a:pt x="77" y="12"/>
                      <a:pt x="62" y="3"/>
                      <a:pt x="47" y="1"/>
                    </a:cubicBezTo>
                    <a:cubicBezTo>
                      <a:pt x="35" y="0"/>
                      <a:pt x="15" y="3"/>
                      <a:pt x="0" y="1"/>
                    </a:cubicBezTo>
                    <a:cubicBezTo>
                      <a:pt x="21" y="5"/>
                      <a:pt x="47" y="8"/>
                      <a:pt x="59" y="15"/>
                    </a:cubicBezTo>
                    <a:cubicBezTo>
                      <a:pt x="79" y="26"/>
                      <a:pt x="93" y="29"/>
                      <a:pt x="109" y="45"/>
                    </a:cubicBezTo>
                    <a:cubicBezTo>
                      <a:pt x="129" y="63"/>
                      <a:pt x="141" y="97"/>
                      <a:pt x="154" y="119"/>
                    </a:cubicBezTo>
                    <a:cubicBezTo>
                      <a:pt x="164" y="138"/>
                      <a:pt x="178" y="163"/>
                      <a:pt x="188" y="183"/>
                    </a:cubicBezTo>
                    <a:cubicBezTo>
                      <a:pt x="204" y="215"/>
                      <a:pt x="210" y="242"/>
                      <a:pt x="228" y="271"/>
                    </a:cubicBezTo>
                    <a:cubicBezTo>
                      <a:pt x="233" y="279"/>
                      <a:pt x="236" y="290"/>
                      <a:pt x="240" y="299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8" y="288"/>
                      <a:pt x="232" y="269"/>
                    </a:cubicBezTo>
                    <a:close/>
                  </a:path>
                </a:pathLst>
              </a:custGeom>
              <a:solidFill>
                <a:srgbClr val="74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20">
                <a:extLst>
                  <a:ext uri="{FF2B5EF4-FFF2-40B4-BE49-F238E27FC236}">
                    <a16:creationId xmlns:a16="http://schemas.microsoft.com/office/drawing/2014/main" id="{1464B7B8-4908-4CF4-8C00-F3BEEA9B4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725"/>
                <a:ext cx="108" cy="83"/>
              </a:xfrm>
              <a:custGeom>
                <a:avLst/>
                <a:gdLst>
                  <a:gd name="T0" fmla="*/ 50 w 43"/>
                  <a:gd name="T1" fmla="*/ 367 h 31"/>
                  <a:gd name="T2" fmla="*/ 367 w 43"/>
                  <a:gd name="T3" fmla="*/ 1499 h 31"/>
                  <a:gd name="T4" fmla="*/ 472 w 43"/>
                  <a:gd name="T5" fmla="*/ 1384 h 31"/>
                  <a:gd name="T6" fmla="*/ 1552 w 43"/>
                  <a:gd name="T7" fmla="*/ 1590 h 31"/>
                  <a:gd name="T8" fmla="*/ 1507 w 43"/>
                  <a:gd name="T9" fmla="*/ 1590 h 31"/>
                  <a:gd name="T10" fmla="*/ 1710 w 43"/>
                  <a:gd name="T11" fmla="*/ 766 h 31"/>
                  <a:gd name="T12" fmla="*/ 1027 w 43"/>
                  <a:gd name="T13" fmla="*/ 209 h 31"/>
                  <a:gd name="T14" fmla="*/ 0 w 43"/>
                  <a:gd name="T15" fmla="*/ 252 h 31"/>
                  <a:gd name="T16" fmla="*/ 0 w 43"/>
                  <a:gd name="T17" fmla="*/ 308 h 31"/>
                  <a:gd name="T18" fmla="*/ 50 w 43"/>
                  <a:gd name="T19" fmla="*/ 367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31">
                    <a:moveTo>
                      <a:pt x="1" y="7"/>
                    </a:moveTo>
                    <a:cubicBezTo>
                      <a:pt x="5" y="15"/>
                      <a:pt x="4" y="18"/>
                      <a:pt x="9" y="29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21" y="26"/>
                      <a:pt x="28" y="27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7"/>
                      <a:pt x="37" y="17"/>
                      <a:pt x="43" y="15"/>
                    </a:cubicBezTo>
                    <a:cubicBezTo>
                      <a:pt x="43" y="15"/>
                      <a:pt x="42" y="8"/>
                      <a:pt x="26" y="4"/>
                    </a:cubicBezTo>
                    <a:cubicBezTo>
                      <a:pt x="26" y="4"/>
                      <a:pt x="18" y="0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rgbClr val="D4E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21">
                <a:extLst>
                  <a:ext uri="{FF2B5EF4-FFF2-40B4-BE49-F238E27FC236}">
                    <a16:creationId xmlns:a16="http://schemas.microsoft.com/office/drawing/2014/main" id="{D8E62B25-B923-4A83-8D84-EA9C8F17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3128"/>
                <a:ext cx="65" cy="83"/>
              </a:xfrm>
              <a:custGeom>
                <a:avLst/>
                <a:gdLst>
                  <a:gd name="T0" fmla="*/ 363 w 26"/>
                  <a:gd name="T1" fmla="*/ 458 h 31"/>
                  <a:gd name="T2" fmla="*/ 0 w 26"/>
                  <a:gd name="T3" fmla="*/ 983 h 31"/>
                  <a:gd name="T4" fmla="*/ 470 w 26"/>
                  <a:gd name="T5" fmla="*/ 1534 h 31"/>
                  <a:gd name="T6" fmla="*/ 520 w 26"/>
                  <a:gd name="T7" fmla="*/ 36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31">
                    <a:moveTo>
                      <a:pt x="9" y="9"/>
                    </a:moveTo>
                    <a:cubicBezTo>
                      <a:pt x="4" y="11"/>
                      <a:pt x="0" y="13"/>
                      <a:pt x="0" y="19"/>
                    </a:cubicBezTo>
                    <a:cubicBezTo>
                      <a:pt x="1" y="25"/>
                      <a:pt x="6" y="31"/>
                      <a:pt x="12" y="30"/>
                    </a:cubicBezTo>
                    <a:cubicBezTo>
                      <a:pt x="26" y="28"/>
                      <a:pt x="26" y="0"/>
                      <a:pt x="13" y="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22">
                <a:extLst>
                  <a:ext uri="{FF2B5EF4-FFF2-40B4-BE49-F238E27FC236}">
                    <a16:creationId xmlns:a16="http://schemas.microsoft.com/office/drawing/2014/main" id="{D1F0FC1B-7373-43CC-8E06-4A1D2CD74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616"/>
                <a:ext cx="273" cy="219"/>
              </a:xfrm>
              <a:custGeom>
                <a:avLst/>
                <a:gdLst>
                  <a:gd name="T0" fmla="*/ 676 w 109"/>
                  <a:gd name="T1" fmla="*/ 2097 h 82"/>
                  <a:gd name="T2" fmla="*/ 2202 w 109"/>
                  <a:gd name="T3" fmla="*/ 363 h 82"/>
                  <a:gd name="T4" fmla="*/ 3111 w 109"/>
                  <a:gd name="T5" fmla="*/ 206 h 82"/>
                  <a:gd name="T6" fmla="*/ 3218 w 109"/>
                  <a:gd name="T7" fmla="*/ 913 h 82"/>
                  <a:gd name="T8" fmla="*/ 3186 w 109"/>
                  <a:gd name="T9" fmla="*/ 1584 h 82"/>
                  <a:gd name="T10" fmla="*/ 3582 w 109"/>
                  <a:gd name="T11" fmla="*/ 2348 h 82"/>
                  <a:gd name="T12" fmla="*/ 3819 w 109"/>
                  <a:gd name="T13" fmla="*/ 3159 h 82"/>
                  <a:gd name="T14" fmla="*/ 4290 w 109"/>
                  <a:gd name="T15" fmla="*/ 4172 h 82"/>
                  <a:gd name="T16" fmla="*/ 2590 w 109"/>
                  <a:gd name="T17" fmla="*/ 1883 h 82"/>
                  <a:gd name="T18" fmla="*/ 992 w 109"/>
                  <a:gd name="T19" fmla="*/ 2040 h 82"/>
                  <a:gd name="T20" fmla="*/ 0 w 109"/>
                  <a:gd name="T21" fmla="*/ 3261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2">
                    <a:moveTo>
                      <a:pt x="17" y="41"/>
                    </a:moveTo>
                    <a:cubicBezTo>
                      <a:pt x="28" y="27"/>
                      <a:pt x="39" y="14"/>
                      <a:pt x="56" y="7"/>
                    </a:cubicBezTo>
                    <a:cubicBezTo>
                      <a:pt x="62" y="4"/>
                      <a:pt x="73" y="0"/>
                      <a:pt x="79" y="4"/>
                    </a:cubicBezTo>
                    <a:cubicBezTo>
                      <a:pt x="85" y="7"/>
                      <a:pt x="83" y="13"/>
                      <a:pt x="82" y="18"/>
                    </a:cubicBezTo>
                    <a:cubicBezTo>
                      <a:pt x="81" y="23"/>
                      <a:pt x="79" y="26"/>
                      <a:pt x="81" y="31"/>
                    </a:cubicBezTo>
                    <a:cubicBezTo>
                      <a:pt x="83" y="37"/>
                      <a:pt x="87" y="41"/>
                      <a:pt x="91" y="46"/>
                    </a:cubicBezTo>
                    <a:cubicBezTo>
                      <a:pt x="94" y="51"/>
                      <a:pt x="95" y="56"/>
                      <a:pt x="97" y="62"/>
                    </a:cubicBezTo>
                    <a:cubicBezTo>
                      <a:pt x="99" y="71"/>
                      <a:pt x="103" y="75"/>
                      <a:pt x="109" y="82"/>
                    </a:cubicBezTo>
                    <a:cubicBezTo>
                      <a:pt x="94" y="68"/>
                      <a:pt x="85" y="46"/>
                      <a:pt x="66" y="37"/>
                    </a:cubicBezTo>
                    <a:cubicBezTo>
                      <a:pt x="54" y="31"/>
                      <a:pt x="36" y="31"/>
                      <a:pt x="25" y="40"/>
                    </a:cubicBezTo>
                    <a:cubicBezTo>
                      <a:pt x="18" y="45"/>
                      <a:pt x="9" y="62"/>
                      <a:pt x="0" y="64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23">
                <a:extLst>
                  <a:ext uri="{FF2B5EF4-FFF2-40B4-BE49-F238E27FC236}">
                    <a16:creationId xmlns:a16="http://schemas.microsoft.com/office/drawing/2014/main" id="{65BAF82C-5551-4F25-8CB8-A163D67C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928"/>
                <a:ext cx="105" cy="141"/>
              </a:xfrm>
              <a:custGeom>
                <a:avLst/>
                <a:gdLst>
                  <a:gd name="T0" fmla="*/ 1613 w 42"/>
                  <a:gd name="T1" fmla="*/ 0 h 53"/>
                  <a:gd name="T2" fmla="*/ 1408 w 42"/>
                  <a:gd name="T3" fmla="*/ 1054 h 53"/>
                  <a:gd name="T4" fmla="*/ 863 w 42"/>
                  <a:gd name="T5" fmla="*/ 1804 h 53"/>
                  <a:gd name="T6" fmla="*/ 313 w 42"/>
                  <a:gd name="T7" fmla="*/ 2259 h 53"/>
                  <a:gd name="T8" fmla="*/ 0 w 42"/>
                  <a:gd name="T9" fmla="*/ 2655 h 53"/>
                  <a:gd name="T10" fmla="*/ 675 w 42"/>
                  <a:gd name="T11" fmla="*/ 1147 h 53"/>
                  <a:gd name="T12" fmla="*/ 1063 w 42"/>
                  <a:gd name="T13" fmla="*/ 545 h 53"/>
                  <a:gd name="T14" fmla="*/ 1613 w 42"/>
                  <a:gd name="T15" fmla="*/ 56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53">
                    <a:moveTo>
                      <a:pt x="41" y="0"/>
                    </a:moveTo>
                    <a:cubicBezTo>
                      <a:pt x="42" y="6"/>
                      <a:pt x="39" y="15"/>
                      <a:pt x="36" y="21"/>
                    </a:cubicBezTo>
                    <a:cubicBezTo>
                      <a:pt x="32" y="27"/>
                      <a:pt x="27" y="32"/>
                      <a:pt x="22" y="36"/>
                    </a:cubicBezTo>
                    <a:cubicBezTo>
                      <a:pt x="17" y="39"/>
                      <a:pt x="13" y="42"/>
                      <a:pt x="8" y="45"/>
                    </a:cubicBezTo>
                    <a:cubicBezTo>
                      <a:pt x="6" y="48"/>
                      <a:pt x="3" y="51"/>
                      <a:pt x="0" y="53"/>
                    </a:cubicBezTo>
                    <a:cubicBezTo>
                      <a:pt x="0" y="43"/>
                      <a:pt x="11" y="30"/>
                      <a:pt x="17" y="23"/>
                    </a:cubicBezTo>
                    <a:cubicBezTo>
                      <a:pt x="20" y="19"/>
                      <a:pt x="23" y="14"/>
                      <a:pt x="27" y="11"/>
                    </a:cubicBezTo>
                    <a:cubicBezTo>
                      <a:pt x="31" y="7"/>
                      <a:pt x="36" y="5"/>
                      <a:pt x="41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24">
                <a:extLst>
                  <a:ext uri="{FF2B5EF4-FFF2-40B4-BE49-F238E27FC236}">
                    <a16:creationId xmlns:a16="http://schemas.microsoft.com/office/drawing/2014/main" id="{1E932BBD-C3C2-4C6D-A2D7-E1717CD1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939"/>
                <a:ext cx="243" cy="101"/>
              </a:xfrm>
              <a:custGeom>
                <a:avLst/>
                <a:gdLst>
                  <a:gd name="T0" fmla="*/ 551 w 97"/>
                  <a:gd name="T1" fmla="*/ 1449 h 38"/>
                  <a:gd name="T2" fmla="*/ 2485 w 97"/>
                  <a:gd name="T3" fmla="*/ 601 h 38"/>
                  <a:gd name="T4" fmla="*/ 3665 w 97"/>
                  <a:gd name="T5" fmla="*/ 93 h 38"/>
                  <a:gd name="T6" fmla="*/ 3740 w 97"/>
                  <a:gd name="T7" fmla="*/ 361 h 38"/>
                  <a:gd name="T8" fmla="*/ 2873 w 97"/>
                  <a:gd name="T9" fmla="*/ 691 h 38"/>
                  <a:gd name="T10" fmla="*/ 1889 w 97"/>
                  <a:gd name="T11" fmla="*/ 1146 h 38"/>
                  <a:gd name="T12" fmla="*/ 942 w 97"/>
                  <a:gd name="T13" fmla="*/ 1597 h 38"/>
                  <a:gd name="T14" fmla="*/ 0 w 97"/>
                  <a:gd name="T15" fmla="*/ 183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38">
                    <a:moveTo>
                      <a:pt x="14" y="29"/>
                    </a:moveTo>
                    <a:cubicBezTo>
                      <a:pt x="28" y="18"/>
                      <a:pt x="46" y="18"/>
                      <a:pt x="63" y="12"/>
                    </a:cubicBezTo>
                    <a:cubicBezTo>
                      <a:pt x="70" y="10"/>
                      <a:pt x="85" y="0"/>
                      <a:pt x="93" y="2"/>
                    </a:cubicBezTo>
                    <a:cubicBezTo>
                      <a:pt x="96" y="3"/>
                      <a:pt x="97" y="3"/>
                      <a:pt x="95" y="7"/>
                    </a:cubicBezTo>
                    <a:cubicBezTo>
                      <a:pt x="92" y="11"/>
                      <a:pt x="78" y="13"/>
                      <a:pt x="73" y="14"/>
                    </a:cubicBezTo>
                    <a:cubicBezTo>
                      <a:pt x="64" y="17"/>
                      <a:pt x="56" y="19"/>
                      <a:pt x="48" y="23"/>
                    </a:cubicBezTo>
                    <a:cubicBezTo>
                      <a:pt x="40" y="27"/>
                      <a:pt x="32" y="30"/>
                      <a:pt x="24" y="32"/>
                    </a:cubicBezTo>
                    <a:cubicBezTo>
                      <a:pt x="16" y="34"/>
                      <a:pt x="7" y="38"/>
                      <a:pt x="0" y="3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25">
                <a:extLst>
                  <a:ext uri="{FF2B5EF4-FFF2-40B4-BE49-F238E27FC236}">
                    <a16:creationId xmlns:a16="http://schemas.microsoft.com/office/drawing/2014/main" id="{C1CD9959-558E-4556-854F-8F7B252F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848"/>
                <a:ext cx="75" cy="83"/>
              </a:xfrm>
              <a:custGeom>
                <a:avLst/>
                <a:gdLst>
                  <a:gd name="T0" fmla="*/ 83 w 30"/>
                  <a:gd name="T1" fmla="*/ 1226 h 31"/>
                  <a:gd name="T2" fmla="*/ 550 w 30"/>
                  <a:gd name="T3" fmla="*/ 825 h 31"/>
                  <a:gd name="T4" fmla="*/ 1175 w 30"/>
                  <a:gd name="T5" fmla="*/ 0 h 31"/>
                  <a:gd name="T6" fmla="*/ 938 w 30"/>
                  <a:gd name="T7" fmla="*/ 710 h 31"/>
                  <a:gd name="T8" fmla="*/ 0 w 30"/>
                  <a:gd name="T9" fmla="*/ 159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" y="24"/>
                    </a:moveTo>
                    <a:cubicBezTo>
                      <a:pt x="6" y="21"/>
                      <a:pt x="10" y="20"/>
                      <a:pt x="14" y="16"/>
                    </a:cubicBezTo>
                    <a:cubicBezTo>
                      <a:pt x="19" y="10"/>
                      <a:pt x="22" y="3"/>
                      <a:pt x="30" y="0"/>
                    </a:cubicBezTo>
                    <a:cubicBezTo>
                      <a:pt x="29" y="5"/>
                      <a:pt x="28" y="11"/>
                      <a:pt x="24" y="14"/>
                    </a:cubicBezTo>
                    <a:cubicBezTo>
                      <a:pt x="17" y="20"/>
                      <a:pt x="5" y="22"/>
                      <a:pt x="0" y="3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26">
                <a:extLst>
                  <a:ext uri="{FF2B5EF4-FFF2-40B4-BE49-F238E27FC236}">
                    <a16:creationId xmlns:a16="http://schemas.microsoft.com/office/drawing/2014/main" id="{92B73A1B-637E-447D-B354-BB8F68920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736"/>
                <a:ext cx="273" cy="221"/>
              </a:xfrm>
              <a:custGeom>
                <a:avLst/>
                <a:gdLst>
                  <a:gd name="T0" fmla="*/ 313 w 109"/>
                  <a:gd name="T1" fmla="*/ 1305 h 83"/>
                  <a:gd name="T2" fmla="*/ 2277 w 109"/>
                  <a:gd name="T3" fmla="*/ 2657 h 83"/>
                  <a:gd name="T4" fmla="*/ 4290 w 109"/>
                  <a:gd name="T5" fmla="*/ 3778 h 83"/>
                  <a:gd name="T6" fmla="*/ 3374 w 109"/>
                  <a:gd name="T7" fmla="*/ 3057 h 83"/>
                  <a:gd name="T8" fmla="*/ 2202 w 109"/>
                  <a:gd name="T9" fmla="*/ 2111 h 83"/>
                  <a:gd name="T10" fmla="*/ 1255 w 109"/>
                  <a:gd name="T11" fmla="*/ 1113 h 83"/>
                  <a:gd name="T12" fmla="*/ 1931 w 109"/>
                  <a:gd name="T13" fmla="*/ 0 h 83"/>
                  <a:gd name="T14" fmla="*/ 0 w 109"/>
                  <a:gd name="T15" fmla="*/ 1148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83">
                    <a:moveTo>
                      <a:pt x="8" y="26"/>
                    </a:moveTo>
                    <a:cubicBezTo>
                      <a:pt x="25" y="33"/>
                      <a:pt x="42" y="43"/>
                      <a:pt x="58" y="53"/>
                    </a:cubicBezTo>
                    <a:cubicBezTo>
                      <a:pt x="68" y="60"/>
                      <a:pt x="97" y="83"/>
                      <a:pt x="109" y="75"/>
                    </a:cubicBezTo>
                    <a:cubicBezTo>
                      <a:pt x="109" y="64"/>
                      <a:pt x="93" y="64"/>
                      <a:pt x="86" y="61"/>
                    </a:cubicBezTo>
                    <a:cubicBezTo>
                      <a:pt x="76" y="56"/>
                      <a:pt x="66" y="48"/>
                      <a:pt x="56" y="42"/>
                    </a:cubicBezTo>
                    <a:cubicBezTo>
                      <a:pt x="47" y="36"/>
                      <a:pt x="37" y="32"/>
                      <a:pt x="32" y="22"/>
                    </a:cubicBezTo>
                    <a:cubicBezTo>
                      <a:pt x="35" y="18"/>
                      <a:pt x="45" y="3"/>
                      <a:pt x="49" y="0"/>
                    </a:cubicBezTo>
                    <a:cubicBezTo>
                      <a:pt x="30" y="15"/>
                      <a:pt x="11" y="23"/>
                      <a:pt x="0" y="2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27">
                <a:extLst>
                  <a:ext uri="{FF2B5EF4-FFF2-40B4-BE49-F238E27FC236}">
                    <a16:creationId xmlns:a16="http://schemas.microsoft.com/office/drawing/2014/main" id="{60A76A07-D8B7-4161-9EAC-B516E9FB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875"/>
                <a:ext cx="462" cy="805"/>
              </a:xfrm>
              <a:custGeom>
                <a:avLst/>
                <a:gdLst>
                  <a:gd name="T0" fmla="*/ 3766 w 185"/>
                  <a:gd name="T1" fmla="*/ 7573 h 302"/>
                  <a:gd name="T2" fmla="*/ 7197 w 185"/>
                  <a:gd name="T3" fmla="*/ 15247 h 302"/>
                  <a:gd name="T4" fmla="*/ 6960 w 185"/>
                  <a:gd name="T5" fmla="*/ 14637 h 302"/>
                  <a:gd name="T6" fmla="*/ 6386 w 185"/>
                  <a:gd name="T7" fmla="*/ 12768 h 302"/>
                  <a:gd name="T8" fmla="*/ 4827 w 185"/>
                  <a:gd name="T9" fmla="*/ 8335 h 302"/>
                  <a:gd name="T10" fmla="*/ 3504 w 185"/>
                  <a:gd name="T11" fmla="*/ 5094 h 302"/>
                  <a:gd name="T12" fmla="*/ 1746 w 185"/>
                  <a:gd name="T13" fmla="*/ 1365 h 302"/>
                  <a:gd name="T14" fmla="*/ 0 w 185"/>
                  <a:gd name="T15" fmla="*/ 0 h 302"/>
                  <a:gd name="T16" fmla="*/ 0 w 185"/>
                  <a:gd name="T17" fmla="*/ 0 h 302"/>
                  <a:gd name="T18" fmla="*/ 1791 w 185"/>
                  <a:gd name="T19" fmla="*/ 3425 h 302"/>
                  <a:gd name="T20" fmla="*/ 3766 w 185"/>
                  <a:gd name="T21" fmla="*/ 7573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302">
                    <a:moveTo>
                      <a:pt x="97" y="150"/>
                    </a:moveTo>
                    <a:cubicBezTo>
                      <a:pt x="115" y="183"/>
                      <a:pt x="159" y="256"/>
                      <a:pt x="185" y="302"/>
                    </a:cubicBezTo>
                    <a:cubicBezTo>
                      <a:pt x="183" y="298"/>
                      <a:pt x="182" y="294"/>
                      <a:pt x="179" y="290"/>
                    </a:cubicBezTo>
                    <a:cubicBezTo>
                      <a:pt x="174" y="279"/>
                      <a:pt x="171" y="264"/>
                      <a:pt x="164" y="253"/>
                    </a:cubicBezTo>
                    <a:cubicBezTo>
                      <a:pt x="146" y="224"/>
                      <a:pt x="140" y="197"/>
                      <a:pt x="124" y="165"/>
                    </a:cubicBezTo>
                    <a:cubicBezTo>
                      <a:pt x="114" y="145"/>
                      <a:pt x="100" y="120"/>
                      <a:pt x="90" y="101"/>
                    </a:cubicBezTo>
                    <a:cubicBezTo>
                      <a:pt x="77" y="79"/>
                      <a:pt x="65" y="45"/>
                      <a:pt x="45" y="27"/>
                    </a:cubicBezTo>
                    <a:cubicBezTo>
                      <a:pt x="31" y="13"/>
                      <a:pt x="17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1"/>
                      <a:pt x="34" y="42"/>
                      <a:pt x="46" y="68"/>
                    </a:cubicBezTo>
                    <a:cubicBezTo>
                      <a:pt x="60" y="100"/>
                      <a:pt x="81" y="119"/>
                      <a:pt x="97" y="150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28">
                <a:extLst>
                  <a:ext uri="{FF2B5EF4-FFF2-40B4-BE49-F238E27FC236}">
                    <a16:creationId xmlns:a16="http://schemas.microsoft.com/office/drawing/2014/main" id="{17C1ED16-0070-4E40-9D86-06F12DE4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075"/>
                <a:ext cx="427" cy="301"/>
              </a:xfrm>
              <a:custGeom>
                <a:avLst/>
                <a:gdLst>
                  <a:gd name="T0" fmla="*/ 0 w 171"/>
                  <a:gd name="T1" fmla="*/ 3364 h 113"/>
                  <a:gd name="T2" fmla="*/ 699 w 171"/>
                  <a:gd name="T3" fmla="*/ 3873 h 113"/>
                  <a:gd name="T4" fmla="*/ 1196 w 171"/>
                  <a:gd name="T5" fmla="*/ 4931 h 113"/>
                  <a:gd name="T6" fmla="*/ 2133 w 171"/>
                  <a:gd name="T7" fmla="*/ 5591 h 113"/>
                  <a:gd name="T8" fmla="*/ 2495 w 171"/>
                  <a:gd name="T9" fmla="*/ 5237 h 113"/>
                  <a:gd name="T10" fmla="*/ 3111 w 171"/>
                  <a:gd name="T11" fmla="*/ 5032 h 113"/>
                  <a:gd name="T12" fmla="*/ 3848 w 171"/>
                  <a:gd name="T13" fmla="*/ 4123 h 113"/>
                  <a:gd name="T14" fmla="*/ 4470 w 171"/>
                  <a:gd name="T15" fmla="*/ 3817 h 113"/>
                  <a:gd name="T16" fmla="*/ 5369 w 171"/>
                  <a:gd name="T17" fmla="*/ 3215 h 113"/>
                  <a:gd name="T18" fmla="*/ 6335 w 171"/>
                  <a:gd name="T19" fmla="*/ 2328 h 113"/>
                  <a:gd name="T20" fmla="*/ 6260 w 171"/>
                  <a:gd name="T21" fmla="*/ 397 h 113"/>
                  <a:gd name="T22" fmla="*/ 5369 w 171"/>
                  <a:gd name="T23" fmla="*/ 306 h 113"/>
                  <a:gd name="T24" fmla="*/ 2649 w 171"/>
                  <a:gd name="T25" fmla="*/ 1361 h 113"/>
                  <a:gd name="T26" fmla="*/ 1246 w 171"/>
                  <a:gd name="T27" fmla="*/ 1263 h 113"/>
                  <a:gd name="T28" fmla="*/ 262 w 171"/>
                  <a:gd name="T29" fmla="*/ 661 h 113"/>
                  <a:gd name="T30" fmla="*/ 0 w 171"/>
                  <a:gd name="T31" fmla="*/ 511 h 1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1" h="113">
                    <a:moveTo>
                      <a:pt x="0" y="67"/>
                    </a:moveTo>
                    <a:cubicBezTo>
                      <a:pt x="4" y="78"/>
                      <a:pt x="12" y="69"/>
                      <a:pt x="18" y="77"/>
                    </a:cubicBezTo>
                    <a:cubicBezTo>
                      <a:pt x="23" y="84"/>
                      <a:pt x="24" y="92"/>
                      <a:pt x="31" y="98"/>
                    </a:cubicBezTo>
                    <a:cubicBezTo>
                      <a:pt x="36" y="103"/>
                      <a:pt x="45" y="113"/>
                      <a:pt x="55" y="111"/>
                    </a:cubicBezTo>
                    <a:cubicBezTo>
                      <a:pt x="59" y="110"/>
                      <a:pt x="61" y="107"/>
                      <a:pt x="64" y="104"/>
                    </a:cubicBezTo>
                    <a:cubicBezTo>
                      <a:pt x="69" y="101"/>
                      <a:pt x="74" y="101"/>
                      <a:pt x="80" y="100"/>
                    </a:cubicBezTo>
                    <a:cubicBezTo>
                      <a:pt x="92" y="97"/>
                      <a:pt x="91" y="88"/>
                      <a:pt x="99" y="82"/>
                    </a:cubicBezTo>
                    <a:cubicBezTo>
                      <a:pt x="103" y="79"/>
                      <a:pt x="110" y="78"/>
                      <a:pt x="115" y="76"/>
                    </a:cubicBezTo>
                    <a:cubicBezTo>
                      <a:pt x="123" y="74"/>
                      <a:pt x="131" y="69"/>
                      <a:pt x="138" y="64"/>
                    </a:cubicBezTo>
                    <a:cubicBezTo>
                      <a:pt x="147" y="59"/>
                      <a:pt x="156" y="54"/>
                      <a:pt x="163" y="46"/>
                    </a:cubicBezTo>
                    <a:cubicBezTo>
                      <a:pt x="171" y="36"/>
                      <a:pt x="170" y="18"/>
                      <a:pt x="161" y="8"/>
                    </a:cubicBezTo>
                    <a:cubicBezTo>
                      <a:pt x="154" y="0"/>
                      <a:pt x="149" y="4"/>
                      <a:pt x="138" y="6"/>
                    </a:cubicBezTo>
                    <a:cubicBezTo>
                      <a:pt x="114" y="11"/>
                      <a:pt x="92" y="21"/>
                      <a:pt x="68" y="27"/>
                    </a:cubicBezTo>
                    <a:cubicBezTo>
                      <a:pt x="55" y="29"/>
                      <a:pt x="44" y="31"/>
                      <a:pt x="32" y="25"/>
                    </a:cubicBezTo>
                    <a:cubicBezTo>
                      <a:pt x="23" y="20"/>
                      <a:pt x="16" y="16"/>
                      <a:pt x="7" y="13"/>
                    </a:cubicBezTo>
                    <a:cubicBezTo>
                      <a:pt x="4" y="12"/>
                      <a:pt x="2" y="11"/>
                      <a:pt x="0" y="1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29">
                <a:extLst>
                  <a:ext uri="{FF2B5EF4-FFF2-40B4-BE49-F238E27FC236}">
                    <a16:creationId xmlns:a16="http://schemas.microsoft.com/office/drawing/2014/main" id="{B77F6132-3047-4A41-83D1-A1D86AB4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024"/>
                <a:ext cx="117" cy="152"/>
              </a:xfrm>
              <a:custGeom>
                <a:avLst/>
                <a:gdLst>
                  <a:gd name="T0" fmla="*/ 383 w 47"/>
                  <a:gd name="T1" fmla="*/ 1459 h 57"/>
                  <a:gd name="T2" fmla="*/ 1314 w 47"/>
                  <a:gd name="T3" fmla="*/ 2675 h 57"/>
                  <a:gd name="T4" fmla="*/ 1648 w 47"/>
                  <a:gd name="T5" fmla="*/ 2637 h 57"/>
                  <a:gd name="T6" fmla="*/ 1698 w 47"/>
                  <a:gd name="T7" fmla="*/ 1272 h 57"/>
                  <a:gd name="T8" fmla="*/ 1698 w 47"/>
                  <a:gd name="T9" fmla="*/ 363 h 57"/>
                  <a:gd name="T10" fmla="*/ 724 w 47"/>
                  <a:gd name="T11" fmla="*/ 149 h 57"/>
                  <a:gd name="T12" fmla="*/ 154 w 47"/>
                  <a:gd name="T13" fmla="*/ 149 h 57"/>
                  <a:gd name="T14" fmla="*/ 229 w 47"/>
                  <a:gd name="T15" fmla="*/ 819 h 57"/>
                  <a:gd name="T16" fmla="*/ 309 w 47"/>
                  <a:gd name="T17" fmla="*/ 1160 h 57"/>
                  <a:gd name="T18" fmla="*/ 466 w 47"/>
                  <a:gd name="T19" fmla="*/ 1763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57">
                    <a:moveTo>
                      <a:pt x="10" y="29"/>
                    </a:moveTo>
                    <a:cubicBezTo>
                      <a:pt x="7" y="43"/>
                      <a:pt x="23" y="51"/>
                      <a:pt x="34" y="53"/>
                    </a:cubicBezTo>
                    <a:cubicBezTo>
                      <a:pt x="38" y="54"/>
                      <a:pt x="40" y="57"/>
                      <a:pt x="43" y="52"/>
                    </a:cubicBezTo>
                    <a:cubicBezTo>
                      <a:pt x="46" y="47"/>
                      <a:pt x="43" y="31"/>
                      <a:pt x="44" y="25"/>
                    </a:cubicBezTo>
                    <a:cubicBezTo>
                      <a:pt x="44" y="20"/>
                      <a:pt x="47" y="12"/>
                      <a:pt x="44" y="7"/>
                    </a:cubicBezTo>
                    <a:cubicBezTo>
                      <a:pt x="39" y="0"/>
                      <a:pt x="27" y="3"/>
                      <a:pt x="19" y="3"/>
                    </a:cubicBezTo>
                    <a:cubicBezTo>
                      <a:pt x="16" y="3"/>
                      <a:pt x="7" y="1"/>
                      <a:pt x="4" y="3"/>
                    </a:cubicBezTo>
                    <a:cubicBezTo>
                      <a:pt x="0" y="6"/>
                      <a:pt x="4" y="13"/>
                      <a:pt x="6" y="16"/>
                    </a:cubicBezTo>
                    <a:cubicBezTo>
                      <a:pt x="6" y="19"/>
                      <a:pt x="8" y="21"/>
                      <a:pt x="8" y="23"/>
                    </a:cubicBezTo>
                    <a:cubicBezTo>
                      <a:pt x="10" y="28"/>
                      <a:pt x="7" y="32"/>
                      <a:pt x="12" y="3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30">
                <a:extLst>
                  <a:ext uri="{FF2B5EF4-FFF2-40B4-BE49-F238E27FC236}">
                    <a16:creationId xmlns:a16="http://schemas.microsoft.com/office/drawing/2014/main" id="{3A63ADA4-FA86-4E3C-866E-B0A38E4DD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165"/>
                <a:ext cx="223" cy="561"/>
              </a:xfrm>
              <a:custGeom>
                <a:avLst/>
                <a:gdLst>
                  <a:gd name="T0" fmla="*/ 3510 w 89"/>
                  <a:gd name="T1" fmla="*/ 10696 h 210"/>
                  <a:gd name="T2" fmla="*/ 2989 w 89"/>
                  <a:gd name="T3" fmla="*/ 9265 h 210"/>
                  <a:gd name="T4" fmla="*/ 2330 w 89"/>
                  <a:gd name="T5" fmla="*/ 6216 h 210"/>
                  <a:gd name="T6" fmla="*/ 2435 w 89"/>
                  <a:gd name="T7" fmla="*/ 4269 h 210"/>
                  <a:gd name="T8" fmla="*/ 3460 w 89"/>
                  <a:gd name="T9" fmla="*/ 2703 h 210"/>
                  <a:gd name="T10" fmla="*/ 1463 w 89"/>
                  <a:gd name="T11" fmla="*/ 3203 h 210"/>
                  <a:gd name="T12" fmla="*/ 0 w 89"/>
                  <a:gd name="T13" fmla="*/ 0 h 210"/>
                  <a:gd name="T14" fmla="*/ 125 w 89"/>
                  <a:gd name="T15" fmla="*/ 914 h 210"/>
                  <a:gd name="T16" fmla="*/ 125 w 89"/>
                  <a:gd name="T17" fmla="*/ 1071 h 210"/>
                  <a:gd name="T18" fmla="*/ 125 w 89"/>
                  <a:gd name="T19" fmla="*/ 1071 h 210"/>
                  <a:gd name="T20" fmla="*/ 709 w 89"/>
                  <a:gd name="T21" fmla="*/ 3625 h 210"/>
                  <a:gd name="T22" fmla="*/ 2015 w 89"/>
                  <a:gd name="T23" fmla="*/ 6614 h 210"/>
                  <a:gd name="T24" fmla="*/ 2749 w 89"/>
                  <a:gd name="T25" fmla="*/ 9377 h 210"/>
                  <a:gd name="T26" fmla="*/ 2957 w 89"/>
                  <a:gd name="T27" fmla="*/ 9876 h 210"/>
                  <a:gd name="T28" fmla="*/ 3460 w 89"/>
                  <a:gd name="T29" fmla="*/ 10640 h 210"/>
                  <a:gd name="T30" fmla="*/ 3510 w 89"/>
                  <a:gd name="T31" fmla="*/ 10696 h 2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0">
                    <a:moveTo>
                      <a:pt x="89" y="210"/>
                    </a:moveTo>
                    <a:cubicBezTo>
                      <a:pt x="86" y="200"/>
                      <a:pt x="80" y="192"/>
                      <a:pt x="76" y="182"/>
                    </a:cubicBezTo>
                    <a:cubicBezTo>
                      <a:pt x="69" y="164"/>
                      <a:pt x="57" y="140"/>
                      <a:pt x="59" y="122"/>
                    </a:cubicBezTo>
                    <a:cubicBezTo>
                      <a:pt x="60" y="108"/>
                      <a:pt x="56" y="97"/>
                      <a:pt x="62" y="84"/>
                    </a:cubicBezTo>
                    <a:cubicBezTo>
                      <a:pt x="66" y="75"/>
                      <a:pt x="87" y="63"/>
                      <a:pt x="88" y="53"/>
                    </a:cubicBezTo>
                    <a:cubicBezTo>
                      <a:pt x="66" y="72"/>
                      <a:pt x="47" y="66"/>
                      <a:pt x="37" y="63"/>
                    </a:cubicBezTo>
                    <a:cubicBezTo>
                      <a:pt x="7" y="54"/>
                      <a:pt x="12" y="24"/>
                      <a:pt x="0" y="0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8" y="38"/>
                      <a:pt x="9" y="56"/>
                      <a:pt x="18" y="71"/>
                    </a:cubicBezTo>
                    <a:cubicBezTo>
                      <a:pt x="30" y="91"/>
                      <a:pt x="44" y="107"/>
                      <a:pt x="51" y="130"/>
                    </a:cubicBezTo>
                    <a:cubicBezTo>
                      <a:pt x="57" y="148"/>
                      <a:pt x="62" y="166"/>
                      <a:pt x="70" y="184"/>
                    </a:cubicBezTo>
                    <a:cubicBezTo>
                      <a:pt x="71" y="186"/>
                      <a:pt x="74" y="192"/>
                      <a:pt x="75" y="194"/>
                    </a:cubicBezTo>
                    <a:cubicBezTo>
                      <a:pt x="80" y="199"/>
                      <a:pt x="84" y="204"/>
                      <a:pt x="88" y="209"/>
                    </a:cubicBezTo>
                    <a:cubicBezTo>
                      <a:pt x="88" y="210"/>
                      <a:pt x="89" y="210"/>
                      <a:pt x="89" y="210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31">
                <a:extLst>
                  <a:ext uri="{FF2B5EF4-FFF2-40B4-BE49-F238E27FC236}">
                    <a16:creationId xmlns:a16="http://schemas.microsoft.com/office/drawing/2014/main" id="{2C111CD9-11E5-47EF-AAF3-C26F5244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352"/>
                <a:ext cx="110" cy="75"/>
              </a:xfrm>
              <a:custGeom>
                <a:avLst/>
                <a:gdLst>
                  <a:gd name="T0" fmla="*/ 0 w 44"/>
                  <a:gd name="T1" fmla="*/ 402 h 28"/>
                  <a:gd name="T2" fmla="*/ 238 w 44"/>
                  <a:gd name="T3" fmla="*/ 927 h 28"/>
                  <a:gd name="T4" fmla="*/ 708 w 44"/>
                  <a:gd name="T5" fmla="*/ 1077 h 28"/>
                  <a:gd name="T6" fmla="*/ 1375 w 44"/>
                  <a:gd name="T7" fmla="*/ 1283 h 28"/>
                  <a:gd name="T8" fmla="*/ 1488 w 44"/>
                  <a:gd name="T9" fmla="*/ 1441 h 28"/>
                  <a:gd name="T10" fmla="*/ 1688 w 44"/>
                  <a:gd name="T11" fmla="*/ 1350 h 28"/>
                  <a:gd name="T12" fmla="*/ 1533 w 44"/>
                  <a:gd name="T13" fmla="*/ 769 h 28"/>
                  <a:gd name="T14" fmla="*/ 1145 w 44"/>
                  <a:gd name="T15" fmla="*/ 150 h 28"/>
                  <a:gd name="T16" fmla="*/ 158 w 44"/>
                  <a:gd name="T17" fmla="*/ 15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28">
                    <a:moveTo>
                      <a:pt x="0" y="8"/>
                    </a:moveTo>
                    <a:cubicBezTo>
                      <a:pt x="1" y="12"/>
                      <a:pt x="2" y="16"/>
                      <a:pt x="6" y="18"/>
                    </a:cubicBezTo>
                    <a:cubicBezTo>
                      <a:pt x="9" y="20"/>
                      <a:pt x="14" y="20"/>
                      <a:pt x="18" y="21"/>
                    </a:cubicBezTo>
                    <a:cubicBezTo>
                      <a:pt x="22" y="22"/>
                      <a:pt x="31" y="22"/>
                      <a:pt x="35" y="25"/>
                    </a:cubicBezTo>
                    <a:cubicBezTo>
                      <a:pt x="36" y="26"/>
                      <a:pt x="36" y="28"/>
                      <a:pt x="38" y="28"/>
                    </a:cubicBezTo>
                    <a:cubicBezTo>
                      <a:pt x="38" y="28"/>
                      <a:pt x="42" y="26"/>
                      <a:pt x="43" y="26"/>
                    </a:cubicBezTo>
                    <a:cubicBezTo>
                      <a:pt x="44" y="24"/>
                      <a:pt x="40" y="17"/>
                      <a:pt x="39" y="15"/>
                    </a:cubicBezTo>
                    <a:cubicBezTo>
                      <a:pt x="37" y="10"/>
                      <a:pt x="34" y="5"/>
                      <a:pt x="29" y="3"/>
                    </a:cubicBezTo>
                    <a:cubicBezTo>
                      <a:pt x="22" y="1"/>
                      <a:pt x="10" y="0"/>
                      <a:pt x="4" y="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32">
                <a:extLst>
                  <a:ext uri="{FF2B5EF4-FFF2-40B4-BE49-F238E27FC236}">
                    <a16:creationId xmlns:a16="http://schemas.microsoft.com/office/drawing/2014/main" id="{122DE9C9-C4DB-4784-9C3F-485A6CDB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19"/>
                <a:ext cx="192" cy="208"/>
              </a:xfrm>
              <a:custGeom>
                <a:avLst/>
                <a:gdLst>
                  <a:gd name="T0" fmla="*/ 962 w 77"/>
                  <a:gd name="T1" fmla="*/ 0 h 78"/>
                  <a:gd name="T2" fmla="*/ 1319 w 77"/>
                  <a:gd name="T3" fmla="*/ 397 h 78"/>
                  <a:gd name="T4" fmla="*/ 1504 w 77"/>
                  <a:gd name="T5" fmla="*/ 661 h 78"/>
                  <a:gd name="T6" fmla="*/ 1703 w 77"/>
                  <a:gd name="T7" fmla="*/ 853 h 78"/>
                  <a:gd name="T8" fmla="*/ 1785 w 77"/>
                  <a:gd name="T9" fmla="*/ 1571 h 78"/>
                  <a:gd name="T10" fmla="*/ 1424 w 77"/>
                  <a:gd name="T11" fmla="*/ 1571 h 78"/>
                  <a:gd name="T12" fmla="*/ 1120 w 77"/>
                  <a:gd name="T13" fmla="*/ 1515 h 78"/>
                  <a:gd name="T14" fmla="*/ 728 w 77"/>
                  <a:gd name="T15" fmla="*/ 1571 h 78"/>
                  <a:gd name="T16" fmla="*/ 312 w 77"/>
                  <a:gd name="T17" fmla="*/ 2027 h 78"/>
                  <a:gd name="T18" fmla="*/ 229 w 77"/>
                  <a:gd name="T19" fmla="*/ 2483 h 78"/>
                  <a:gd name="T20" fmla="*/ 0 w 77"/>
                  <a:gd name="T21" fmla="*/ 2787 h 78"/>
                  <a:gd name="T22" fmla="*/ 496 w 77"/>
                  <a:gd name="T23" fmla="*/ 2424 h 78"/>
                  <a:gd name="T24" fmla="*/ 1194 w 77"/>
                  <a:gd name="T25" fmla="*/ 2219 h 78"/>
                  <a:gd name="T26" fmla="*/ 2045 w 77"/>
                  <a:gd name="T27" fmla="*/ 2219 h 78"/>
                  <a:gd name="T28" fmla="*/ 2045 w 77"/>
                  <a:gd name="T29" fmla="*/ 3037 h 78"/>
                  <a:gd name="T30" fmla="*/ 1237 w 77"/>
                  <a:gd name="T31" fmla="*/ 3947 h 78"/>
                  <a:gd name="T32" fmla="*/ 1815 w 77"/>
                  <a:gd name="T33" fmla="*/ 3640 h 78"/>
                  <a:gd name="T34" fmla="*/ 2399 w 77"/>
                  <a:gd name="T35" fmla="*/ 3584 h 78"/>
                  <a:gd name="T36" fmla="*/ 2823 w 77"/>
                  <a:gd name="T37" fmla="*/ 3640 h 78"/>
                  <a:gd name="T38" fmla="*/ 2823 w 77"/>
                  <a:gd name="T39" fmla="*/ 3037 h 78"/>
                  <a:gd name="T40" fmla="*/ 2556 w 77"/>
                  <a:gd name="T41" fmla="*/ 1877 h 78"/>
                  <a:gd name="T42" fmla="*/ 2015 w 77"/>
                  <a:gd name="T43" fmla="*/ 760 h 78"/>
                  <a:gd name="T44" fmla="*/ 1162 w 77"/>
                  <a:gd name="T45" fmla="*/ 56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7" h="78">
                    <a:moveTo>
                      <a:pt x="25" y="0"/>
                    </a:moveTo>
                    <a:cubicBezTo>
                      <a:pt x="27" y="4"/>
                      <a:pt x="31" y="4"/>
                      <a:pt x="34" y="8"/>
                    </a:cubicBezTo>
                    <a:cubicBezTo>
                      <a:pt x="36" y="10"/>
                      <a:pt x="37" y="12"/>
                      <a:pt x="39" y="13"/>
                    </a:cubicBezTo>
                    <a:cubicBezTo>
                      <a:pt x="41" y="15"/>
                      <a:pt x="43" y="15"/>
                      <a:pt x="44" y="17"/>
                    </a:cubicBezTo>
                    <a:cubicBezTo>
                      <a:pt x="45" y="20"/>
                      <a:pt x="48" y="29"/>
                      <a:pt x="46" y="31"/>
                    </a:cubicBezTo>
                    <a:cubicBezTo>
                      <a:pt x="44" y="34"/>
                      <a:pt x="40" y="31"/>
                      <a:pt x="37" y="31"/>
                    </a:cubicBezTo>
                    <a:cubicBezTo>
                      <a:pt x="34" y="29"/>
                      <a:pt x="32" y="29"/>
                      <a:pt x="29" y="30"/>
                    </a:cubicBezTo>
                    <a:cubicBezTo>
                      <a:pt x="25" y="31"/>
                      <a:pt x="23" y="31"/>
                      <a:pt x="19" y="31"/>
                    </a:cubicBezTo>
                    <a:cubicBezTo>
                      <a:pt x="14" y="32"/>
                      <a:pt x="10" y="35"/>
                      <a:pt x="8" y="40"/>
                    </a:cubicBezTo>
                    <a:cubicBezTo>
                      <a:pt x="7" y="43"/>
                      <a:pt x="8" y="46"/>
                      <a:pt x="6" y="49"/>
                    </a:cubicBezTo>
                    <a:cubicBezTo>
                      <a:pt x="4" y="51"/>
                      <a:pt x="1" y="53"/>
                      <a:pt x="0" y="55"/>
                    </a:cubicBezTo>
                    <a:cubicBezTo>
                      <a:pt x="6" y="54"/>
                      <a:pt x="8" y="51"/>
                      <a:pt x="13" y="48"/>
                    </a:cubicBezTo>
                    <a:cubicBezTo>
                      <a:pt x="18" y="45"/>
                      <a:pt x="25" y="45"/>
                      <a:pt x="31" y="44"/>
                    </a:cubicBezTo>
                    <a:cubicBezTo>
                      <a:pt x="36" y="44"/>
                      <a:pt x="50" y="38"/>
                      <a:pt x="53" y="44"/>
                    </a:cubicBezTo>
                    <a:cubicBezTo>
                      <a:pt x="55" y="46"/>
                      <a:pt x="54" y="57"/>
                      <a:pt x="53" y="60"/>
                    </a:cubicBezTo>
                    <a:cubicBezTo>
                      <a:pt x="49" y="69"/>
                      <a:pt x="34" y="68"/>
                      <a:pt x="32" y="78"/>
                    </a:cubicBezTo>
                    <a:cubicBezTo>
                      <a:pt x="37" y="77"/>
                      <a:pt x="42" y="73"/>
                      <a:pt x="47" y="72"/>
                    </a:cubicBezTo>
                    <a:cubicBezTo>
                      <a:pt x="52" y="71"/>
                      <a:pt x="57" y="71"/>
                      <a:pt x="62" y="71"/>
                    </a:cubicBezTo>
                    <a:cubicBezTo>
                      <a:pt x="65" y="71"/>
                      <a:pt x="70" y="73"/>
                      <a:pt x="73" y="72"/>
                    </a:cubicBezTo>
                    <a:cubicBezTo>
                      <a:pt x="77" y="69"/>
                      <a:pt x="74" y="63"/>
                      <a:pt x="73" y="60"/>
                    </a:cubicBezTo>
                    <a:cubicBezTo>
                      <a:pt x="70" y="52"/>
                      <a:pt x="68" y="45"/>
                      <a:pt x="66" y="37"/>
                    </a:cubicBezTo>
                    <a:cubicBezTo>
                      <a:pt x="64" y="28"/>
                      <a:pt x="58" y="21"/>
                      <a:pt x="52" y="15"/>
                    </a:cubicBezTo>
                    <a:cubicBezTo>
                      <a:pt x="52" y="15"/>
                      <a:pt x="34" y="3"/>
                      <a:pt x="30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33">
                <a:extLst>
                  <a:ext uri="{FF2B5EF4-FFF2-40B4-BE49-F238E27FC236}">
                    <a16:creationId xmlns:a16="http://schemas.microsoft.com/office/drawing/2014/main" id="{2D5F1A23-8BE8-44F1-B176-B0336BB8B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445"/>
                <a:ext cx="37" cy="40"/>
              </a:xfrm>
              <a:custGeom>
                <a:avLst/>
                <a:gdLst>
                  <a:gd name="T0" fmla="*/ 377 w 15"/>
                  <a:gd name="T1" fmla="*/ 56 h 15"/>
                  <a:gd name="T2" fmla="*/ 377 w 15"/>
                  <a:gd name="T3" fmla="*/ 512 h 15"/>
                  <a:gd name="T4" fmla="*/ 523 w 15"/>
                  <a:gd name="T5" fmla="*/ 363 h 15"/>
                  <a:gd name="T6" fmla="*/ 481 w 15"/>
                  <a:gd name="T7" fmla="*/ 149 h 15"/>
                  <a:gd name="T8" fmla="*/ 407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2" y="2"/>
                      <a:pt x="0" y="15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5" y="5"/>
                      <a:pt x="14" y="6"/>
                      <a:pt x="13" y="3"/>
                    </a:cubicBezTo>
                    <a:cubicBezTo>
                      <a:pt x="12" y="1"/>
                      <a:pt x="11" y="1"/>
                      <a:pt x="11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34">
                <a:extLst>
                  <a:ext uri="{FF2B5EF4-FFF2-40B4-BE49-F238E27FC236}">
                    <a16:creationId xmlns:a16="http://schemas.microsoft.com/office/drawing/2014/main" id="{3A909539-2928-4916-B56C-255C07220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432"/>
                <a:ext cx="28" cy="29"/>
              </a:xfrm>
              <a:custGeom>
                <a:avLst/>
                <a:gdLst>
                  <a:gd name="T0" fmla="*/ 331 w 11"/>
                  <a:gd name="T1" fmla="*/ 0 h 11"/>
                  <a:gd name="T2" fmla="*/ 214 w 11"/>
                  <a:gd name="T3" fmla="*/ 480 h 11"/>
                  <a:gd name="T4" fmla="*/ 382 w 11"/>
                  <a:gd name="T5" fmla="*/ 5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2"/>
                      <a:pt x="0" y="10"/>
                      <a:pt x="5" y="10"/>
                    </a:cubicBezTo>
                    <a:cubicBezTo>
                      <a:pt x="11" y="11"/>
                      <a:pt x="10" y="4"/>
                      <a:pt x="9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35">
                <a:extLst>
                  <a:ext uri="{FF2B5EF4-FFF2-40B4-BE49-F238E27FC236}">
                    <a16:creationId xmlns:a16="http://schemas.microsoft.com/office/drawing/2014/main" id="{A8E8C185-C404-476C-95D8-317206614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469"/>
                <a:ext cx="25" cy="32"/>
              </a:xfrm>
              <a:custGeom>
                <a:avLst/>
                <a:gdLst>
                  <a:gd name="T0" fmla="*/ 0 w 10"/>
                  <a:gd name="T1" fmla="*/ 56 h 12"/>
                  <a:gd name="T2" fmla="*/ 158 w 10"/>
                  <a:gd name="T3" fmla="*/ 512 h 12"/>
                  <a:gd name="T4" fmla="*/ 395 w 10"/>
                  <a:gd name="T5" fmla="*/ 512 h 12"/>
                  <a:gd name="T6" fmla="*/ 50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"/>
                    </a:moveTo>
                    <a:cubicBezTo>
                      <a:pt x="1" y="4"/>
                      <a:pt x="2" y="8"/>
                      <a:pt x="4" y="10"/>
                    </a:cubicBezTo>
                    <a:cubicBezTo>
                      <a:pt x="6" y="12"/>
                      <a:pt x="8" y="11"/>
                      <a:pt x="10" y="10"/>
                    </a:cubicBezTo>
                    <a:cubicBezTo>
                      <a:pt x="6" y="9"/>
                      <a:pt x="3" y="3"/>
                      <a:pt x="1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36">
                <a:extLst>
                  <a:ext uri="{FF2B5EF4-FFF2-40B4-BE49-F238E27FC236}">
                    <a16:creationId xmlns:a16="http://schemas.microsoft.com/office/drawing/2014/main" id="{5E995B9B-A1AF-4324-B8EE-D3BDF511C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432"/>
                <a:ext cx="117" cy="99"/>
              </a:xfrm>
              <a:custGeom>
                <a:avLst/>
                <a:gdLst>
                  <a:gd name="T0" fmla="*/ 0 w 47"/>
                  <a:gd name="T1" fmla="*/ 1803 h 37"/>
                  <a:gd name="T2" fmla="*/ 695 w 47"/>
                  <a:gd name="T3" fmla="*/ 209 h 37"/>
                  <a:gd name="T4" fmla="*/ 1232 w 47"/>
                  <a:gd name="T5" fmla="*/ 94 h 37"/>
                  <a:gd name="T6" fmla="*/ 1573 w 47"/>
                  <a:gd name="T7" fmla="*/ 94 h 37"/>
                  <a:gd name="T8" fmla="*/ 1344 w 47"/>
                  <a:gd name="T9" fmla="*/ 1282 h 37"/>
                  <a:gd name="T10" fmla="*/ 724 w 47"/>
                  <a:gd name="T11" fmla="*/ 1739 h 37"/>
                  <a:gd name="T12" fmla="*/ 309 w 47"/>
                  <a:gd name="T13" fmla="*/ 1841 h 37"/>
                  <a:gd name="T14" fmla="*/ 0 w 47"/>
                  <a:gd name="T15" fmla="*/ 1897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37">
                    <a:moveTo>
                      <a:pt x="0" y="35"/>
                    </a:moveTo>
                    <a:cubicBezTo>
                      <a:pt x="0" y="22"/>
                      <a:pt x="6" y="9"/>
                      <a:pt x="18" y="4"/>
                    </a:cubicBezTo>
                    <a:cubicBezTo>
                      <a:pt x="23" y="2"/>
                      <a:pt x="27" y="2"/>
                      <a:pt x="32" y="2"/>
                    </a:cubicBezTo>
                    <a:cubicBezTo>
                      <a:pt x="35" y="2"/>
                      <a:pt x="39" y="0"/>
                      <a:pt x="41" y="2"/>
                    </a:cubicBezTo>
                    <a:cubicBezTo>
                      <a:pt x="47" y="7"/>
                      <a:pt x="39" y="21"/>
                      <a:pt x="35" y="25"/>
                    </a:cubicBezTo>
                    <a:cubicBezTo>
                      <a:pt x="31" y="30"/>
                      <a:pt x="24" y="32"/>
                      <a:pt x="19" y="34"/>
                    </a:cubicBezTo>
                    <a:cubicBezTo>
                      <a:pt x="15" y="36"/>
                      <a:pt x="12" y="36"/>
                      <a:pt x="8" y="36"/>
                    </a:cubicBezTo>
                    <a:cubicBezTo>
                      <a:pt x="6" y="36"/>
                      <a:pt x="2" y="36"/>
                      <a:pt x="0" y="3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37">
                <a:extLst>
                  <a:ext uri="{FF2B5EF4-FFF2-40B4-BE49-F238E27FC236}">
                    <a16:creationId xmlns:a16="http://schemas.microsoft.com/office/drawing/2014/main" id="{1B20D00A-8603-4834-839B-5C9ACB10F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419"/>
                <a:ext cx="45" cy="74"/>
              </a:xfrm>
              <a:custGeom>
                <a:avLst/>
                <a:gdLst>
                  <a:gd name="T0" fmla="*/ 83 w 18"/>
                  <a:gd name="T1" fmla="*/ 238 h 28"/>
                  <a:gd name="T2" fmla="*/ 83 w 18"/>
                  <a:gd name="T3" fmla="*/ 1033 h 28"/>
                  <a:gd name="T4" fmla="*/ 83 w 18"/>
                  <a:gd name="T5" fmla="*/ 1216 h 28"/>
                  <a:gd name="T6" fmla="*/ 438 w 18"/>
                  <a:gd name="T7" fmla="*/ 1314 h 28"/>
                  <a:gd name="T8" fmla="*/ 438 w 18"/>
                  <a:gd name="T9" fmla="*/ 595 h 28"/>
                  <a:gd name="T10" fmla="*/ 238 w 18"/>
                  <a:gd name="T11" fmla="*/ 204 h 28"/>
                  <a:gd name="T12" fmla="*/ 0 w 18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8">
                    <a:moveTo>
                      <a:pt x="2" y="5"/>
                    </a:moveTo>
                    <a:cubicBezTo>
                      <a:pt x="3" y="11"/>
                      <a:pt x="3" y="15"/>
                      <a:pt x="2" y="21"/>
                    </a:cubicBezTo>
                    <a:cubicBezTo>
                      <a:pt x="1" y="24"/>
                      <a:pt x="0" y="24"/>
                      <a:pt x="2" y="25"/>
                    </a:cubicBezTo>
                    <a:cubicBezTo>
                      <a:pt x="4" y="27"/>
                      <a:pt x="8" y="28"/>
                      <a:pt x="11" y="27"/>
                    </a:cubicBezTo>
                    <a:cubicBezTo>
                      <a:pt x="18" y="27"/>
                      <a:pt x="13" y="15"/>
                      <a:pt x="11" y="12"/>
                    </a:cubicBezTo>
                    <a:cubicBezTo>
                      <a:pt x="9" y="9"/>
                      <a:pt x="7" y="6"/>
                      <a:pt x="6" y="4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38">
                <a:extLst>
                  <a:ext uri="{FF2B5EF4-FFF2-40B4-BE49-F238E27FC236}">
                    <a16:creationId xmlns:a16="http://schemas.microsoft.com/office/drawing/2014/main" id="{2F6035F7-06C5-4D47-B6E1-2CC583EA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709"/>
                <a:ext cx="98" cy="72"/>
              </a:xfrm>
              <a:custGeom>
                <a:avLst/>
                <a:gdLst>
                  <a:gd name="T0" fmla="*/ 681 w 39"/>
                  <a:gd name="T1" fmla="*/ 307 h 27"/>
                  <a:gd name="T2" fmla="*/ 158 w 39"/>
                  <a:gd name="T3" fmla="*/ 661 h 27"/>
                  <a:gd name="T4" fmla="*/ 839 w 39"/>
                  <a:gd name="T5" fmla="*/ 1365 h 27"/>
                  <a:gd name="T6" fmla="*/ 1111 w 39"/>
                  <a:gd name="T7" fmla="*/ 1272 h 27"/>
                  <a:gd name="T8" fmla="*/ 1156 w 39"/>
                  <a:gd name="T9" fmla="*/ 1059 h 27"/>
                  <a:gd name="T10" fmla="*/ 1319 w 39"/>
                  <a:gd name="T11" fmla="*/ 968 h 27"/>
                  <a:gd name="T12" fmla="*/ 1352 w 39"/>
                  <a:gd name="T13" fmla="*/ 661 h 27"/>
                  <a:gd name="T14" fmla="*/ 1111 w 39"/>
                  <a:gd name="T15" fmla="*/ 605 h 27"/>
                  <a:gd name="T16" fmla="*/ 872 w 39"/>
                  <a:gd name="T17" fmla="*/ 39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7">
                    <a:moveTo>
                      <a:pt x="17" y="6"/>
                    </a:moveTo>
                    <a:cubicBezTo>
                      <a:pt x="12" y="0"/>
                      <a:pt x="0" y="4"/>
                      <a:pt x="4" y="13"/>
                    </a:cubicBezTo>
                    <a:cubicBezTo>
                      <a:pt x="7" y="19"/>
                      <a:pt x="13" y="26"/>
                      <a:pt x="21" y="27"/>
                    </a:cubicBezTo>
                    <a:cubicBezTo>
                      <a:pt x="23" y="27"/>
                      <a:pt x="27" y="27"/>
                      <a:pt x="28" y="25"/>
                    </a:cubicBezTo>
                    <a:cubicBezTo>
                      <a:pt x="29" y="24"/>
                      <a:pt x="28" y="22"/>
                      <a:pt x="29" y="21"/>
                    </a:cubicBezTo>
                    <a:cubicBezTo>
                      <a:pt x="30" y="19"/>
                      <a:pt x="31" y="20"/>
                      <a:pt x="33" y="19"/>
                    </a:cubicBezTo>
                    <a:cubicBezTo>
                      <a:pt x="35" y="18"/>
                      <a:pt x="39" y="14"/>
                      <a:pt x="34" y="13"/>
                    </a:cubicBezTo>
                    <a:cubicBezTo>
                      <a:pt x="32" y="12"/>
                      <a:pt x="30" y="13"/>
                      <a:pt x="28" y="12"/>
                    </a:cubicBezTo>
                    <a:cubicBezTo>
                      <a:pt x="26" y="11"/>
                      <a:pt x="24" y="9"/>
                      <a:pt x="22" y="8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39">
                <a:extLst>
                  <a:ext uri="{FF2B5EF4-FFF2-40B4-BE49-F238E27FC236}">
                    <a16:creationId xmlns:a16="http://schemas.microsoft.com/office/drawing/2014/main" id="{C4FBF2D4-EF11-49EE-9C56-A307AD656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2773"/>
                <a:ext cx="22" cy="27"/>
              </a:xfrm>
              <a:custGeom>
                <a:avLst/>
                <a:gdLst>
                  <a:gd name="T0" fmla="*/ 29 w 9"/>
                  <a:gd name="T1" fmla="*/ 59 h 10"/>
                  <a:gd name="T2" fmla="*/ 29 w 9"/>
                  <a:gd name="T3" fmla="*/ 475 h 10"/>
                  <a:gd name="T4" fmla="*/ 323 w 9"/>
                  <a:gd name="T5" fmla="*/ 532 h 10"/>
                  <a:gd name="T6" fmla="*/ 0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1" y="1"/>
                    </a:moveTo>
                    <a:cubicBezTo>
                      <a:pt x="2" y="3"/>
                      <a:pt x="1" y="6"/>
                      <a:pt x="1" y="9"/>
                    </a:cubicBezTo>
                    <a:cubicBezTo>
                      <a:pt x="3" y="9"/>
                      <a:pt x="6" y="9"/>
                      <a:pt x="9" y="10"/>
                    </a:cubicBezTo>
                    <a:cubicBezTo>
                      <a:pt x="5" y="7"/>
                      <a:pt x="3" y="3"/>
                      <a:pt x="0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40">
                <a:extLst>
                  <a:ext uri="{FF2B5EF4-FFF2-40B4-BE49-F238E27FC236}">
                    <a16:creationId xmlns:a16="http://schemas.microsoft.com/office/drawing/2014/main" id="{EC8CC638-0B32-4838-B3E0-0E7EB23A0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400"/>
                <a:ext cx="100" cy="115"/>
              </a:xfrm>
              <a:custGeom>
                <a:avLst/>
                <a:gdLst>
                  <a:gd name="T0" fmla="*/ 1563 w 40"/>
                  <a:gd name="T1" fmla="*/ 765 h 43"/>
                  <a:gd name="T2" fmla="*/ 833 w 40"/>
                  <a:gd name="T3" fmla="*/ 209 h 43"/>
                  <a:gd name="T4" fmla="*/ 83 w 40"/>
                  <a:gd name="T5" fmla="*/ 2204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3">
                    <a:moveTo>
                      <a:pt x="40" y="15"/>
                    </a:moveTo>
                    <a:cubicBezTo>
                      <a:pt x="40" y="6"/>
                      <a:pt x="29" y="0"/>
                      <a:pt x="21" y="4"/>
                    </a:cubicBezTo>
                    <a:cubicBezTo>
                      <a:pt x="9" y="12"/>
                      <a:pt x="0" y="28"/>
                      <a:pt x="2" y="4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41">
                <a:extLst>
                  <a:ext uri="{FF2B5EF4-FFF2-40B4-BE49-F238E27FC236}">
                    <a16:creationId xmlns:a16="http://schemas.microsoft.com/office/drawing/2014/main" id="{DFD55D4B-1E88-4D8A-B3D4-3BB218B0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493"/>
                <a:ext cx="138" cy="80"/>
              </a:xfrm>
              <a:custGeom>
                <a:avLst/>
                <a:gdLst>
                  <a:gd name="T0" fmla="*/ 125 w 55"/>
                  <a:gd name="T1" fmla="*/ 1459 h 30"/>
                  <a:gd name="T2" fmla="*/ 680 w 55"/>
                  <a:gd name="T3" fmla="*/ 1216 h 30"/>
                  <a:gd name="T4" fmla="*/ 1152 w 55"/>
                  <a:gd name="T5" fmla="*/ 853 h 30"/>
                  <a:gd name="T6" fmla="*/ 1656 w 55"/>
                  <a:gd name="T7" fmla="*/ 704 h 30"/>
                  <a:gd name="T8" fmla="*/ 2178 w 55"/>
                  <a:gd name="T9" fmla="*/ 661 h 30"/>
                  <a:gd name="T10" fmla="*/ 1393 w 55"/>
                  <a:gd name="T11" fmla="*/ 56 h 30"/>
                  <a:gd name="T12" fmla="*/ 918 w 55"/>
                  <a:gd name="T13" fmla="*/ 205 h 30"/>
                  <a:gd name="T14" fmla="*/ 472 w 55"/>
                  <a:gd name="T15" fmla="*/ 456 h 30"/>
                  <a:gd name="T16" fmla="*/ 0 w 55"/>
                  <a:gd name="T17" fmla="*/ 151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30">
                    <a:moveTo>
                      <a:pt x="3" y="29"/>
                    </a:moveTo>
                    <a:cubicBezTo>
                      <a:pt x="7" y="30"/>
                      <a:pt x="14" y="27"/>
                      <a:pt x="17" y="24"/>
                    </a:cubicBezTo>
                    <a:cubicBezTo>
                      <a:pt x="20" y="21"/>
                      <a:pt x="25" y="18"/>
                      <a:pt x="29" y="17"/>
                    </a:cubicBezTo>
                    <a:cubicBezTo>
                      <a:pt x="35" y="16"/>
                      <a:pt x="36" y="15"/>
                      <a:pt x="42" y="14"/>
                    </a:cubicBezTo>
                    <a:cubicBezTo>
                      <a:pt x="46" y="14"/>
                      <a:pt x="51" y="15"/>
                      <a:pt x="55" y="13"/>
                    </a:cubicBezTo>
                    <a:cubicBezTo>
                      <a:pt x="48" y="11"/>
                      <a:pt x="42" y="4"/>
                      <a:pt x="35" y="1"/>
                    </a:cubicBezTo>
                    <a:cubicBezTo>
                      <a:pt x="30" y="0"/>
                      <a:pt x="27" y="3"/>
                      <a:pt x="23" y="4"/>
                    </a:cubicBezTo>
                    <a:cubicBezTo>
                      <a:pt x="17" y="5"/>
                      <a:pt x="15" y="5"/>
                      <a:pt x="12" y="9"/>
                    </a:cubicBezTo>
                    <a:cubicBezTo>
                      <a:pt x="8" y="16"/>
                      <a:pt x="8" y="23"/>
                      <a:pt x="0" y="30"/>
                    </a:cubicBezTo>
                  </a:path>
                </a:pathLst>
              </a:custGeom>
              <a:solidFill>
                <a:srgbClr val="EEC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42">
                <a:extLst>
                  <a:ext uri="{FF2B5EF4-FFF2-40B4-BE49-F238E27FC236}">
                    <a16:creationId xmlns:a16="http://schemas.microsoft.com/office/drawing/2014/main" id="{129FD3C9-21D2-4CF9-97D6-6C08CAEC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536"/>
                <a:ext cx="60" cy="40"/>
              </a:xfrm>
              <a:custGeom>
                <a:avLst/>
                <a:gdLst>
                  <a:gd name="T0" fmla="*/ 158 w 24"/>
                  <a:gd name="T1" fmla="*/ 605 h 15"/>
                  <a:gd name="T2" fmla="*/ 938 w 24"/>
                  <a:gd name="T3" fmla="*/ 363 h 15"/>
                  <a:gd name="T4" fmla="*/ 0 w 24"/>
                  <a:gd name="T5" fmla="*/ 76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4" y="12"/>
                    </a:moveTo>
                    <a:cubicBezTo>
                      <a:pt x="10" y="7"/>
                      <a:pt x="17" y="8"/>
                      <a:pt x="24" y="7"/>
                    </a:cubicBezTo>
                    <a:cubicBezTo>
                      <a:pt x="16" y="0"/>
                      <a:pt x="4" y="8"/>
                      <a:pt x="0" y="1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Freeform 43">
                <a:extLst>
                  <a:ext uri="{FF2B5EF4-FFF2-40B4-BE49-F238E27FC236}">
                    <a16:creationId xmlns:a16="http://schemas.microsoft.com/office/drawing/2014/main" id="{CB084EA8-0026-4377-98C3-1AE2AC20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323"/>
                <a:ext cx="55" cy="18"/>
              </a:xfrm>
              <a:custGeom>
                <a:avLst/>
                <a:gdLst>
                  <a:gd name="T0" fmla="*/ 0 w 22"/>
                  <a:gd name="T1" fmla="*/ 54 h 7"/>
                  <a:gd name="T2" fmla="*/ 863 w 22"/>
                  <a:gd name="T3" fmla="*/ 172 h 7"/>
                  <a:gd name="T4" fmla="*/ 550 w 22"/>
                  <a:gd name="T5" fmla="*/ 303 h 7"/>
                  <a:gd name="T6" fmla="*/ 238 w 22"/>
                  <a:gd name="T7" fmla="*/ 5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7">
                    <a:moveTo>
                      <a:pt x="0" y="1"/>
                    </a:moveTo>
                    <a:cubicBezTo>
                      <a:pt x="7" y="2"/>
                      <a:pt x="17" y="0"/>
                      <a:pt x="22" y="4"/>
                    </a:cubicBezTo>
                    <a:cubicBezTo>
                      <a:pt x="19" y="5"/>
                      <a:pt x="17" y="5"/>
                      <a:pt x="14" y="7"/>
                    </a:cubicBezTo>
                    <a:cubicBezTo>
                      <a:pt x="15" y="3"/>
                      <a:pt x="10" y="2"/>
                      <a:pt x="6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Freeform 44">
                <a:extLst>
                  <a:ext uri="{FF2B5EF4-FFF2-40B4-BE49-F238E27FC236}">
                    <a16:creationId xmlns:a16="http://schemas.microsoft.com/office/drawing/2014/main" id="{0717F2C7-56B2-445B-9FB1-5B09F6B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133"/>
                <a:ext cx="312" cy="267"/>
              </a:xfrm>
              <a:custGeom>
                <a:avLst/>
                <a:gdLst>
                  <a:gd name="T0" fmla="*/ 1478 w 125"/>
                  <a:gd name="T1" fmla="*/ 3807 h 100"/>
                  <a:gd name="T2" fmla="*/ 2174 w 125"/>
                  <a:gd name="T3" fmla="*/ 3407 h 100"/>
                  <a:gd name="T4" fmla="*/ 2441 w 125"/>
                  <a:gd name="T5" fmla="*/ 2339 h 100"/>
                  <a:gd name="T6" fmla="*/ 3532 w 125"/>
                  <a:gd name="T7" fmla="*/ 1768 h 100"/>
                  <a:gd name="T8" fmla="*/ 4852 w 125"/>
                  <a:gd name="T9" fmla="*/ 0 h 100"/>
                  <a:gd name="T10" fmla="*/ 3814 w 125"/>
                  <a:gd name="T11" fmla="*/ 764 h 100"/>
                  <a:gd name="T12" fmla="*/ 2486 w 125"/>
                  <a:gd name="T13" fmla="*/ 1370 h 100"/>
                  <a:gd name="T14" fmla="*/ 1712 w 125"/>
                  <a:gd name="T15" fmla="*/ 1733 h 100"/>
                  <a:gd name="T16" fmla="*/ 1587 w 125"/>
                  <a:gd name="T17" fmla="*/ 2382 h 100"/>
                  <a:gd name="T18" fmla="*/ 467 w 125"/>
                  <a:gd name="T19" fmla="*/ 3351 h 100"/>
                  <a:gd name="T20" fmla="*/ 230 w 125"/>
                  <a:gd name="T21" fmla="*/ 3556 h 100"/>
                  <a:gd name="T22" fmla="*/ 499 w 125"/>
                  <a:gd name="T23" fmla="*/ 3770 h 100"/>
                  <a:gd name="T24" fmla="*/ 654 w 125"/>
                  <a:gd name="T25" fmla="*/ 4227 h 100"/>
                  <a:gd name="T26" fmla="*/ 1632 w 125"/>
                  <a:gd name="T27" fmla="*/ 3009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5" h="100">
                    <a:moveTo>
                      <a:pt x="38" y="75"/>
                    </a:moveTo>
                    <a:cubicBezTo>
                      <a:pt x="46" y="76"/>
                      <a:pt x="52" y="73"/>
                      <a:pt x="56" y="67"/>
                    </a:cubicBezTo>
                    <a:cubicBezTo>
                      <a:pt x="60" y="61"/>
                      <a:pt x="58" y="51"/>
                      <a:pt x="63" y="46"/>
                    </a:cubicBezTo>
                    <a:cubicBezTo>
                      <a:pt x="69" y="40"/>
                      <a:pt x="83" y="39"/>
                      <a:pt x="91" y="35"/>
                    </a:cubicBezTo>
                    <a:cubicBezTo>
                      <a:pt x="100" y="29"/>
                      <a:pt x="125" y="12"/>
                      <a:pt x="125" y="0"/>
                    </a:cubicBezTo>
                    <a:cubicBezTo>
                      <a:pt x="116" y="0"/>
                      <a:pt x="106" y="11"/>
                      <a:pt x="98" y="15"/>
                    </a:cubicBezTo>
                    <a:cubicBezTo>
                      <a:pt x="87" y="20"/>
                      <a:pt x="76" y="25"/>
                      <a:pt x="64" y="27"/>
                    </a:cubicBezTo>
                    <a:cubicBezTo>
                      <a:pt x="59" y="28"/>
                      <a:pt x="46" y="29"/>
                      <a:pt x="44" y="34"/>
                    </a:cubicBezTo>
                    <a:cubicBezTo>
                      <a:pt x="41" y="38"/>
                      <a:pt x="44" y="43"/>
                      <a:pt x="41" y="47"/>
                    </a:cubicBezTo>
                    <a:cubicBezTo>
                      <a:pt x="34" y="58"/>
                      <a:pt x="22" y="62"/>
                      <a:pt x="12" y="66"/>
                    </a:cubicBezTo>
                    <a:cubicBezTo>
                      <a:pt x="6" y="60"/>
                      <a:pt x="0" y="63"/>
                      <a:pt x="6" y="70"/>
                    </a:cubicBezTo>
                    <a:cubicBezTo>
                      <a:pt x="8" y="72"/>
                      <a:pt x="12" y="72"/>
                      <a:pt x="13" y="74"/>
                    </a:cubicBezTo>
                    <a:cubicBezTo>
                      <a:pt x="15" y="77"/>
                      <a:pt x="14" y="81"/>
                      <a:pt x="17" y="83"/>
                    </a:cubicBezTo>
                    <a:cubicBezTo>
                      <a:pt x="31" y="100"/>
                      <a:pt x="42" y="70"/>
                      <a:pt x="42" y="59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45">
                <a:extLst>
                  <a:ext uri="{FF2B5EF4-FFF2-40B4-BE49-F238E27FC236}">
                    <a16:creationId xmlns:a16="http://schemas.microsoft.com/office/drawing/2014/main" id="{A3BD815D-3C67-433C-92D4-8B0BD5A9D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147"/>
                <a:ext cx="55" cy="112"/>
              </a:xfrm>
              <a:custGeom>
                <a:avLst/>
                <a:gdLst>
                  <a:gd name="T0" fmla="*/ 125 w 22"/>
                  <a:gd name="T1" fmla="*/ 2027 h 42"/>
                  <a:gd name="T2" fmla="*/ 438 w 22"/>
                  <a:gd name="T3" fmla="*/ 1117 h 42"/>
                  <a:gd name="T4" fmla="*/ 708 w 22"/>
                  <a:gd name="T5" fmla="*/ 968 h 42"/>
                  <a:gd name="T6" fmla="*/ 675 w 22"/>
                  <a:gd name="T7" fmla="*/ 397 h 42"/>
                  <a:gd name="T8" fmla="*/ 0 w 22"/>
                  <a:gd name="T9" fmla="*/ 20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3" y="40"/>
                    </a:moveTo>
                    <a:cubicBezTo>
                      <a:pt x="15" y="42"/>
                      <a:pt x="8" y="27"/>
                      <a:pt x="11" y="22"/>
                    </a:cubicBezTo>
                    <a:cubicBezTo>
                      <a:pt x="12" y="20"/>
                      <a:pt x="17" y="21"/>
                      <a:pt x="18" y="19"/>
                    </a:cubicBezTo>
                    <a:cubicBezTo>
                      <a:pt x="22" y="15"/>
                      <a:pt x="19" y="11"/>
                      <a:pt x="17" y="8"/>
                    </a:cubicBezTo>
                    <a:cubicBezTo>
                      <a:pt x="11" y="1"/>
                      <a:pt x="7" y="0"/>
                      <a:pt x="0" y="4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46">
                <a:extLst>
                  <a:ext uri="{FF2B5EF4-FFF2-40B4-BE49-F238E27FC236}">
                    <a16:creationId xmlns:a16="http://schemas.microsoft.com/office/drawing/2014/main" id="{A7D285F6-1F04-47BD-AD17-B2D3E52F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323"/>
                <a:ext cx="102" cy="213"/>
              </a:xfrm>
              <a:custGeom>
                <a:avLst/>
                <a:gdLst>
                  <a:gd name="T0" fmla="*/ 1460 w 41"/>
                  <a:gd name="T1" fmla="*/ 3565 h 80"/>
                  <a:gd name="T2" fmla="*/ 1572 w 41"/>
                  <a:gd name="T3" fmla="*/ 4020 h 80"/>
                  <a:gd name="T4" fmla="*/ 1418 w 41"/>
                  <a:gd name="T5" fmla="*/ 2758 h 80"/>
                  <a:gd name="T6" fmla="*/ 1107 w 41"/>
                  <a:gd name="T7" fmla="*/ 1659 h 80"/>
                  <a:gd name="T8" fmla="*/ 0 w 41"/>
                  <a:gd name="T9" fmla="*/ 0 h 80"/>
                  <a:gd name="T10" fmla="*/ 0 w 41"/>
                  <a:gd name="T11" fmla="*/ 0 h 80"/>
                  <a:gd name="T12" fmla="*/ 187 w 41"/>
                  <a:gd name="T13" fmla="*/ 602 h 80"/>
                  <a:gd name="T14" fmla="*/ 1460 w 41"/>
                  <a:gd name="T15" fmla="*/ 3565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80">
                    <a:moveTo>
                      <a:pt x="38" y="71"/>
                    </a:moveTo>
                    <a:cubicBezTo>
                      <a:pt x="39" y="74"/>
                      <a:pt x="40" y="77"/>
                      <a:pt x="41" y="80"/>
                    </a:cubicBezTo>
                    <a:cubicBezTo>
                      <a:pt x="40" y="74"/>
                      <a:pt x="37" y="61"/>
                      <a:pt x="37" y="55"/>
                    </a:cubicBezTo>
                    <a:cubicBezTo>
                      <a:pt x="36" y="46"/>
                      <a:pt x="32" y="41"/>
                      <a:pt x="29" y="33"/>
                    </a:cubicBezTo>
                    <a:cubicBezTo>
                      <a:pt x="21" y="18"/>
                      <a:pt x="7" y="1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8"/>
                      <a:pt x="5" y="12"/>
                    </a:cubicBezTo>
                    <a:cubicBezTo>
                      <a:pt x="17" y="32"/>
                      <a:pt x="31" y="48"/>
                      <a:pt x="38" y="71"/>
                    </a:cubicBezTo>
                    <a:close/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47">
                <a:extLst>
                  <a:ext uri="{FF2B5EF4-FFF2-40B4-BE49-F238E27FC236}">
                    <a16:creationId xmlns:a16="http://schemas.microsoft.com/office/drawing/2014/main" id="{7EA3D19D-0A29-4EA3-99AF-96F945502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3067"/>
                <a:ext cx="260" cy="312"/>
              </a:xfrm>
              <a:custGeom>
                <a:avLst/>
                <a:gdLst>
                  <a:gd name="T0" fmla="*/ 2083 w 104"/>
                  <a:gd name="T1" fmla="*/ 1877 h 117"/>
                  <a:gd name="T2" fmla="*/ 2500 w 104"/>
                  <a:gd name="T3" fmla="*/ 2675 h 117"/>
                  <a:gd name="T4" fmla="*/ 3095 w 104"/>
                  <a:gd name="T5" fmla="*/ 3848 h 117"/>
                  <a:gd name="T6" fmla="*/ 4063 w 104"/>
                  <a:gd name="T7" fmla="*/ 5917 h 117"/>
                  <a:gd name="T8" fmla="*/ 3645 w 104"/>
                  <a:gd name="T9" fmla="*/ 4701 h 117"/>
                  <a:gd name="T10" fmla="*/ 2313 w 104"/>
                  <a:gd name="T11" fmla="*/ 1459 h 117"/>
                  <a:gd name="T12" fmla="*/ 1720 w 104"/>
                  <a:gd name="T13" fmla="*/ 0 h 117"/>
                  <a:gd name="T14" fmla="*/ 0 w 104"/>
                  <a:gd name="T15" fmla="*/ 819 h 117"/>
                  <a:gd name="T16" fmla="*/ 0 w 104"/>
                  <a:gd name="T17" fmla="*/ 2824 h 117"/>
                  <a:gd name="T18" fmla="*/ 2083 w 104"/>
                  <a:gd name="T19" fmla="*/ 1877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17">
                    <a:moveTo>
                      <a:pt x="53" y="37"/>
                    </a:moveTo>
                    <a:cubicBezTo>
                      <a:pt x="58" y="40"/>
                      <a:pt x="62" y="48"/>
                      <a:pt x="64" y="53"/>
                    </a:cubicBezTo>
                    <a:cubicBezTo>
                      <a:pt x="69" y="60"/>
                      <a:pt x="73" y="68"/>
                      <a:pt x="79" y="76"/>
                    </a:cubicBezTo>
                    <a:cubicBezTo>
                      <a:pt x="88" y="89"/>
                      <a:pt x="95" y="104"/>
                      <a:pt x="104" y="117"/>
                    </a:cubicBezTo>
                    <a:cubicBezTo>
                      <a:pt x="101" y="109"/>
                      <a:pt x="97" y="101"/>
                      <a:pt x="93" y="93"/>
                    </a:cubicBezTo>
                    <a:cubicBezTo>
                      <a:pt x="83" y="73"/>
                      <a:pt x="69" y="48"/>
                      <a:pt x="59" y="29"/>
                    </a:cubicBezTo>
                    <a:cubicBezTo>
                      <a:pt x="54" y="21"/>
                      <a:pt x="49" y="10"/>
                      <a:pt x="44" y="0"/>
                    </a:cubicBezTo>
                    <a:cubicBezTo>
                      <a:pt x="30" y="2"/>
                      <a:pt x="15" y="12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6"/>
                      <a:pt x="36" y="27"/>
                      <a:pt x="53" y="37"/>
                    </a:cubicBezTo>
                    <a:close/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48">
                <a:extLst>
                  <a:ext uri="{FF2B5EF4-FFF2-40B4-BE49-F238E27FC236}">
                    <a16:creationId xmlns:a16="http://schemas.microsoft.com/office/drawing/2014/main" id="{25D32DBC-4B15-4809-A1B4-12CB67D97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797"/>
                <a:ext cx="33" cy="40"/>
              </a:xfrm>
              <a:custGeom>
                <a:avLst/>
                <a:gdLst>
                  <a:gd name="T0" fmla="*/ 0 w 13"/>
                  <a:gd name="T1" fmla="*/ 205 h 15"/>
                  <a:gd name="T2" fmla="*/ 373 w 13"/>
                  <a:gd name="T3" fmla="*/ 760 h 15"/>
                  <a:gd name="T4" fmla="*/ 541 w 13"/>
                  <a:gd name="T5" fmla="*/ 93 h 15"/>
                  <a:gd name="T6" fmla="*/ 0 w 13"/>
                  <a:gd name="T7" fmla="*/ 93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0" y="4"/>
                    </a:moveTo>
                    <a:cubicBezTo>
                      <a:pt x="2" y="8"/>
                      <a:pt x="4" y="15"/>
                      <a:pt x="9" y="15"/>
                    </a:cubicBezTo>
                    <a:cubicBezTo>
                      <a:pt x="7" y="10"/>
                      <a:pt x="9" y="6"/>
                      <a:pt x="13" y="2"/>
                    </a:cubicBezTo>
                    <a:cubicBezTo>
                      <a:pt x="9" y="0"/>
                      <a:pt x="5" y="2"/>
                      <a:pt x="0" y="2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49">
                <a:extLst>
                  <a:ext uri="{FF2B5EF4-FFF2-40B4-BE49-F238E27FC236}">
                    <a16:creationId xmlns:a16="http://schemas.microsoft.com/office/drawing/2014/main" id="{50646877-9DCF-482C-8AB8-E04D8C1E1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2952"/>
                <a:ext cx="65" cy="80"/>
              </a:xfrm>
              <a:custGeom>
                <a:avLst/>
                <a:gdLst>
                  <a:gd name="T0" fmla="*/ 0 w 26"/>
                  <a:gd name="T1" fmla="*/ 1515 h 30"/>
                  <a:gd name="T2" fmla="*/ 438 w 26"/>
                  <a:gd name="T3" fmla="*/ 704 h 30"/>
                  <a:gd name="T4" fmla="*/ 1020 w 26"/>
                  <a:gd name="T5" fmla="*/ 0 h 30"/>
                  <a:gd name="T6" fmla="*/ 708 w 26"/>
                  <a:gd name="T7" fmla="*/ 547 h 30"/>
                  <a:gd name="T8" fmla="*/ 158 w 26"/>
                  <a:gd name="T9" fmla="*/ 130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3" y="24"/>
                      <a:pt x="7" y="18"/>
                      <a:pt x="11" y="14"/>
                    </a:cubicBezTo>
                    <a:cubicBezTo>
                      <a:pt x="14" y="10"/>
                      <a:pt x="20" y="1"/>
                      <a:pt x="26" y="0"/>
                    </a:cubicBezTo>
                    <a:cubicBezTo>
                      <a:pt x="22" y="3"/>
                      <a:pt x="21" y="7"/>
                      <a:pt x="18" y="11"/>
                    </a:cubicBezTo>
                    <a:cubicBezTo>
                      <a:pt x="15" y="17"/>
                      <a:pt x="9" y="21"/>
                      <a:pt x="4" y="2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Freeform 50">
                <a:extLst>
                  <a:ext uri="{FF2B5EF4-FFF2-40B4-BE49-F238E27FC236}">
                    <a16:creationId xmlns:a16="http://schemas.microsoft.com/office/drawing/2014/main" id="{224F11C9-5F4C-40C4-AB70-E2F31B352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619"/>
                <a:ext cx="105" cy="96"/>
              </a:xfrm>
              <a:custGeom>
                <a:avLst/>
                <a:gdLst>
                  <a:gd name="T0" fmla="*/ 0 w 42"/>
                  <a:gd name="T1" fmla="*/ 819 h 36"/>
                  <a:gd name="T2" fmla="*/ 1563 w 42"/>
                  <a:gd name="T3" fmla="*/ 307 h 36"/>
                  <a:gd name="T4" fmla="*/ 1488 w 42"/>
                  <a:gd name="T5" fmla="*/ 968 h 36"/>
                  <a:gd name="T6" fmla="*/ 1613 w 42"/>
                  <a:gd name="T7" fmla="*/ 1821 h 36"/>
                  <a:gd name="T8" fmla="*/ 1375 w 42"/>
                  <a:gd name="T9" fmla="*/ 1309 h 36"/>
                  <a:gd name="T10" fmla="*/ 1300 w 42"/>
                  <a:gd name="T11" fmla="*/ 661 h 36"/>
                  <a:gd name="T12" fmla="*/ 708 w 42"/>
                  <a:gd name="T13" fmla="*/ 30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0" y="16"/>
                    </a:moveTo>
                    <a:cubicBezTo>
                      <a:pt x="11" y="5"/>
                      <a:pt x="24" y="0"/>
                      <a:pt x="40" y="6"/>
                    </a:cubicBezTo>
                    <a:cubicBezTo>
                      <a:pt x="42" y="11"/>
                      <a:pt x="40" y="14"/>
                      <a:pt x="38" y="19"/>
                    </a:cubicBezTo>
                    <a:cubicBezTo>
                      <a:pt x="37" y="26"/>
                      <a:pt x="38" y="29"/>
                      <a:pt x="41" y="36"/>
                    </a:cubicBezTo>
                    <a:cubicBezTo>
                      <a:pt x="39" y="33"/>
                      <a:pt x="37" y="29"/>
                      <a:pt x="35" y="26"/>
                    </a:cubicBezTo>
                    <a:cubicBezTo>
                      <a:pt x="33" y="22"/>
                      <a:pt x="35" y="17"/>
                      <a:pt x="33" y="13"/>
                    </a:cubicBezTo>
                    <a:cubicBezTo>
                      <a:pt x="31" y="7"/>
                      <a:pt x="26" y="4"/>
                      <a:pt x="18" y="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Freeform 51">
                <a:extLst>
                  <a:ext uri="{FF2B5EF4-FFF2-40B4-BE49-F238E27FC236}">
                    <a16:creationId xmlns:a16="http://schemas.microsoft.com/office/drawing/2014/main" id="{06CFD8E7-B4CD-4254-AF1F-25C8F26F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432"/>
                <a:ext cx="113" cy="83"/>
              </a:xfrm>
              <a:custGeom>
                <a:avLst/>
                <a:gdLst>
                  <a:gd name="T0" fmla="*/ 0 w 45"/>
                  <a:gd name="T1" fmla="*/ 1590 h 31"/>
                  <a:gd name="T2" fmla="*/ 922 w 45"/>
                  <a:gd name="T3" fmla="*/ 560 h 31"/>
                  <a:gd name="T4" fmla="*/ 1311 w 45"/>
                  <a:gd name="T5" fmla="*/ 308 h 31"/>
                  <a:gd name="T6" fmla="*/ 1477 w 45"/>
                  <a:gd name="T7" fmla="*/ 0 h 31"/>
                  <a:gd name="T8" fmla="*/ 472 w 45"/>
                  <a:gd name="T9" fmla="*/ 118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0" y="31"/>
                    </a:moveTo>
                    <a:cubicBezTo>
                      <a:pt x="6" y="23"/>
                      <a:pt x="15" y="17"/>
                      <a:pt x="23" y="11"/>
                    </a:cubicBezTo>
                    <a:cubicBezTo>
                      <a:pt x="26" y="10"/>
                      <a:pt x="31" y="8"/>
                      <a:pt x="33" y="6"/>
                    </a:cubicBezTo>
                    <a:cubicBezTo>
                      <a:pt x="34" y="4"/>
                      <a:pt x="36" y="2"/>
                      <a:pt x="37" y="0"/>
                    </a:cubicBezTo>
                    <a:cubicBezTo>
                      <a:pt x="45" y="13"/>
                      <a:pt x="21" y="21"/>
                      <a:pt x="12" y="23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Freeform 52">
                <a:extLst>
                  <a:ext uri="{FF2B5EF4-FFF2-40B4-BE49-F238E27FC236}">
                    <a16:creationId xmlns:a16="http://schemas.microsoft.com/office/drawing/2014/main" id="{C6558117-8C12-4ED8-BB55-346A2105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2405"/>
                <a:ext cx="37" cy="16"/>
              </a:xfrm>
              <a:custGeom>
                <a:avLst/>
                <a:gdLst>
                  <a:gd name="T0" fmla="*/ 0 w 15"/>
                  <a:gd name="T1" fmla="*/ 149 h 6"/>
                  <a:gd name="T2" fmla="*/ 553 w 15"/>
                  <a:gd name="T3" fmla="*/ 248 h 6"/>
                  <a:gd name="T4" fmla="*/ 257 w 15"/>
                  <a:gd name="T5" fmla="*/ 307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4" y="1"/>
                      <a:pt x="14" y="0"/>
                      <a:pt x="15" y="5"/>
                    </a:cubicBezTo>
                    <a:cubicBezTo>
                      <a:pt x="13" y="5"/>
                      <a:pt x="10" y="5"/>
                      <a:pt x="7" y="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Freeform 53">
                <a:extLst>
                  <a:ext uri="{FF2B5EF4-FFF2-40B4-BE49-F238E27FC236}">
                    <a16:creationId xmlns:a16="http://schemas.microsoft.com/office/drawing/2014/main" id="{CA516D74-FFC7-42E0-B6D5-3CD365C4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461"/>
                <a:ext cx="20" cy="19"/>
              </a:xfrm>
              <a:custGeom>
                <a:avLst/>
                <a:gdLst>
                  <a:gd name="T0" fmla="*/ 158 w 8"/>
                  <a:gd name="T1" fmla="*/ 0 h 7"/>
                  <a:gd name="T2" fmla="*/ 50 w 8"/>
                  <a:gd name="T3" fmla="*/ 280 h 7"/>
                  <a:gd name="T4" fmla="*/ 313 w 8"/>
                  <a:gd name="T5" fmla="*/ 163 h 7"/>
                  <a:gd name="T6" fmla="*/ 125 w 8"/>
                  <a:gd name="T7" fmla="*/ 10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1"/>
                      <a:pt x="0" y="3"/>
                      <a:pt x="1" y="5"/>
                    </a:cubicBezTo>
                    <a:cubicBezTo>
                      <a:pt x="2" y="7"/>
                      <a:pt x="7" y="5"/>
                      <a:pt x="8" y="3"/>
                    </a:cubicBezTo>
                    <a:cubicBezTo>
                      <a:pt x="6" y="4"/>
                      <a:pt x="4" y="4"/>
                      <a:pt x="3" y="2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Freeform 54">
                <a:extLst>
                  <a:ext uri="{FF2B5EF4-FFF2-40B4-BE49-F238E27FC236}">
                    <a16:creationId xmlns:a16="http://schemas.microsoft.com/office/drawing/2014/main" id="{5DD27473-48B4-4C24-A7A6-8153571B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445"/>
                <a:ext cx="22" cy="11"/>
              </a:xfrm>
              <a:custGeom>
                <a:avLst/>
                <a:gdLst>
                  <a:gd name="T0" fmla="*/ 174 w 9"/>
                  <a:gd name="T1" fmla="*/ 0 h 4"/>
                  <a:gd name="T2" fmla="*/ 252 w 9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0" y="3"/>
                      <a:pt x="9" y="4"/>
                      <a:pt x="7" y="0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Freeform 55">
                <a:extLst>
                  <a:ext uri="{FF2B5EF4-FFF2-40B4-BE49-F238E27FC236}">
                    <a16:creationId xmlns:a16="http://schemas.microsoft.com/office/drawing/2014/main" id="{6555C970-5353-461F-A68A-4740CE45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731"/>
                <a:ext cx="37" cy="32"/>
              </a:xfrm>
              <a:custGeom>
                <a:avLst/>
                <a:gdLst>
                  <a:gd name="T0" fmla="*/ 0 w 15"/>
                  <a:gd name="T1" fmla="*/ 0 h 12"/>
                  <a:gd name="T2" fmla="*/ 153 w 15"/>
                  <a:gd name="T3" fmla="*/ 363 h 12"/>
                  <a:gd name="T4" fmla="*/ 257 w 15"/>
                  <a:gd name="T5" fmla="*/ 456 h 12"/>
                  <a:gd name="T6" fmla="*/ 377 w 15"/>
                  <a:gd name="T7" fmla="*/ 605 h 12"/>
                  <a:gd name="T8" fmla="*/ 481 w 15"/>
                  <a:gd name="T9" fmla="*/ 307 h 12"/>
                  <a:gd name="T10" fmla="*/ 328 w 15"/>
                  <a:gd name="T11" fmla="*/ 307 h 12"/>
                  <a:gd name="T12" fmla="*/ 183 w 15"/>
                  <a:gd name="T13" fmla="*/ 5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2"/>
                      <a:pt x="2" y="4"/>
                      <a:pt x="4" y="7"/>
                    </a:cubicBezTo>
                    <a:cubicBezTo>
                      <a:pt x="5" y="9"/>
                      <a:pt x="5" y="8"/>
                      <a:pt x="7" y="9"/>
                    </a:cubicBezTo>
                    <a:cubicBezTo>
                      <a:pt x="8" y="9"/>
                      <a:pt x="10" y="12"/>
                      <a:pt x="10" y="12"/>
                    </a:cubicBezTo>
                    <a:cubicBezTo>
                      <a:pt x="13" y="12"/>
                      <a:pt x="15" y="8"/>
                      <a:pt x="13" y="6"/>
                    </a:cubicBezTo>
                    <a:cubicBezTo>
                      <a:pt x="11" y="4"/>
                      <a:pt x="11" y="7"/>
                      <a:pt x="9" y="6"/>
                    </a:cubicBezTo>
                    <a:cubicBezTo>
                      <a:pt x="7" y="5"/>
                      <a:pt x="5" y="3"/>
                      <a:pt x="5" y="1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Freeform 56">
                <a:extLst>
                  <a:ext uri="{FF2B5EF4-FFF2-40B4-BE49-F238E27FC236}">
                    <a16:creationId xmlns:a16="http://schemas.microsoft.com/office/drawing/2014/main" id="{35920536-DAEB-42B4-8EFA-091FB0AFD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352"/>
                <a:ext cx="132" cy="128"/>
              </a:xfrm>
              <a:custGeom>
                <a:avLst/>
                <a:gdLst>
                  <a:gd name="T0" fmla="*/ 1004 w 53"/>
                  <a:gd name="T1" fmla="*/ 0 h 48"/>
                  <a:gd name="T2" fmla="*/ 262 w 53"/>
                  <a:gd name="T3" fmla="*/ 1160 h 48"/>
                  <a:gd name="T4" fmla="*/ 384 w 53"/>
                  <a:gd name="T5" fmla="*/ 2424 h 48"/>
                  <a:gd name="T6" fmla="*/ 775 w 53"/>
                  <a:gd name="T7" fmla="*/ 1365 h 48"/>
                  <a:gd name="T8" fmla="*/ 2040 w 53"/>
                  <a:gd name="T9" fmla="*/ 363 h 48"/>
                  <a:gd name="T10" fmla="*/ 1190 w 5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48">
                    <a:moveTo>
                      <a:pt x="26" y="0"/>
                    </a:moveTo>
                    <a:cubicBezTo>
                      <a:pt x="19" y="7"/>
                      <a:pt x="12" y="15"/>
                      <a:pt x="7" y="23"/>
                    </a:cubicBezTo>
                    <a:cubicBezTo>
                      <a:pt x="4" y="29"/>
                      <a:pt x="0" y="46"/>
                      <a:pt x="10" y="48"/>
                    </a:cubicBezTo>
                    <a:cubicBezTo>
                      <a:pt x="13" y="41"/>
                      <a:pt x="14" y="34"/>
                      <a:pt x="20" y="27"/>
                    </a:cubicBezTo>
                    <a:cubicBezTo>
                      <a:pt x="29" y="17"/>
                      <a:pt x="39" y="10"/>
                      <a:pt x="53" y="7"/>
                    </a:cubicBezTo>
                    <a:cubicBezTo>
                      <a:pt x="47" y="5"/>
                      <a:pt x="35" y="7"/>
                      <a:pt x="31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Freeform 57">
                <a:extLst>
                  <a:ext uri="{FF2B5EF4-FFF2-40B4-BE49-F238E27FC236}">
                    <a16:creationId xmlns:a16="http://schemas.microsoft.com/office/drawing/2014/main" id="{E3C1B747-3092-4722-825F-248015CB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392"/>
                <a:ext cx="70" cy="48"/>
              </a:xfrm>
              <a:custGeom>
                <a:avLst/>
                <a:gdLst>
                  <a:gd name="T0" fmla="*/ 0 w 28"/>
                  <a:gd name="T1" fmla="*/ 0 h 18"/>
                  <a:gd name="T2" fmla="*/ 520 w 28"/>
                  <a:gd name="T3" fmla="*/ 605 h 18"/>
                  <a:gd name="T4" fmla="*/ 1095 w 28"/>
                  <a:gd name="T5" fmla="*/ 661 h 18"/>
                  <a:gd name="T6" fmla="*/ 438 w 28"/>
                  <a:gd name="T7" fmla="*/ 20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cubicBezTo>
                      <a:pt x="5" y="4"/>
                      <a:pt x="9" y="8"/>
                      <a:pt x="13" y="12"/>
                    </a:cubicBezTo>
                    <a:cubicBezTo>
                      <a:pt x="18" y="18"/>
                      <a:pt x="20" y="14"/>
                      <a:pt x="28" y="13"/>
                    </a:cubicBezTo>
                    <a:cubicBezTo>
                      <a:pt x="23" y="11"/>
                      <a:pt x="13" y="9"/>
                      <a:pt x="11" y="4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Freeform 58">
                <a:extLst>
                  <a:ext uri="{FF2B5EF4-FFF2-40B4-BE49-F238E27FC236}">
                    <a16:creationId xmlns:a16="http://schemas.microsoft.com/office/drawing/2014/main" id="{35331523-3D6B-431B-875E-4FF896641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517"/>
                <a:ext cx="153" cy="96"/>
              </a:xfrm>
              <a:custGeom>
                <a:avLst/>
                <a:gdLst>
                  <a:gd name="T0" fmla="*/ 522 w 61"/>
                  <a:gd name="T1" fmla="*/ 547 h 36"/>
                  <a:gd name="T2" fmla="*/ 2257 w 61"/>
                  <a:gd name="T3" fmla="*/ 0 h 36"/>
                  <a:gd name="T4" fmla="*/ 1580 w 61"/>
                  <a:gd name="T5" fmla="*/ 1059 h 36"/>
                  <a:gd name="T6" fmla="*/ 680 w 61"/>
                  <a:gd name="T7" fmla="*/ 1821 h 36"/>
                  <a:gd name="T8" fmla="*/ 314 w 61"/>
                  <a:gd name="T9" fmla="*/ 60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13" y="11"/>
                    </a:moveTo>
                    <a:cubicBezTo>
                      <a:pt x="29" y="20"/>
                      <a:pt x="44" y="9"/>
                      <a:pt x="57" y="0"/>
                    </a:cubicBezTo>
                    <a:cubicBezTo>
                      <a:pt x="61" y="8"/>
                      <a:pt x="47" y="19"/>
                      <a:pt x="40" y="21"/>
                    </a:cubicBezTo>
                    <a:cubicBezTo>
                      <a:pt x="29" y="26"/>
                      <a:pt x="21" y="22"/>
                      <a:pt x="17" y="36"/>
                    </a:cubicBezTo>
                    <a:cubicBezTo>
                      <a:pt x="11" y="31"/>
                      <a:pt x="0" y="19"/>
                      <a:pt x="8" y="12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Freeform 59">
                <a:extLst>
                  <a:ext uri="{FF2B5EF4-FFF2-40B4-BE49-F238E27FC236}">
                    <a16:creationId xmlns:a16="http://schemas.microsoft.com/office/drawing/2014/main" id="{F4C4202F-38AC-444E-8ED4-91DCBD2A4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765"/>
                <a:ext cx="42" cy="30"/>
              </a:xfrm>
              <a:custGeom>
                <a:avLst/>
                <a:gdLst>
                  <a:gd name="T0" fmla="*/ 225 w 17"/>
                  <a:gd name="T1" fmla="*/ 60 h 11"/>
                  <a:gd name="T2" fmla="*/ 30 w 17"/>
                  <a:gd name="T3" fmla="*/ 387 h 11"/>
                  <a:gd name="T4" fmla="*/ 257 w 17"/>
                  <a:gd name="T5" fmla="*/ 387 h 11"/>
                  <a:gd name="T6" fmla="*/ 378 w 1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6" y="1"/>
                    </a:moveTo>
                    <a:cubicBezTo>
                      <a:pt x="4" y="2"/>
                      <a:pt x="0" y="4"/>
                      <a:pt x="1" y="7"/>
                    </a:cubicBezTo>
                    <a:cubicBezTo>
                      <a:pt x="2" y="11"/>
                      <a:pt x="5" y="7"/>
                      <a:pt x="7" y="7"/>
                    </a:cubicBezTo>
                    <a:cubicBezTo>
                      <a:pt x="10" y="5"/>
                      <a:pt x="17" y="3"/>
                      <a:pt x="10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Freeform 60">
                <a:extLst>
                  <a:ext uri="{FF2B5EF4-FFF2-40B4-BE49-F238E27FC236}">
                    <a16:creationId xmlns:a16="http://schemas.microsoft.com/office/drawing/2014/main" id="{9A9DB9B7-7880-4EA0-B6D0-8BE2B049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971"/>
                <a:ext cx="195" cy="74"/>
              </a:xfrm>
              <a:custGeom>
                <a:avLst/>
                <a:gdLst>
                  <a:gd name="T0" fmla="*/ 0 w 78"/>
                  <a:gd name="T1" fmla="*/ 1216 h 28"/>
                  <a:gd name="T2" fmla="*/ 1563 w 78"/>
                  <a:gd name="T3" fmla="*/ 539 h 28"/>
                  <a:gd name="T4" fmla="*/ 3050 w 78"/>
                  <a:gd name="T5" fmla="*/ 90 h 28"/>
                  <a:gd name="T6" fmla="*/ 1958 w 78"/>
                  <a:gd name="T7" fmla="*/ 685 h 28"/>
                  <a:gd name="T8" fmla="*/ 908 w 78"/>
                  <a:gd name="T9" fmla="*/ 1216 h 28"/>
                  <a:gd name="T10" fmla="*/ 0 w 78"/>
                  <a:gd name="T11" fmla="*/ 136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28">
                    <a:moveTo>
                      <a:pt x="0" y="25"/>
                    </a:moveTo>
                    <a:cubicBezTo>
                      <a:pt x="14" y="22"/>
                      <a:pt x="27" y="15"/>
                      <a:pt x="40" y="11"/>
                    </a:cubicBezTo>
                    <a:cubicBezTo>
                      <a:pt x="51" y="8"/>
                      <a:pt x="67" y="0"/>
                      <a:pt x="78" y="2"/>
                    </a:cubicBezTo>
                    <a:cubicBezTo>
                      <a:pt x="69" y="5"/>
                      <a:pt x="60" y="10"/>
                      <a:pt x="50" y="14"/>
                    </a:cubicBezTo>
                    <a:cubicBezTo>
                      <a:pt x="41" y="18"/>
                      <a:pt x="32" y="23"/>
                      <a:pt x="23" y="25"/>
                    </a:cubicBezTo>
                    <a:cubicBezTo>
                      <a:pt x="16" y="27"/>
                      <a:pt x="8" y="27"/>
                      <a:pt x="0" y="28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Freeform 61">
                <a:extLst>
                  <a:ext uri="{FF2B5EF4-FFF2-40B4-BE49-F238E27FC236}">
                    <a16:creationId xmlns:a16="http://schemas.microsoft.com/office/drawing/2014/main" id="{0F1F292C-EBDD-4E70-BCBF-27926E05C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880"/>
                <a:ext cx="45" cy="43"/>
              </a:xfrm>
              <a:custGeom>
                <a:avLst/>
                <a:gdLst>
                  <a:gd name="T0" fmla="*/ 0 w 18"/>
                  <a:gd name="T1" fmla="*/ 839 h 16"/>
                  <a:gd name="T2" fmla="*/ 625 w 18"/>
                  <a:gd name="T3" fmla="*/ 0 h 16"/>
                  <a:gd name="T4" fmla="*/ 158 w 18"/>
                  <a:gd name="T5" fmla="*/ 83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0" y="16"/>
                    </a:moveTo>
                    <a:cubicBezTo>
                      <a:pt x="8" y="14"/>
                      <a:pt x="10" y="5"/>
                      <a:pt x="16" y="0"/>
                    </a:cubicBezTo>
                    <a:cubicBezTo>
                      <a:pt x="18" y="8"/>
                      <a:pt x="10" y="12"/>
                      <a:pt x="4" y="16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62">
                <a:extLst>
                  <a:ext uri="{FF2B5EF4-FFF2-40B4-BE49-F238E27FC236}">
                    <a16:creationId xmlns:a16="http://schemas.microsoft.com/office/drawing/2014/main" id="{6959D41F-7216-4384-BF78-5DDF23DEE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832"/>
                <a:ext cx="160" cy="115"/>
              </a:xfrm>
              <a:custGeom>
                <a:avLst/>
                <a:gdLst>
                  <a:gd name="T0" fmla="*/ 520 w 64"/>
                  <a:gd name="T1" fmla="*/ 251 h 43"/>
                  <a:gd name="T2" fmla="*/ 833 w 64"/>
                  <a:gd name="T3" fmla="*/ 516 h 43"/>
                  <a:gd name="T4" fmla="*/ 1408 w 64"/>
                  <a:gd name="T5" fmla="*/ 973 h 43"/>
                  <a:gd name="T6" fmla="*/ 2500 w 64"/>
                  <a:gd name="T7" fmla="*/ 1952 h 43"/>
                  <a:gd name="T8" fmla="*/ 1175 w 64"/>
                  <a:gd name="T9" fmla="*/ 973 h 43"/>
                  <a:gd name="T10" fmla="*/ 0 w 6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43">
                    <a:moveTo>
                      <a:pt x="13" y="5"/>
                    </a:moveTo>
                    <a:cubicBezTo>
                      <a:pt x="16" y="6"/>
                      <a:pt x="19" y="8"/>
                      <a:pt x="21" y="10"/>
                    </a:cubicBezTo>
                    <a:cubicBezTo>
                      <a:pt x="26" y="13"/>
                      <a:pt x="31" y="16"/>
                      <a:pt x="36" y="19"/>
                    </a:cubicBezTo>
                    <a:cubicBezTo>
                      <a:pt x="45" y="24"/>
                      <a:pt x="57" y="31"/>
                      <a:pt x="64" y="38"/>
                    </a:cubicBezTo>
                    <a:cubicBezTo>
                      <a:pt x="54" y="43"/>
                      <a:pt x="39" y="23"/>
                      <a:pt x="30" y="19"/>
                    </a:cubicBezTo>
                    <a:cubicBezTo>
                      <a:pt x="19" y="13"/>
                      <a:pt x="10" y="6"/>
                      <a:pt x="0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63">
                <a:extLst>
                  <a:ext uri="{FF2B5EF4-FFF2-40B4-BE49-F238E27FC236}">
                    <a16:creationId xmlns:a16="http://schemas.microsoft.com/office/drawing/2014/main" id="{05175FAA-5EA9-478F-B9BE-7C7FE2C1B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39"/>
                <a:ext cx="70" cy="85"/>
              </a:xfrm>
              <a:custGeom>
                <a:avLst/>
                <a:gdLst>
                  <a:gd name="T0" fmla="*/ 550 w 28"/>
                  <a:gd name="T1" fmla="*/ 0 h 32"/>
                  <a:gd name="T2" fmla="*/ 0 w 28"/>
                  <a:gd name="T3" fmla="*/ 1594 h 32"/>
                  <a:gd name="T4" fmla="*/ 625 w 28"/>
                  <a:gd name="T5" fmla="*/ 56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cubicBezTo>
                      <a:pt x="23" y="10"/>
                      <a:pt x="11" y="29"/>
                      <a:pt x="0" y="32"/>
                    </a:cubicBezTo>
                    <a:cubicBezTo>
                      <a:pt x="12" y="30"/>
                      <a:pt x="28" y="13"/>
                      <a:pt x="16" y="1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Freeform 64">
                <a:extLst>
                  <a:ext uri="{FF2B5EF4-FFF2-40B4-BE49-F238E27FC236}">
                    <a16:creationId xmlns:a16="http://schemas.microsoft.com/office/drawing/2014/main" id="{0EED7663-DFD9-4197-AF33-B27D2C88F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293"/>
                <a:ext cx="127" cy="411"/>
              </a:xfrm>
              <a:custGeom>
                <a:avLst/>
                <a:gdLst>
                  <a:gd name="T0" fmla="*/ 1960 w 51"/>
                  <a:gd name="T1" fmla="*/ 0 h 154"/>
                  <a:gd name="T2" fmla="*/ 30 w 51"/>
                  <a:gd name="T3" fmla="*/ 3347 h 154"/>
                  <a:gd name="T4" fmla="*/ 1469 w 51"/>
                  <a:gd name="T5" fmla="*/ 7814 h 154"/>
                  <a:gd name="T6" fmla="*/ 725 w 51"/>
                  <a:gd name="T7" fmla="*/ 4716 h 154"/>
                  <a:gd name="T8" fmla="*/ 774 w 51"/>
                  <a:gd name="T9" fmla="*/ 1823 h 154"/>
                  <a:gd name="T10" fmla="*/ 1855 w 51"/>
                  <a:gd name="T11" fmla="*/ 93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4">
                    <a:moveTo>
                      <a:pt x="51" y="0"/>
                    </a:moveTo>
                    <a:cubicBezTo>
                      <a:pt x="21" y="9"/>
                      <a:pt x="0" y="34"/>
                      <a:pt x="1" y="66"/>
                    </a:cubicBezTo>
                    <a:cubicBezTo>
                      <a:pt x="3" y="100"/>
                      <a:pt x="24" y="126"/>
                      <a:pt x="38" y="154"/>
                    </a:cubicBezTo>
                    <a:cubicBezTo>
                      <a:pt x="27" y="137"/>
                      <a:pt x="23" y="113"/>
                      <a:pt x="19" y="93"/>
                    </a:cubicBezTo>
                    <a:cubicBezTo>
                      <a:pt x="14" y="73"/>
                      <a:pt x="15" y="55"/>
                      <a:pt x="20" y="36"/>
                    </a:cubicBezTo>
                    <a:cubicBezTo>
                      <a:pt x="24" y="19"/>
                      <a:pt x="36" y="12"/>
                      <a:pt x="48" y="2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65">
                <a:extLst>
                  <a:ext uri="{FF2B5EF4-FFF2-40B4-BE49-F238E27FC236}">
                    <a16:creationId xmlns:a16="http://schemas.microsoft.com/office/drawing/2014/main" id="{CB598A70-1DED-4BED-B6DA-439E40809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683"/>
                <a:ext cx="148" cy="80"/>
              </a:xfrm>
              <a:custGeom>
                <a:avLst/>
                <a:gdLst>
                  <a:gd name="T0" fmla="*/ 50 w 59"/>
                  <a:gd name="T1" fmla="*/ 547 h 30"/>
                  <a:gd name="T2" fmla="*/ 1264 w 59"/>
                  <a:gd name="T3" fmla="*/ 1421 h 30"/>
                  <a:gd name="T4" fmla="*/ 2335 w 59"/>
                  <a:gd name="T5" fmla="*/ 0 h 30"/>
                  <a:gd name="T6" fmla="*/ 1736 w 59"/>
                  <a:gd name="T7" fmla="*/ 605 h 30"/>
                  <a:gd name="T8" fmla="*/ 993 w 59"/>
                  <a:gd name="T9" fmla="*/ 853 h 30"/>
                  <a:gd name="T10" fmla="*/ 0 w 59"/>
                  <a:gd name="T11" fmla="*/ 456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30">
                    <a:moveTo>
                      <a:pt x="1" y="11"/>
                    </a:moveTo>
                    <a:cubicBezTo>
                      <a:pt x="5" y="19"/>
                      <a:pt x="22" y="30"/>
                      <a:pt x="32" y="28"/>
                    </a:cubicBezTo>
                    <a:cubicBezTo>
                      <a:pt x="41" y="26"/>
                      <a:pt x="57" y="10"/>
                      <a:pt x="59" y="0"/>
                    </a:cubicBezTo>
                    <a:cubicBezTo>
                      <a:pt x="53" y="2"/>
                      <a:pt x="49" y="9"/>
                      <a:pt x="44" y="12"/>
                    </a:cubicBezTo>
                    <a:cubicBezTo>
                      <a:pt x="38" y="15"/>
                      <a:pt x="32" y="18"/>
                      <a:pt x="25" y="17"/>
                    </a:cubicBezTo>
                    <a:cubicBezTo>
                      <a:pt x="18" y="16"/>
                      <a:pt x="6" y="13"/>
                      <a:pt x="0" y="9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66">
                <a:extLst>
                  <a:ext uri="{FF2B5EF4-FFF2-40B4-BE49-F238E27FC236}">
                    <a16:creationId xmlns:a16="http://schemas.microsoft.com/office/drawing/2014/main" id="{BF4EFE90-CF81-4720-9363-AA44916A1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08"/>
                <a:ext cx="70" cy="88"/>
              </a:xfrm>
              <a:custGeom>
                <a:avLst/>
                <a:gdLst>
                  <a:gd name="T0" fmla="*/ 208 w 28"/>
                  <a:gd name="T1" fmla="*/ 1515 h 33"/>
                  <a:gd name="T2" fmla="*/ 1095 w 28"/>
                  <a:gd name="T3" fmla="*/ 1613 h 33"/>
                  <a:gd name="T4" fmla="*/ 1020 w 28"/>
                  <a:gd name="T5" fmla="*/ 1003 h 33"/>
                  <a:gd name="T6" fmla="*/ 438 w 28"/>
                  <a:gd name="T7" fmla="*/ 0 h 33"/>
                  <a:gd name="T8" fmla="*/ 395 w 28"/>
                  <a:gd name="T9" fmla="*/ 1003 h 33"/>
                  <a:gd name="T10" fmla="*/ 158 w 28"/>
                  <a:gd name="T11" fmla="*/ 1272 h 33"/>
                  <a:gd name="T12" fmla="*/ 0 w 28"/>
                  <a:gd name="T13" fmla="*/ 167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3">
                    <a:moveTo>
                      <a:pt x="5" y="30"/>
                    </a:moveTo>
                    <a:cubicBezTo>
                      <a:pt x="15" y="25"/>
                      <a:pt x="19" y="29"/>
                      <a:pt x="28" y="32"/>
                    </a:cubicBezTo>
                    <a:cubicBezTo>
                      <a:pt x="27" y="28"/>
                      <a:pt x="25" y="24"/>
                      <a:pt x="26" y="20"/>
                    </a:cubicBezTo>
                    <a:cubicBezTo>
                      <a:pt x="18" y="18"/>
                      <a:pt x="13" y="6"/>
                      <a:pt x="11" y="0"/>
                    </a:cubicBezTo>
                    <a:cubicBezTo>
                      <a:pt x="14" y="7"/>
                      <a:pt x="16" y="15"/>
                      <a:pt x="10" y="20"/>
                    </a:cubicBezTo>
                    <a:cubicBezTo>
                      <a:pt x="7" y="22"/>
                      <a:pt x="6" y="22"/>
                      <a:pt x="4" y="25"/>
                    </a:cubicBezTo>
                    <a:cubicBezTo>
                      <a:pt x="2" y="27"/>
                      <a:pt x="0" y="33"/>
                      <a:pt x="0" y="33"/>
                    </a:cubicBezTo>
                  </a:path>
                </a:pathLst>
              </a:custGeom>
              <a:solidFill>
                <a:srgbClr val="7F5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Freeform 67">
                <a:extLst>
                  <a:ext uri="{FF2B5EF4-FFF2-40B4-BE49-F238E27FC236}">
                    <a16:creationId xmlns:a16="http://schemas.microsoft.com/office/drawing/2014/main" id="{8274CF07-5C5C-43A1-BBAF-AF0B6BE2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811"/>
                <a:ext cx="72" cy="42"/>
              </a:xfrm>
              <a:custGeom>
                <a:avLst/>
                <a:gdLst>
                  <a:gd name="T0" fmla="*/ 0 w 29"/>
                  <a:gd name="T1" fmla="*/ 144 h 16"/>
                  <a:gd name="T2" fmla="*/ 184 w 29"/>
                  <a:gd name="T3" fmla="*/ 433 h 16"/>
                  <a:gd name="T4" fmla="*/ 340 w 29"/>
                  <a:gd name="T5" fmla="*/ 580 h 16"/>
                  <a:gd name="T6" fmla="*/ 690 w 29"/>
                  <a:gd name="T7" fmla="*/ 759 h 16"/>
                  <a:gd name="T8" fmla="*/ 1102 w 29"/>
                  <a:gd name="T9" fmla="*/ 525 h 16"/>
                  <a:gd name="T10" fmla="*/ 74 w 29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6">
                    <a:moveTo>
                      <a:pt x="0" y="3"/>
                    </a:moveTo>
                    <a:cubicBezTo>
                      <a:pt x="3" y="5"/>
                      <a:pt x="3" y="7"/>
                      <a:pt x="5" y="9"/>
                    </a:cubicBezTo>
                    <a:cubicBezTo>
                      <a:pt x="7" y="11"/>
                      <a:pt x="7" y="11"/>
                      <a:pt x="9" y="12"/>
                    </a:cubicBezTo>
                    <a:cubicBezTo>
                      <a:pt x="13" y="13"/>
                      <a:pt x="16" y="13"/>
                      <a:pt x="18" y="16"/>
                    </a:cubicBezTo>
                    <a:cubicBezTo>
                      <a:pt x="22" y="15"/>
                      <a:pt x="25" y="12"/>
                      <a:pt x="29" y="11"/>
                    </a:cubicBezTo>
                    <a:cubicBezTo>
                      <a:pt x="22" y="0"/>
                      <a:pt x="12" y="5"/>
                      <a:pt x="2" y="0"/>
                    </a:cubicBezTo>
                  </a:path>
                </a:pathLst>
              </a:custGeom>
              <a:solidFill>
                <a:srgbClr val="7F5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Freeform 68">
                <a:extLst>
                  <a:ext uri="{FF2B5EF4-FFF2-40B4-BE49-F238E27FC236}">
                    <a16:creationId xmlns:a16="http://schemas.microsoft.com/office/drawing/2014/main" id="{DDB00E9E-CFAC-46E4-A49D-6D660B82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2435"/>
                <a:ext cx="52" cy="202"/>
              </a:xfrm>
              <a:custGeom>
                <a:avLst/>
                <a:gdLst>
                  <a:gd name="T0" fmla="*/ 381 w 21"/>
                  <a:gd name="T1" fmla="*/ 997 h 76"/>
                  <a:gd name="T2" fmla="*/ 104 w 21"/>
                  <a:gd name="T3" fmla="*/ 2855 h 76"/>
                  <a:gd name="T4" fmla="*/ 183 w 21"/>
                  <a:gd name="T5" fmla="*/ 2799 h 76"/>
                  <a:gd name="T6" fmla="*/ 104 w 21"/>
                  <a:gd name="T7" fmla="*/ 3285 h 76"/>
                  <a:gd name="T8" fmla="*/ 183 w 21"/>
                  <a:gd name="T9" fmla="*/ 3192 h 76"/>
                  <a:gd name="T10" fmla="*/ 258 w 21"/>
                  <a:gd name="T11" fmla="*/ 3793 h 76"/>
                  <a:gd name="T12" fmla="*/ 711 w 21"/>
                  <a:gd name="T13" fmla="*/ 1597 h 76"/>
                  <a:gd name="T14" fmla="*/ 681 w 21"/>
                  <a:gd name="T15" fmla="*/ 1146 h 76"/>
                  <a:gd name="T16" fmla="*/ 607 w 21"/>
                  <a:gd name="T17" fmla="*/ 0 h 76"/>
                  <a:gd name="T18" fmla="*/ 381 w 21"/>
                  <a:gd name="T19" fmla="*/ 75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76">
                    <a:moveTo>
                      <a:pt x="10" y="20"/>
                    </a:moveTo>
                    <a:cubicBezTo>
                      <a:pt x="2" y="30"/>
                      <a:pt x="7" y="46"/>
                      <a:pt x="3" y="57"/>
                    </a:cubicBezTo>
                    <a:cubicBezTo>
                      <a:pt x="3" y="56"/>
                      <a:pt x="4" y="56"/>
                      <a:pt x="5" y="56"/>
                    </a:cubicBezTo>
                    <a:cubicBezTo>
                      <a:pt x="5" y="59"/>
                      <a:pt x="4" y="62"/>
                      <a:pt x="3" y="66"/>
                    </a:cubicBezTo>
                    <a:cubicBezTo>
                      <a:pt x="4" y="65"/>
                      <a:pt x="5" y="64"/>
                      <a:pt x="5" y="64"/>
                    </a:cubicBezTo>
                    <a:cubicBezTo>
                      <a:pt x="8" y="67"/>
                      <a:pt x="7" y="72"/>
                      <a:pt x="7" y="76"/>
                    </a:cubicBezTo>
                    <a:cubicBezTo>
                      <a:pt x="15" y="62"/>
                      <a:pt x="0" y="37"/>
                      <a:pt x="19" y="32"/>
                    </a:cubicBezTo>
                    <a:cubicBezTo>
                      <a:pt x="14" y="33"/>
                      <a:pt x="13" y="24"/>
                      <a:pt x="18" y="23"/>
                    </a:cubicBezTo>
                    <a:cubicBezTo>
                      <a:pt x="9" y="16"/>
                      <a:pt x="21" y="7"/>
                      <a:pt x="16" y="0"/>
                    </a:cubicBezTo>
                    <a:cubicBezTo>
                      <a:pt x="15" y="5"/>
                      <a:pt x="13" y="11"/>
                      <a:pt x="10" y="15"/>
                    </a:cubicBezTo>
                  </a:path>
                </a:pathLst>
              </a:custGeom>
              <a:solidFill>
                <a:srgbClr val="C2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Freeform 69">
                <a:extLst>
                  <a:ext uri="{FF2B5EF4-FFF2-40B4-BE49-F238E27FC236}">
                    <a16:creationId xmlns:a16="http://schemas.microsoft.com/office/drawing/2014/main" id="{EB4C5B17-F696-4A03-B6E6-8ED5321F7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381"/>
                <a:ext cx="103" cy="118"/>
              </a:xfrm>
              <a:custGeom>
                <a:avLst/>
                <a:gdLst>
                  <a:gd name="T0" fmla="*/ 83 w 41"/>
                  <a:gd name="T1" fmla="*/ 2065 h 44"/>
                  <a:gd name="T2" fmla="*/ 83 w 41"/>
                  <a:gd name="T3" fmla="*/ 2272 h 44"/>
                  <a:gd name="T4" fmla="*/ 367 w 41"/>
                  <a:gd name="T5" fmla="*/ 1912 h 44"/>
                  <a:gd name="T6" fmla="*/ 367 w 41"/>
                  <a:gd name="T7" fmla="*/ 1505 h 44"/>
                  <a:gd name="T8" fmla="*/ 555 w 41"/>
                  <a:gd name="T9" fmla="*/ 1295 h 44"/>
                  <a:gd name="T10" fmla="*/ 713 w 41"/>
                  <a:gd name="T11" fmla="*/ 1043 h 44"/>
                  <a:gd name="T12" fmla="*/ 952 w 41"/>
                  <a:gd name="T13" fmla="*/ 770 h 44"/>
                  <a:gd name="T14" fmla="*/ 1110 w 41"/>
                  <a:gd name="T15" fmla="*/ 577 h 44"/>
                  <a:gd name="T16" fmla="*/ 1319 w 41"/>
                  <a:gd name="T17" fmla="*/ 367 h 44"/>
                  <a:gd name="T18" fmla="*/ 1635 w 41"/>
                  <a:gd name="T19" fmla="*/ 215 h 44"/>
                  <a:gd name="T20" fmla="*/ 1236 w 41"/>
                  <a:gd name="T21" fmla="*/ 150 h 44"/>
                  <a:gd name="T22" fmla="*/ 1110 w 41"/>
                  <a:gd name="T23" fmla="*/ 215 h 44"/>
                  <a:gd name="T24" fmla="*/ 952 w 41"/>
                  <a:gd name="T25" fmla="*/ 308 h 44"/>
                  <a:gd name="T26" fmla="*/ 681 w 41"/>
                  <a:gd name="T27" fmla="*/ 577 h 44"/>
                  <a:gd name="T28" fmla="*/ 525 w 41"/>
                  <a:gd name="T29" fmla="*/ 885 h 44"/>
                  <a:gd name="T30" fmla="*/ 442 w 41"/>
                  <a:gd name="T31" fmla="*/ 1043 h 44"/>
                  <a:gd name="T32" fmla="*/ 367 w 41"/>
                  <a:gd name="T33" fmla="*/ 1137 h 44"/>
                  <a:gd name="T34" fmla="*/ 284 w 41"/>
                  <a:gd name="T35" fmla="*/ 1389 h 44"/>
                  <a:gd name="T36" fmla="*/ 158 w 41"/>
                  <a:gd name="T37" fmla="*/ 1446 h 44"/>
                  <a:gd name="T38" fmla="*/ 83 w 41"/>
                  <a:gd name="T39" fmla="*/ 1663 h 44"/>
                  <a:gd name="T40" fmla="*/ 50 w 41"/>
                  <a:gd name="T41" fmla="*/ 1971 h 44"/>
                  <a:gd name="T42" fmla="*/ 0 w 41"/>
                  <a:gd name="T43" fmla="*/ 212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1" h="44">
                    <a:moveTo>
                      <a:pt x="2" y="40"/>
                    </a:moveTo>
                    <a:cubicBezTo>
                      <a:pt x="2" y="42"/>
                      <a:pt x="1" y="43"/>
                      <a:pt x="2" y="44"/>
                    </a:cubicBezTo>
                    <a:cubicBezTo>
                      <a:pt x="3" y="41"/>
                      <a:pt x="6" y="38"/>
                      <a:pt x="9" y="37"/>
                    </a:cubicBezTo>
                    <a:cubicBezTo>
                      <a:pt x="5" y="34"/>
                      <a:pt x="7" y="33"/>
                      <a:pt x="9" y="29"/>
                    </a:cubicBezTo>
                    <a:cubicBezTo>
                      <a:pt x="11" y="27"/>
                      <a:pt x="11" y="25"/>
                      <a:pt x="14" y="25"/>
                    </a:cubicBezTo>
                    <a:cubicBezTo>
                      <a:pt x="12" y="21"/>
                      <a:pt x="16" y="21"/>
                      <a:pt x="18" y="20"/>
                    </a:cubicBezTo>
                    <a:cubicBezTo>
                      <a:pt x="20" y="18"/>
                      <a:pt x="20" y="15"/>
                      <a:pt x="24" y="15"/>
                    </a:cubicBezTo>
                    <a:cubicBezTo>
                      <a:pt x="24" y="13"/>
                      <a:pt x="26" y="12"/>
                      <a:pt x="28" y="11"/>
                    </a:cubicBezTo>
                    <a:cubicBezTo>
                      <a:pt x="30" y="10"/>
                      <a:pt x="31" y="8"/>
                      <a:pt x="33" y="7"/>
                    </a:cubicBezTo>
                    <a:cubicBezTo>
                      <a:pt x="35" y="5"/>
                      <a:pt x="39" y="5"/>
                      <a:pt x="41" y="4"/>
                    </a:cubicBezTo>
                    <a:cubicBezTo>
                      <a:pt x="37" y="0"/>
                      <a:pt x="36" y="2"/>
                      <a:pt x="31" y="3"/>
                    </a:cubicBezTo>
                    <a:cubicBezTo>
                      <a:pt x="30" y="4"/>
                      <a:pt x="29" y="4"/>
                      <a:pt x="28" y="4"/>
                    </a:cubicBezTo>
                    <a:cubicBezTo>
                      <a:pt x="27" y="5"/>
                      <a:pt x="25" y="6"/>
                      <a:pt x="24" y="6"/>
                    </a:cubicBezTo>
                    <a:cubicBezTo>
                      <a:pt x="21" y="8"/>
                      <a:pt x="21" y="10"/>
                      <a:pt x="17" y="11"/>
                    </a:cubicBezTo>
                    <a:cubicBezTo>
                      <a:pt x="18" y="15"/>
                      <a:pt x="14" y="16"/>
                      <a:pt x="13" y="17"/>
                    </a:cubicBezTo>
                    <a:cubicBezTo>
                      <a:pt x="12" y="18"/>
                      <a:pt x="12" y="19"/>
                      <a:pt x="11" y="20"/>
                    </a:cubicBezTo>
                    <a:cubicBezTo>
                      <a:pt x="11" y="21"/>
                      <a:pt x="9" y="21"/>
                      <a:pt x="9" y="22"/>
                    </a:cubicBezTo>
                    <a:cubicBezTo>
                      <a:pt x="8" y="23"/>
                      <a:pt x="8" y="25"/>
                      <a:pt x="7" y="27"/>
                    </a:cubicBezTo>
                    <a:cubicBezTo>
                      <a:pt x="7" y="28"/>
                      <a:pt x="5" y="28"/>
                      <a:pt x="4" y="28"/>
                    </a:cubicBezTo>
                    <a:cubicBezTo>
                      <a:pt x="4" y="29"/>
                      <a:pt x="3" y="31"/>
                      <a:pt x="2" y="32"/>
                    </a:cubicBezTo>
                    <a:cubicBezTo>
                      <a:pt x="1" y="35"/>
                      <a:pt x="1" y="35"/>
                      <a:pt x="1" y="38"/>
                    </a:cubicBezTo>
                    <a:cubicBezTo>
                      <a:pt x="1" y="39"/>
                      <a:pt x="0" y="41"/>
                      <a:pt x="0" y="41"/>
                    </a:cubicBezTo>
                  </a:path>
                </a:pathLst>
              </a:custGeom>
              <a:solidFill>
                <a:srgbClr val="9E8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70">
                <a:extLst>
                  <a:ext uri="{FF2B5EF4-FFF2-40B4-BE49-F238E27FC236}">
                    <a16:creationId xmlns:a16="http://schemas.microsoft.com/office/drawing/2014/main" id="{F4F1D781-8C23-4EC6-9920-3678568F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339"/>
                <a:ext cx="65" cy="18"/>
              </a:xfrm>
              <a:custGeom>
                <a:avLst/>
                <a:gdLst>
                  <a:gd name="T0" fmla="*/ 0 w 26"/>
                  <a:gd name="T1" fmla="*/ 257 h 7"/>
                  <a:gd name="T2" fmla="*/ 125 w 26"/>
                  <a:gd name="T3" fmla="*/ 303 h 7"/>
                  <a:gd name="T4" fmla="*/ 395 w 26"/>
                  <a:gd name="T5" fmla="*/ 257 h 7"/>
                  <a:gd name="T6" fmla="*/ 675 w 26"/>
                  <a:gd name="T7" fmla="*/ 219 h 7"/>
                  <a:gd name="T8" fmla="*/ 863 w 26"/>
                  <a:gd name="T9" fmla="*/ 172 h 7"/>
                  <a:gd name="T10" fmla="*/ 1020 w 26"/>
                  <a:gd name="T11" fmla="*/ 257 h 7"/>
                  <a:gd name="T12" fmla="*/ 708 w 26"/>
                  <a:gd name="T13" fmla="*/ 0 h 7"/>
                  <a:gd name="T14" fmla="*/ 283 w 26"/>
                  <a:gd name="T15" fmla="*/ 54 h 7"/>
                  <a:gd name="T16" fmla="*/ 0 w 26"/>
                  <a:gd name="T17" fmla="*/ 172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cubicBezTo>
                      <a:pt x="1" y="6"/>
                      <a:pt x="2" y="6"/>
                      <a:pt x="3" y="7"/>
                    </a:cubicBezTo>
                    <a:cubicBezTo>
                      <a:pt x="4" y="4"/>
                      <a:pt x="7" y="6"/>
                      <a:pt x="10" y="6"/>
                    </a:cubicBezTo>
                    <a:cubicBezTo>
                      <a:pt x="10" y="2"/>
                      <a:pt x="15" y="5"/>
                      <a:pt x="17" y="5"/>
                    </a:cubicBezTo>
                    <a:cubicBezTo>
                      <a:pt x="19" y="5"/>
                      <a:pt x="20" y="3"/>
                      <a:pt x="22" y="4"/>
                    </a:cubicBezTo>
                    <a:cubicBezTo>
                      <a:pt x="24" y="4"/>
                      <a:pt x="24" y="6"/>
                      <a:pt x="26" y="6"/>
                    </a:cubicBezTo>
                    <a:cubicBezTo>
                      <a:pt x="24" y="2"/>
                      <a:pt x="20" y="2"/>
                      <a:pt x="18" y="0"/>
                    </a:cubicBezTo>
                    <a:cubicBezTo>
                      <a:pt x="17" y="2"/>
                      <a:pt x="10" y="1"/>
                      <a:pt x="7" y="1"/>
                    </a:cubicBezTo>
                    <a:cubicBezTo>
                      <a:pt x="6" y="2"/>
                      <a:pt x="1" y="3"/>
                      <a:pt x="0" y="4"/>
                    </a:cubicBezTo>
                  </a:path>
                </a:pathLst>
              </a:custGeom>
              <a:solidFill>
                <a:srgbClr val="9E8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Freeform 71">
                <a:extLst>
                  <a:ext uri="{FF2B5EF4-FFF2-40B4-BE49-F238E27FC236}">
                    <a16:creationId xmlns:a16="http://schemas.microsoft.com/office/drawing/2014/main" id="{D225F04E-5B5E-47D3-8FF3-034C5904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509"/>
                <a:ext cx="72" cy="48"/>
              </a:xfrm>
              <a:custGeom>
                <a:avLst/>
                <a:gdLst>
                  <a:gd name="T0" fmla="*/ 0 w 29"/>
                  <a:gd name="T1" fmla="*/ 909 h 18"/>
                  <a:gd name="T2" fmla="*/ 258 w 29"/>
                  <a:gd name="T3" fmla="*/ 456 h 18"/>
                  <a:gd name="T4" fmla="*/ 536 w 29"/>
                  <a:gd name="T5" fmla="*/ 149 h 18"/>
                  <a:gd name="T6" fmla="*/ 876 w 29"/>
                  <a:gd name="T7" fmla="*/ 56 h 18"/>
                  <a:gd name="T8" fmla="*/ 1102 w 29"/>
                  <a:gd name="T9" fmla="*/ 93 h 18"/>
                  <a:gd name="T10" fmla="*/ 720 w 29"/>
                  <a:gd name="T11" fmla="*/ 248 h 18"/>
                  <a:gd name="T12" fmla="*/ 340 w 29"/>
                  <a:gd name="T13" fmla="*/ 5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0" y="18"/>
                    </a:moveTo>
                    <a:cubicBezTo>
                      <a:pt x="3" y="16"/>
                      <a:pt x="5" y="12"/>
                      <a:pt x="7" y="9"/>
                    </a:cubicBezTo>
                    <a:cubicBezTo>
                      <a:pt x="9" y="6"/>
                      <a:pt x="10" y="3"/>
                      <a:pt x="14" y="3"/>
                    </a:cubicBezTo>
                    <a:cubicBezTo>
                      <a:pt x="18" y="3"/>
                      <a:pt x="19" y="2"/>
                      <a:pt x="23" y="1"/>
                    </a:cubicBezTo>
                    <a:cubicBezTo>
                      <a:pt x="25" y="1"/>
                      <a:pt x="28" y="0"/>
                      <a:pt x="29" y="2"/>
                    </a:cubicBezTo>
                    <a:cubicBezTo>
                      <a:pt x="26" y="1"/>
                      <a:pt x="22" y="4"/>
                      <a:pt x="19" y="5"/>
                    </a:cubicBezTo>
                    <a:cubicBezTo>
                      <a:pt x="15" y="6"/>
                      <a:pt x="11" y="7"/>
                      <a:pt x="9" y="11"/>
                    </a:cubicBezTo>
                  </a:path>
                </a:pathLst>
              </a:custGeom>
              <a:solidFill>
                <a:srgbClr val="E6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Freeform 72">
                <a:extLst>
                  <a:ext uri="{FF2B5EF4-FFF2-40B4-BE49-F238E27FC236}">
                    <a16:creationId xmlns:a16="http://schemas.microsoft.com/office/drawing/2014/main" id="{F7BB89D7-0682-4AD8-9CF7-8C6B22A5E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2867"/>
                <a:ext cx="58" cy="101"/>
              </a:xfrm>
              <a:custGeom>
                <a:avLst/>
                <a:gdLst>
                  <a:gd name="T0" fmla="*/ 560 w 23"/>
                  <a:gd name="T1" fmla="*/ 0 h 38"/>
                  <a:gd name="T2" fmla="*/ 928 w 23"/>
                  <a:gd name="T3" fmla="*/ 904 h 38"/>
                  <a:gd name="T4" fmla="*/ 0 w 23"/>
                  <a:gd name="T5" fmla="*/ 1892 h 38"/>
                  <a:gd name="T6" fmla="*/ 527 w 2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14" y="0"/>
                    </a:moveTo>
                    <a:cubicBezTo>
                      <a:pt x="18" y="4"/>
                      <a:pt x="22" y="13"/>
                      <a:pt x="23" y="18"/>
                    </a:cubicBezTo>
                    <a:cubicBezTo>
                      <a:pt x="15" y="21"/>
                      <a:pt x="6" y="31"/>
                      <a:pt x="0" y="38"/>
                    </a:cubicBezTo>
                    <a:cubicBezTo>
                      <a:pt x="6" y="29"/>
                      <a:pt x="20" y="11"/>
                      <a:pt x="13" y="0"/>
                    </a:cubicBezTo>
                  </a:path>
                </a:pathLst>
              </a:custGeom>
              <a:solidFill>
                <a:srgbClr val="BAC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73">
                <a:extLst>
                  <a:ext uri="{FF2B5EF4-FFF2-40B4-BE49-F238E27FC236}">
                    <a16:creationId xmlns:a16="http://schemas.microsoft.com/office/drawing/2014/main" id="{79EDCC42-6995-4E7B-82EA-FE38E1AE5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741"/>
                <a:ext cx="50" cy="46"/>
              </a:xfrm>
              <a:custGeom>
                <a:avLst/>
                <a:gdLst>
                  <a:gd name="T0" fmla="*/ 0 w 20"/>
                  <a:gd name="T1" fmla="*/ 0 h 17"/>
                  <a:gd name="T2" fmla="*/ 238 w 20"/>
                  <a:gd name="T3" fmla="*/ 909 h 17"/>
                  <a:gd name="T4" fmla="*/ 783 w 20"/>
                  <a:gd name="T5" fmla="*/ 850 h 17"/>
                  <a:gd name="T6" fmla="*/ 158 w 20"/>
                  <a:gd name="T7" fmla="*/ 6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0"/>
                    </a:moveTo>
                    <a:cubicBezTo>
                      <a:pt x="3" y="6"/>
                      <a:pt x="4" y="11"/>
                      <a:pt x="6" y="17"/>
                    </a:cubicBezTo>
                    <a:cubicBezTo>
                      <a:pt x="10" y="15"/>
                      <a:pt x="16" y="16"/>
                      <a:pt x="20" y="16"/>
                    </a:cubicBezTo>
                    <a:cubicBezTo>
                      <a:pt x="15" y="13"/>
                      <a:pt x="5" y="8"/>
                      <a:pt x="4" y="1"/>
                    </a:cubicBezTo>
                  </a:path>
                </a:pathLst>
              </a:custGeom>
              <a:solidFill>
                <a:srgbClr val="BAC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Freeform 74">
                <a:extLst>
                  <a:ext uri="{FF2B5EF4-FFF2-40B4-BE49-F238E27FC236}">
                    <a16:creationId xmlns:a16="http://schemas.microsoft.com/office/drawing/2014/main" id="{F2C43029-B523-4E92-84EC-2520883D1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925"/>
                <a:ext cx="48" cy="46"/>
              </a:xfrm>
              <a:custGeom>
                <a:avLst/>
                <a:gdLst>
                  <a:gd name="T0" fmla="*/ 0 w 19"/>
                  <a:gd name="T1" fmla="*/ 476 h 17"/>
                  <a:gd name="T2" fmla="*/ 773 w 19"/>
                  <a:gd name="T3" fmla="*/ 0 h 17"/>
                  <a:gd name="T4" fmla="*/ 644 w 19"/>
                  <a:gd name="T5" fmla="*/ 909 h 17"/>
                  <a:gd name="T6" fmla="*/ 159 w 19"/>
                  <a:gd name="T7" fmla="*/ 43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7">
                    <a:moveTo>
                      <a:pt x="0" y="9"/>
                    </a:moveTo>
                    <a:cubicBezTo>
                      <a:pt x="3" y="3"/>
                      <a:pt x="13" y="2"/>
                      <a:pt x="19" y="0"/>
                    </a:cubicBezTo>
                    <a:cubicBezTo>
                      <a:pt x="6" y="2"/>
                      <a:pt x="15" y="10"/>
                      <a:pt x="16" y="17"/>
                    </a:cubicBezTo>
                    <a:cubicBezTo>
                      <a:pt x="13" y="14"/>
                      <a:pt x="8" y="9"/>
                      <a:pt x="4" y="8"/>
                    </a:cubicBezTo>
                  </a:path>
                </a:pathLst>
              </a:custGeom>
              <a:solidFill>
                <a:srgbClr val="F1F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Freeform 75">
                <a:extLst>
                  <a:ext uri="{FF2B5EF4-FFF2-40B4-BE49-F238E27FC236}">
                    <a16:creationId xmlns:a16="http://schemas.microsoft.com/office/drawing/2014/main" id="{A2356404-C3E7-4D92-A87D-D8A029546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997"/>
                <a:ext cx="155" cy="515"/>
              </a:xfrm>
              <a:custGeom>
                <a:avLst/>
                <a:gdLst>
                  <a:gd name="T0" fmla="*/ 1095 w 62"/>
                  <a:gd name="T1" fmla="*/ 0 h 193"/>
                  <a:gd name="T2" fmla="*/ 1145 w 62"/>
                  <a:gd name="T3" fmla="*/ 662 h 193"/>
                  <a:gd name="T4" fmla="*/ 908 w 62"/>
                  <a:gd name="T5" fmla="*/ 1823 h 193"/>
                  <a:gd name="T6" fmla="*/ 938 w 62"/>
                  <a:gd name="T7" fmla="*/ 4200 h 193"/>
                  <a:gd name="T8" fmla="*/ 1333 w 62"/>
                  <a:gd name="T9" fmla="*/ 6991 h 193"/>
                  <a:gd name="T10" fmla="*/ 2425 w 62"/>
                  <a:gd name="T11" fmla="*/ 9782 h 193"/>
                  <a:gd name="T12" fmla="*/ 470 w 62"/>
                  <a:gd name="T13" fmla="*/ 8323 h 193"/>
                  <a:gd name="T14" fmla="*/ 395 w 62"/>
                  <a:gd name="T15" fmla="*/ 6687 h 193"/>
                  <a:gd name="T16" fmla="*/ 550 w 62"/>
                  <a:gd name="T17" fmla="*/ 5590 h 193"/>
                  <a:gd name="T18" fmla="*/ 0 w 62"/>
                  <a:gd name="T19" fmla="*/ 3704 h 193"/>
                  <a:gd name="T20" fmla="*/ 595 w 62"/>
                  <a:gd name="T21" fmla="*/ 1980 h 193"/>
                  <a:gd name="T22" fmla="*/ 708 w 62"/>
                  <a:gd name="T23" fmla="*/ 1275 h 193"/>
                  <a:gd name="T24" fmla="*/ 1095 w 62"/>
                  <a:gd name="T25" fmla="*/ 547 h 1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" h="193">
                    <a:moveTo>
                      <a:pt x="28" y="0"/>
                    </a:moveTo>
                    <a:cubicBezTo>
                      <a:pt x="36" y="5"/>
                      <a:pt x="32" y="7"/>
                      <a:pt x="29" y="13"/>
                    </a:cubicBezTo>
                    <a:cubicBezTo>
                      <a:pt x="25" y="20"/>
                      <a:pt x="23" y="29"/>
                      <a:pt x="23" y="36"/>
                    </a:cubicBezTo>
                    <a:cubicBezTo>
                      <a:pt x="22" y="51"/>
                      <a:pt x="22" y="68"/>
                      <a:pt x="24" y="83"/>
                    </a:cubicBezTo>
                    <a:cubicBezTo>
                      <a:pt x="27" y="101"/>
                      <a:pt x="30" y="120"/>
                      <a:pt x="34" y="138"/>
                    </a:cubicBezTo>
                    <a:cubicBezTo>
                      <a:pt x="37" y="158"/>
                      <a:pt x="56" y="174"/>
                      <a:pt x="62" y="193"/>
                    </a:cubicBezTo>
                    <a:cubicBezTo>
                      <a:pt x="49" y="178"/>
                      <a:pt x="18" y="185"/>
                      <a:pt x="12" y="164"/>
                    </a:cubicBezTo>
                    <a:cubicBezTo>
                      <a:pt x="24" y="158"/>
                      <a:pt x="16" y="140"/>
                      <a:pt x="10" y="132"/>
                    </a:cubicBezTo>
                    <a:cubicBezTo>
                      <a:pt x="18" y="129"/>
                      <a:pt x="15" y="116"/>
                      <a:pt x="14" y="110"/>
                    </a:cubicBezTo>
                    <a:cubicBezTo>
                      <a:pt x="12" y="97"/>
                      <a:pt x="10" y="82"/>
                      <a:pt x="0" y="73"/>
                    </a:cubicBezTo>
                    <a:cubicBezTo>
                      <a:pt x="13" y="75"/>
                      <a:pt x="13" y="47"/>
                      <a:pt x="15" y="39"/>
                    </a:cubicBezTo>
                    <a:cubicBezTo>
                      <a:pt x="15" y="34"/>
                      <a:pt x="17" y="29"/>
                      <a:pt x="18" y="25"/>
                    </a:cubicBezTo>
                    <a:cubicBezTo>
                      <a:pt x="21" y="19"/>
                      <a:pt x="26" y="16"/>
                      <a:pt x="28" y="11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76">
                <a:extLst>
                  <a:ext uri="{FF2B5EF4-FFF2-40B4-BE49-F238E27FC236}">
                    <a16:creationId xmlns:a16="http://schemas.microsoft.com/office/drawing/2014/main" id="{9F8CA992-2BBF-46FC-A64F-EC4B1346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467"/>
                <a:ext cx="115" cy="184"/>
              </a:xfrm>
              <a:custGeom>
                <a:avLst/>
                <a:gdLst>
                  <a:gd name="T0" fmla="*/ 675 w 46"/>
                  <a:gd name="T1" fmla="*/ 605 h 69"/>
                  <a:gd name="T2" fmla="*/ 1095 w 46"/>
                  <a:gd name="T3" fmla="*/ 1971 h 69"/>
                  <a:gd name="T4" fmla="*/ 1800 w 46"/>
                  <a:gd name="T5" fmla="*/ 3491 h 69"/>
                  <a:gd name="T6" fmla="*/ 675 w 46"/>
                  <a:gd name="T7" fmla="*/ 2637 h 69"/>
                  <a:gd name="T8" fmla="*/ 908 w 46"/>
                  <a:gd name="T9" fmla="*/ 1877 h 69"/>
                  <a:gd name="T10" fmla="*/ 520 w 46"/>
                  <a:gd name="T11" fmla="*/ 1365 h 69"/>
                  <a:gd name="T12" fmla="*/ 520 w 46"/>
                  <a:gd name="T13" fmla="*/ 547 h 69"/>
                  <a:gd name="T14" fmla="*/ 0 w 46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69">
                    <a:moveTo>
                      <a:pt x="17" y="12"/>
                    </a:moveTo>
                    <a:cubicBezTo>
                      <a:pt x="26" y="18"/>
                      <a:pt x="25" y="29"/>
                      <a:pt x="28" y="39"/>
                    </a:cubicBezTo>
                    <a:cubicBezTo>
                      <a:pt x="31" y="51"/>
                      <a:pt x="39" y="59"/>
                      <a:pt x="46" y="69"/>
                    </a:cubicBezTo>
                    <a:cubicBezTo>
                      <a:pt x="37" y="69"/>
                      <a:pt x="27" y="43"/>
                      <a:pt x="17" y="52"/>
                    </a:cubicBezTo>
                    <a:cubicBezTo>
                      <a:pt x="22" y="48"/>
                      <a:pt x="25" y="43"/>
                      <a:pt x="23" y="37"/>
                    </a:cubicBezTo>
                    <a:cubicBezTo>
                      <a:pt x="21" y="32"/>
                      <a:pt x="15" y="31"/>
                      <a:pt x="13" y="27"/>
                    </a:cubicBezTo>
                    <a:cubicBezTo>
                      <a:pt x="11" y="22"/>
                      <a:pt x="16" y="17"/>
                      <a:pt x="13" y="11"/>
                    </a:cubicBezTo>
                    <a:cubicBezTo>
                      <a:pt x="11" y="7"/>
                      <a:pt x="4" y="4"/>
                      <a:pt x="0" y="0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77">
                <a:extLst>
                  <a:ext uri="{FF2B5EF4-FFF2-40B4-BE49-F238E27FC236}">
                    <a16:creationId xmlns:a16="http://schemas.microsoft.com/office/drawing/2014/main" id="{2E1B2C98-22D7-4A40-99DD-36F7C5589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139"/>
                <a:ext cx="245" cy="587"/>
              </a:xfrm>
              <a:custGeom>
                <a:avLst/>
                <a:gdLst>
                  <a:gd name="T0" fmla="*/ 0 w 98"/>
                  <a:gd name="T1" fmla="*/ 0 h 220"/>
                  <a:gd name="T2" fmla="*/ 520 w 98"/>
                  <a:gd name="T3" fmla="*/ 2527 h 220"/>
                  <a:gd name="T4" fmla="*/ 1408 w 98"/>
                  <a:gd name="T5" fmla="*/ 5739 h 220"/>
                  <a:gd name="T6" fmla="*/ 1925 w 98"/>
                  <a:gd name="T7" fmla="*/ 7503 h 220"/>
                  <a:gd name="T8" fmla="*/ 2188 w 98"/>
                  <a:gd name="T9" fmla="*/ 9269 h 220"/>
                  <a:gd name="T10" fmla="*/ 2500 w 98"/>
                  <a:gd name="T11" fmla="*/ 9987 h 220"/>
                  <a:gd name="T12" fmla="*/ 2738 w 98"/>
                  <a:gd name="T13" fmla="*/ 10294 h 220"/>
                  <a:gd name="T14" fmla="*/ 2895 w 98"/>
                  <a:gd name="T15" fmla="*/ 10793 h 220"/>
                  <a:gd name="T16" fmla="*/ 3250 w 98"/>
                  <a:gd name="T17" fmla="*/ 10908 h 220"/>
                  <a:gd name="T18" fmla="*/ 3833 w 98"/>
                  <a:gd name="T19" fmla="*/ 10750 h 220"/>
                  <a:gd name="T20" fmla="*/ 3050 w 98"/>
                  <a:gd name="T21" fmla="*/ 9726 h 220"/>
                  <a:gd name="T22" fmla="*/ 2470 w 98"/>
                  <a:gd name="T23" fmla="*/ 8722 h 220"/>
                  <a:gd name="T24" fmla="*/ 2738 w 98"/>
                  <a:gd name="T25" fmla="*/ 7903 h 220"/>
                  <a:gd name="T26" fmla="*/ 3125 w 98"/>
                  <a:gd name="T27" fmla="*/ 7255 h 220"/>
                  <a:gd name="T28" fmla="*/ 2313 w 98"/>
                  <a:gd name="T29" fmla="*/ 5318 h 220"/>
                  <a:gd name="T30" fmla="*/ 1563 w 98"/>
                  <a:gd name="T31" fmla="*/ 4920 h 220"/>
                  <a:gd name="T32" fmla="*/ 1333 w 98"/>
                  <a:gd name="T33" fmla="*/ 4258 h 220"/>
                  <a:gd name="T34" fmla="*/ 1458 w 98"/>
                  <a:gd name="T35" fmla="*/ 3589 h 220"/>
                  <a:gd name="T36" fmla="*/ 908 w 98"/>
                  <a:gd name="T37" fmla="*/ 3290 h 220"/>
                  <a:gd name="T38" fmla="*/ 938 w 98"/>
                  <a:gd name="T39" fmla="*/ 2377 h 220"/>
                  <a:gd name="T40" fmla="*/ 283 w 98"/>
                  <a:gd name="T41" fmla="*/ 1003 h 2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220">
                    <a:moveTo>
                      <a:pt x="0" y="0"/>
                    </a:moveTo>
                    <a:cubicBezTo>
                      <a:pt x="4" y="17"/>
                      <a:pt x="8" y="34"/>
                      <a:pt x="13" y="50"/>
                    </a:cubicBezTo>
                    <a:cubicBezTo>
                      <a:pt x="19" y="72"/>
                      <a:pt x="27" y="93"/>
                      <a:pt x="36" y="113"/>
                    </a:cubicBezTo>
                    <a:cubicBezTo>
                      <a:pt x="41" y="125"/>
                      <a:pt x="46" y="136"/>
                      <a:pt x="49" y="148"/>
                    </a:cubicBezTo>
                    <a:cubicBezTo>
                      <a:pt x="52" y="159"/>
                      <a:pt x="52" y="172"/>
                      <a:pt x="56" y="183"/>
                    </a:cubicBezTo>
                    <a:cubicBezTo>
                      <a:pt x="57" y="188"/>
                      <a:pt x="60" y="193"/>
                      <a:pt x="64" y="197"/>
                    </a:cubicBezTo>
                    <a:cubicBezTo>
                      <a:pt x="66" y="199"/>
                      <a:pt x="69" y="201"/>
                      <a:pt x="70" y="203"/>
                    </a:cubicBezTo>
                    <a:cubicBezTo>
                      <a:pt x="72" y="206"/>
                      <a:pt x="72" y="210"/>
                      <a:pt x="74" y="213"/>
                    </a:cubicBezTo>
                    <a:cubicBezTo>
                      <a:pt x="77" y="220"/>
                      <a:pt x="76" y="218"/>
                      <a:pt x="83" y="215"/>
                    </a:cubicBezTo>
                    <a:cubicBezTo>
                      <a:pt x="88" y="212"/>
                      <a:pt x="93" y="209"/>
                      <a:pt x="98" y="212"/>
                    </a:cubicBezTo>
                    <a:cubicBezTo>
                      <a:pt x="89" y="213"/>
                      <a:pt x="68" y="203"/>
                      <a:pt x="78" y="192"/>
                    </a:cubicBezTo>
                    <a:cubicBezTo>
                      <a:pt x="67" y="189"/>
                      <a:pt x="62" y="184"/>
                      <a:pt x="63" y="172"/>
                    </a:cubicBezTo>
                    <a:cubicBezTo>
                      <a:pt x="63" y="164"/>
                      <a:pt x="65" y="161"/>
                      <a:pt x="70" y="156"/>
                    </a:cubicBezTo>
                    <a:cubicBezTo>
                      <a:pt x="72" y="153"/>
                      <a:pt x="79" y="147"/>
                      <a:pt x="80" y="143"/>
                    </a:cubicBezTo>
                    <a:cubicBezTo>
                      <a:pt x="53" y="147"/>
                      <a:pt x="54" y="125"/>
                      <a:pt x="59" y="105"/>
                    </a:cubicBezTo>
                    <a:cubicBezTo>
                      <a:pt x="51" y="106"/>
                      <a:pt x="45" y="103"/>
                      <a:pt x="40" y="97"/>
                    </a:cubicBezTo>
                    <a:cubicBezTo>
                      <a:pt x="37" y="94"/>
                      <a:pt x="35" y="89"/>
                      <a:pt x="34" y="84"/>
                    </a:cubicBezTo>
                    <a:cubicBezTo>
                      <a:pt x="34" y="80"/>
                      <a:pt x="39" y="74"/>
                      <a:pt x="37" y="71"/>
                    </a:cubicBezTo>
                    <a:cubicBezTo>
                      <a:pt x="36" y="67"/>
                      <a:pt x="27" y="69"/>
                      <a:pt x="23" y="65"/>
                    </a:cubicBezTo>
                    <a:cubicBezTo>
                      <a:pt x="17" y="60"/>
                      <a:pt x="21" y="52"/>
                      <a:pt x="24" y="47"/>
                    </a:cubicBezTo>
                    <a:cubicBezTo>
                      <a:pt x="13" y="44"/>
                      <a:pt x="13" y="27"/>
                      <a:pt x="7" y="20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Freeform 78">
                <a:extLst>
                  <a:ext uri="{FF2B5EF4-FFF2-40B4-BE49-F238E27FC236}">
                    <a16:creationId xmlns:a16="http://schemas.microsoft.com/office/drawing/2014/main" id="{83C8B3F9-595B-42B3-8F27-FC5D875A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3080"/>
                <a:ext cx="162" cy="477"/>
              </a:xfrm>
              <a:custGeom>
                <a:avLst/>
                <a:gdLst>
                  <a:gd name="T0" fmla="*/ 2510 w 65"/>
                  <a:gd name="T1" fmla="*/ 0 h 179"/>
                  <a:gd name="T2" fmla="*/ 728 w 65"/>
                  <a:gd name="T3" fmla="*/ 3083 h 179"/>
                  <a:gd name="T4" fmla="*/ 262 w 65"/>
                  <a:gd name="T5" fmla="*/ 5844 h 179"/>
                  <a:gd name="T6" fmla="*/ 75 w 65"/>
                  <a:gd name="T7" fmla="*/ 7363 h 179"/>
                  <a:gd name="T8" fmla="*/ 187 w 65"/>
                  <a:gd name="T9" fmla="*/ 9026 h 179"/>
                  <a:gd name="T10" fmla="*/ 312 w 65"/>
                  <a:gd name="T11" fmla="*/ 7363 h 179"/>
                  <a:gd name="T12" fmla="*/ 1112 w 65"/>
                  <a:gd name="T13" fmla="*/ 6603 h 179"/>
                  <a:gd name="T14" fmla="*/ 571 w 65"/>
                  <a:gd name="T15" fmla="*/ 5900 h 179"/>
                  <a:gd name="T16" fmla="*/ 1037 w 65"/>
                  <a:gd name="T17" fmla="*/ 5034 h 179"/>
                  <a:gd name="T18" fmla="*/ 1548 w 65"/>
                  <a:gd name="T19" fmla="*/ 3480 h 179"/>
                  <a:gd name="T20" fmla="*/ 1657 w 65"/>
                  <a:gd name="T21" fmla="*/ 2422 h 179"/>
                  <a:gd name="T22" fmla="*/ 1732 w 65"/>
                  <a:gd name="T23" fmla="*/ 1761 h 179"/>
                  <a:gd name="T24" fmla="*/ 2118 w 65"/>
                  <a:gd name="T25" fmla="*/ 1612 h 179"/>
                  <a:gd name="T26" fmla="*/ 2086 w 65"/>
                  <a:gd name="T27" fmla="*/ 1420 h 179"/>
                  <a:gd name="T28" fmla="*/ 2168 w 65"/>
                  <a:gd name="T29" fmla="*/ 909 h 179"/>
                  <a:gd name="T30" fmla="*/ 2355 w 65"/>
                  <a:gd name="T31" fmla="*/ 605 h 179"/>
                  <a:gd name="T32" fmla="*/ 2477 w 65"/>
                  <a:gd name="T33" fmla="*/ 205 h 1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79">
                    <a:moveTo>
                      <a:pt x="65" y="0"/>
                    </a:moveTo>
                    <a:cubicBezTo>
                      <a:pt x="51" y="21"/>
                      <a:pt x="32" y="39"/>
                      <a:pt x="19" y="61"/>
                    </a:cubicBezTo>
                    <a:cubicBezTo>
                      <a:pt x="9" y="78"/>
                      <a:pt x="10" y="97"/>
                      <a:pt x="7" y="116"/>
                    </a:cubicBezTo>
                    <a:cubicBezTo>
                      <a:pt x="6" y="126"/>
                      <a:pt x="4" y="136"/>
                      <a:pt x="2" y="146"/>
                    </a:cubicBezTo>
                    <a:cubicBezTo>
                      <a:pt x="0" y="157"/>
                      <a:pt x="5" y="167"/>
                      <a:pt x="5" y="179"/>
                    </a:cubicBezTo>
                    <a:cubicBezTo>
                      <a:pt x="4" y="168"/>
                      <a:pt x="2" y="156"/>
                      <a:pt x="8" y="146"/>
                    </a:cubicBezTo>
                    <a:cubicBezTo>
                      <a:pt x="11" y="140"/>
                      <a:pt x="21" y="129"/>
                      <a:pt x="29" y="131"/>
                    </a:cubicBezTo>
                    <a:cubicBezTo>
                      <a:pt x="27" y="131"/>
                      <a:pt x="16" y="121"/>
                      <a:pt x="15" y="117"/>
                    </a:cubicBezTo>
                    <a:cubicBezTo>
                      <a:pt x="14" y="111"/>
                      <a:pt x="20" y="102"/>
                      <a:pt x="27" y="100"/>
                    </a:cubicBezTo>
                    <a:cubicBezTo>
                      <a:pt x="12" y="91"/>
                      <a:pt x="25" y="67"/>
                      <a:pt x="40" y="69"/>
                    </a:cubicBezTo>
                    <a:cubicBezTo>
                      <a:pt x="25" y="67"/>
                      <a:pt x="33" y="52"/>
                      <a:pt x="43" y="48"/>
                    </a:cubicBezTo>
                    <a:cubicBezTo>
                      <a:pt x="37" y="44"/>
                      <a:pt x="41" y="38"/>
                      <a:pt x="45" y="35"/>
                    </a:cubicBezTo>
                    <a:cubicBezTo>
                      <a:pt x="47" y="34"/>
                      <a:pt x="53" y="35"/>
                      <a:pt x="55" y="32"/>
                    </a:cubicBezTo>
                    <a:cubicBezTo>
                      <a:pt x="56" y="30"/>
                      <a:pt x="54" y="30"/>
                      <a:pt x="54" y="28"/>
                    </a:cubicBezTo>
                    <a:cubicBezTo>
                      <a:pt x="55" y="24"/>
                      <a:pt x="54" y="22"/>
                      <a:pt x="56" y="18"/>
                    </a:cubicBezTo>
                    <a:cubicBezTo>
                      <a:pt x="57" y="16"/>
                      <a:pt x="60" y="15"/>
                      <a:pt x="61" y="12"/>
                    </a:cubicBezTo>
                    <a:cubicBezTo>
                      <a:pt x="62" y="9"/>
                      <a:pt x="61" y="7"/>
                      <a:pt x="64" y="4"/>
                    </a:cubicBezTo>
                  </a:path>
                </a:pathLst>
              </a:custGeom>
              <a:solidFill>
                <a:srgbClr val="DA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79">
                <a:extLst>
                  <a:ext uri="{FF2B5EF4-FFF2-40B4-BE49-F238E27FC236}">
                    <a16:creationId xmlns:a16="http://schemas.microsoft.com/office/drawing/2014/main" id="{DE517EED-6ADD-4525-ACFA-F73D474A0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3197"/>
                <a:ext cx="260" cy="422"/>
              </a:xfrm>
              <a:custGeom>
                <a:avLst/>
                <a:gdLst>
                  <a:gd name="T0" fmla="*/ 208 w 104"/>
                  <a:gd name="T1" fmla="*/ 0 h 158"/>
                  <a:gd name="T2" fmla="*/ 363 w 104"/>
                  <a:gd name="T3" fmla="*/ 550 h 158"/>
                  <a:gd name="T4" fmla="*/ 625 w 104"/>
                  <a:gd name="T5" fmla="*/ 1012 h 158"/>
                  <a:gd name="T6" fmla="*/ 1300 w 104"/>
                  <a:gd name="T7" fmla="*/ 2348 h 158"/>
                  <a:gd name="T8" fmla="*/ 2345 w 104"/>
                  <a:gd name="T9" fmla="*/ 4116 h 158"/>
                  <a:gd name="T10" fmla="*/ 3020 w 104"/>
                  <a:gd name="T11" fmla="*/ 4936 h 158"/>
                  <a:gd name="T12" fmla="*/ 3645 w 104"/>
                  <a:gd name="T13" fmla="*/ 5756 h 158"/>
                  <a:gd name="T14" fmla="*/ 3800 w 104"/>
                  <a:gd name="T15" fmla="*/ 6976 h 158"/>
                  <a:gd name="T16" fmla="*/ 4063 w 104"/>
                  <a:gd name="T17" fmla="*/ 7676 h 158"/>
                  <a:gd name="T18" fmla="*/ 3125 w 104"/>
                  <a:gd name="T19" fmla="*/ 8039 h 158"/>
                  <a:gd name="T20" fmla="*/ 3520 w 104"/>
                  <a:gd name="T21" fmla="*/ 7032 h 158"/>
                  <a:gd name="T22" fmla="*/ 3363 w 104"/>
                  <a:gd name="T23" fmla="*/ 6613 h 158"/>
                  <a:gd name="T24" fmla="*/ 3283 w 104"/>
                  <a:gd name="T25" fmla="*/ 5943 h 158"/>
                  <a:gd name="T26" fmla="*/ 2113 w 104"/>
                  <a:gd name="T27" fmla="*/ 6156 h 158"/>
                  <a:gd name="T28" fmla="*/ 2238 w 104"/>
                  <a:gd name="T29" fmla="*/ 4837 h 158"/>
                  <a:gd name="T30" fmla="*/ 2000 w 104"/>
                  <a:gd name="T31" fmla="*/ 4231 h 158"/>
                  <a:gd name="T32" fmla="*/ 1845 w 104"/>
                  <a:gd name="T33" fmla="*/ 3867 h 158"/>
                  <a:gd name="T34" fmla="*/ 1458 w 104"/>
                  <a:gd name="T35" fmla="*/ 3718 h 158"/>
                  <a:gd name="T36" fmla="*/ 1458 w 104"/>
                  <a:gd name="T37" fmla="*/ 3411 h 158"/>
                  <a:gd name="T38" fmla="*/ 1145 w 104"/>
                  <a:gd name="T39" fmla="*/ 3202 h 158"/>
                  <a:gd name="T40" fmla="*/ 938 w 104"/>
                  <a:gd name="T41" fmla="*/ 2746 h 158"/>
                  <a:gd name="T42" fmla="*/ 470 w 104"/>
                  <a:gd name="T43" fmla="*/ 1162 h 158"/>
                  <a:gd name="T44" fmla="*/ 50 w 104"/>
                  <a:gd name="T45" fmla="*/ 764 h 158"/>
                  <a:gd name="T46" fmla="*/ 158 w 104"/>
                  <a:gd name="T47" fmla="*/ 93 h 1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4" h="158">
                    <a:moveTo>
                      <a:pt x="5" y="0"/>
                    </a:moveTo>
                    <a:cubicBezTo>
                      <a:pt x="8" y="3"/>
                      <a:pt x="8" y="7"/>
                      <a:pt x="9" y="11"/>
                    </a:cubicBezTo>
                    <a:cubicBezTo>
                      <a:pt x="10" y="16"/>
                      <a:pt x="13" y="17"/>
                      <a:pt x="16" y="20"/>
                    </a:cubicBezTo>
                    <a:cubicBezTo>
                      <a:pt x="23" y="28"/>
                      <a:pt x="29" y="37"/>
                      <a:pt x="33" y="46"/>
                    </a:cubicBezTo>
                    <a:cubicBezTo>
                      <a:pt x="39" y="60"/>
                      <a:pt x="49" y="70"/>
                      <a:pt x="60" y="81"/>
                    </a:cubicBezTo>
                    <a:cubicBezTo>
                      <a:pt x="65" y="86"/>
                      <a:pt x="71" y="92"/>
                      <a:pt x="77" y="97"/>
                    </a:cubicBezTo>
                    <a:cubicBezTo>
                      <a:pt x="83" y="102"/>
                      <a:pt x="89" y="106"/>
                      <a:pt x="93" y="113"/>
                    </a:cubicBezTo>
                    <a:cubicBezTo>
                      <a:pt x="97" y="121"/>
                      <a:pt x="95" y="129"/>
                      <a:pt x="97" y="137"/>
                    </a:cubicBezTo>
                    <a:cubicBezTo>
                      <a:pt x="98" y="143"/>
                      <a:pt x="103" y="146"/>
                      <a:pt x="104" y="151"/>
                    </a:cubicBezTo>
                    <a:cubicBezTo>
                      <a:pt x="95" y="145"/>
                      <a:pt x="88" y="153"/>
                      <a:pt x="80" y="158"/>
                    </a:cubicBezTo>
                    <a:cubicBezTo>
                      <a:pt x="84" y="153"/>
                      <a:pt x="91" y="146"/>
                      <a:pt x="90" y="138"/>
                    </a:cubicBezTo>
                    <a:cubicBezTo>
                      <a:pt x="90" y="135"/>
                      <a:pt x="87" y="132"/>
                      <a:pt x="86" y="130"/>
                    </a:cubicBezTo>
                    <a:cubicBezTo>
                      <a:pt x="86" y="123"/>
                      <a:pt x="91" y="122"/>
                      <a:pt x="84" y="117"/>
                    </a:cubicBezTo>
                    <a:cubicBezTo>
                      <a:pt x="74" y="110"/>
                      <a:pt x="64" y="121"/>
                      <a:pt x="54" y="121"/>
                    </a:cubicBezTo>
                    <a:cubicBezTo>
                      <a:pt x="59" y="111"/>
                      <a:pt x="75" y="100"/>
                      <a:pt x="57" y="95"/>
                    </a:cubicBezTo>
                    <a:cubicBezTo>
                      <a:pt x="63" y="88"/>
                      <a:pt x="56" y="87"/>
                      <a:pt x="51" y="83"/>
                    </a:cubicBezTo>
                    <a:cubicBezTo>
                      <a:pt x="48" y="80"/>
                      <a:pt x="49" y="78"/>
                      <a:pt x="47" y="76"/>
                    </a:cubicBezTo>
                    <a:cubicBezTo>
                      <a:pt x="45" y="74"/>
                      <a:pt x="39" y="76"/>
                      <a:pt x="37" y="73"/>
                    </a:cubicBezTo>
                    <a:cubicBezTo>
                      <a:pt x="35" y="71"/>
                      <a:pt x="38" y="70"/>
                      <a:pt x="37" y="67"/>
                    </a:cubicBezTo>
                    <a:cubicBezTo>
                      <a:pt x="35" y="63"/>
                      <a:pt x="32" y="65"/>
                      <a:pt x="29" y="63"/>
                    </a:cubicBezTo>
                    <a:cubicBezTo>
                      <a:pt x="24" y="60"/>
                      <a:pt x="25" y="60"/>
                      <a:pt x="24" y="54"/>
                    </a:cubicBezTo>
                    <a:cubicBezTo>
                      <a:pt x="21" y="44"/>
                      <a:pt x="20" y="31"/>
                      <a:pt x="12" y="23"/>
                    </a:cubicBezTo>
                    <a:cubicBezTo>
                      <a:pt x="8" y="20"/>
                      <a:pt x="2" y="19"/>
                      <a:pt x="1" y="15"/>
                    </a:cubicBezTo>
                    <a:cubicBezTo>
                      <a:pt x="0" y="12"/>
                      <a:pt x="4" y="6"/>
                      <a:pt x="4" y="2"/>
                    </a:cubicBezTo>
                  </a:path>
                </a:pathLst>
              </a:custGeom>
              <a:solidFill>
                <a:srgbClr val="DA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80">
                <a:extLst>
                  <a:ext uri="{FF2B5EF4-FFF2-40B4-BE49-F238E27FC236}">
                    <a16:creationId xmlns:a16="http://schemas.microsoft.com/office/drawing/2014/main" id="{9BCA383E-A815-455B-8779-BFB1D4FD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189"/>
                <a:ext cx="100" cy="275"/>
              </a:xfrm>
              <a:custGeom>
                <a:avLst/>
                <a:gdLst>
                  <a:gd name="T0" fmla="*/ 470 w 40"/>
                  <a:gd name="T1" fmla="*/ 0 h 103"/>
                  <a:gd name="T2" fmla="*/ 750 w 40"/>
                  <a:gd name="T3" fmla="*/ 2737 h 103"/>
                  <a:gd name="T4" fmla="*/ 1063 w 40"/>
                  <a:gd name="T5" fmla="*/ 3863 h 103"/>
                  <a:gd name="T6" fmla="*/ 1563 w 40"/>
                  <a:gd name="T7" fmla="*/ 5233 h 103"/>
                  <a:gd name="T8" fmla="*/ 908 w 40"/>
                  <a:gd name="T9" fmla="*/ 4776 h 103"/>
                  <a:gd name="T10" fmla="*/ 750 w 40"/>
                  <a:gd name="T11" fmla="*/ 3863 h 103"/>
                  <a:gd name="T12" fmla="*/ 438 w 40"/>
                  <a:gd name="T13" fmla="*/ 3351 h 103"/>
                  <a:gd name="T14" fmla="*/ 363 w 40"/>
                  <a:gd name="T15" fmla="*/ 2075 h 103"/>
                  <a:gd name="T16" fmla="*/ 0 w 40"/>
                  <a:gd name="T17" fmla="*/ 93 h 103"/>
                  <a:gd name="T18" fmla="*/ 238 w 40"/>
                  <a:gd name="T19" fmla="*/ 206 h 103"/>
                  <a:gd name="T20" fmla="*/ 363 w 40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103">
                    <a:moveTo>
                      <a:pt x="12" y="0"/>
                    </a:moveTo>
                    <a:cubicBezTo>
                      <a:pt x="11" y="18"/>
                      <a:pt x="16" y="37"/>
                      <a:pt x="19" y="54"/>
                    </a:cubicBezTo>
                    <a:cubicBezTo>
                      <a:pt x="20" y="62"/>
                      <a:pt x="23" y="69"/>
                      <a:pt x="27" y="76"/>
                    </a:cubicBezTo>
                    <a:cubicBezTo>
                      <a:pt x="30" y="83"/>
                      <a:pt x="32" y="101"/>
                      <a:pt x="40" y="103"/>
                    </a:cubicBezTo>
                    <a:cubicBezTo>
                      <a:pt x="36" y="98"/>
                      <a:pt x="30" y="94"/>
                      <a:pt x="23" y="94"/>
                    </a:cubicBezTo>
                    <a:cubicBezTo>
                      <a:pt x="27" y="86"/>
                      <a:pt x="24" y="83"/>
                      <a:pt x="19" y="76"/>
                    </a:cubicBezTo>
                    <a:cubicBezTo>
                      <a:pt x="17" y="73"/>
                      <a:pt x="15" y="67"/>
                      <a:pt x="11" y="66"/>
                    </a:cubicBezTo>
                    <a:cubicBezTo>
                      <a:pt x="19" y="62"/>
                      <a:pt x="10" y="47"/>
                      <a:pt x="9" y="41"/>
                    </a:cubicBezTo>
                    <a:cubicBezTo>
                      <a:pt x="8" y="30"/>
                      <a:pt x="13" y="7"/>
                      <a:pt x="0" y="2"/>
                    </a:cubicBezTo>
                    <a:cubicBezTo>
                      <a:pt x="2" y="3"/>
                      <a:pt x="4" y="4"/>
                      <a:pt x="6" y="4"/>
                    </a:cubicBezTo>
                    <a:cubicBezTo>
                      <a:pt x="7" y="3"/>
                      <a:pt x="8" y="1"/>
                      <a:pt x="9" y="0"/>
                    </a:cubicBezTo>
                  </a:path>
                </a:pathLst>
              </a:custGeom>
              <a:solidFill>
                <a:srgbClr val="529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" name="Freeform 81">
                <a:extLst>
                  <a:ext uri="{FF2B5EF4-FFF2-40B4-BE49-F238E27FC236}">
                    <a16:creationId xmlns:a16="http://schemas.microsoft.com/office/drawing/2014/main" id="{5B415407-C5FC-4831-9A85-32FEE84C3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435"/>
                <a:ext cx="70" cy="224"/>
              </a:xfrm>
              <a:custGeom>
                <a:avLst/>
                <a:gdLst>
                  <a:gd name="T0" fmla="*/ 283 w 28"/>
                  <a:gd name="T1" fmla="*/ 853 h 84"/>
                  <a:gd name="T2" fmla="*/ 625 w 28"/>
                  <a:gd name="T3" fmla="*/ 2637 h 84"/>
                  <a:gd name="T4" fmla="*/ 1095 w 28"/>
                  <a:gd name="T5" fmla="*/ 4152 h 84"/>
                  <a:gd name="T6" fmla="*/ 833 w 28"/>
                  <a:gd name="T7" fmla="*/ 3277 h 84"/>
                  <a:gd name="T8" fmla="*/ 938 w 28"/>
                  <a:gd name="T9" fmla="*/ 2219 h 84"/>
                  <a:gd name="T10" fmla="*/ 363 w 28"/>
                  <a:gd name="T11" fmla="*/ 397 h 84"/>
                  <a:gd name="T12" fmla="*/ 0 w 28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7" y="17"/>
                    </a:moveTo>
                    <a:cubicBezTo>
                      <a:pt x="9" y="29"/>
                      <a:pt x="15" y="40"/>
                      <a:pt x="16" y="52"/>
                    </a:cubicBezTo>
                    <a:cubicBezTo>
                      <a:pt x="17" y="63"/>
                      <a:pt x="15" y="79"/>
                      <a:pt x="28" y="82"/>
                    </a:cubicBezTo>
                    <a:cubicBezTo>
                      <a:pt x="24" y="84"/>
                      <a:pt x="21" y="68"/>
                      <a:pt x="21" y="65"/>
                    </a:cubicBezTo>
                    <a:cubicBezTo>
                      <a:pt x="20" y="57"/>
                      <a:pt x="20" y="50"/>
                      <a:pt x="24" y="44"/>
                    </a:cubicBezTo>
                    <a:cubicBezTo>
                      <a:pt x="16" y="46"/>
                      <a:pt x="7" y="14"/>
                      <a:pt x="9" y="8"/>
                    </a:cubicBezTo>
                    <a:cubicBezTo>
                      <a:pt x="4" y="9"/>
                      <a:pt x="2" y="4"/>
                      <a:pt x="0" y="0"/>
                    </a:cubicBezTo>
                  </a:path>
                </a:pathLst>
              </a:custGeom>
              <a:solidFill>
                <a:srgbClr val="529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Freeform 82">
                <a:extLst>
                  <a:ext uri="{FF2B5EF4-FFF2-40B4-BE49-F238E27FC236}">
                    <a16:creationId xmlns:a16="http://schemas.microsoft.com/office/drawing/2014/main" id="{2B87696D-3B47-4867-B18F-8D87DF4FE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520"/>
                <a:ext cx="32" cy="80"/>
              </a:xfrm>
              <a:custGeom>
                <a:avLst/>
                <a:gdLst>
                  <a:gd name="T0" fmla="*/ 254 w 13"/>
                  <a:gd name="T1" fmla="*/ 0 h 30"/>
                  <a:gd name="T2" fmla="*/ 399 w 13"/>
                  <a:gd name="T3" fmla="*/ 307 h 30"/>
                  <a:gd name="T4" fmla="*/ 298 w 13"/>
                  <a:gd name="T5" fmla="*/ 307 h 30"/>
                  <a:gd name="T6" fmla="*/ 377 w 13"/>
                  <a:gd name="T7" fmla="*/ 512 h 30"/>
                  <a:gd name="T8" fmla="*/ 327 w 13"/>
                  <a:gd name="T9" fmla="*/ 512 h 30"/>
                  <a:gd name="T10" fmla="*/ 478 w 13"/>
                  <a:gd name="T11" fmla="*/ 760 h 30"/>
                  <a:gd name="T12" fmla="*/ 377 w 13"/>
                  <a:gd name="T13" fmla="*/ 819 h 30"/>
                  <a:gd name="T14" fmla="*/ 448 w 13"/>
                  <a:gd name="T15" fmla="*/ 1272 h 30"/>
                  <a:gd name="T16" fmla="*/ 30 w 13"/>
                  <a:gd name="T17" fmla="*/ 1515 h 30"/>
                  <a:gd name="T18" fmla="*/ 0 w 13"/>
                  <a:gd name="T19" fmla="*/ 142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30">
                    <a:moveTo>
                      <a:pt x="7" y="0"/>
                    </a:moveTo>
                    <a:cubicBezTo>
                      <a:pt x="7" y="2"/>
                      <a:pt x="9" y="4"/>
                      <a:pt x="11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9" y="7"/>
                      <a:pt x="9" y="9"/>
                      <a:pt x="10" y="10"/>
                    </a:cubicBezTo>
                    <a:cubicBezTo>
                      <a:pt x="10" y="11"/>
                      <a:pt x="9" y="10"/>
                      <a:pt x="9" y="10"/>
                    </a:cubicBezTo>
                    <a:cubicBezTo>
                      <a:pt x="10" y="12"/>
                      <a:pt x="11" y="14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ubicBezTo>
                      <a:pt x="10" y="19"/>
                      <a:pt x="13" y="23"/>
                      <a:pt x="12" y="25"/>
                    </a:cubicBezTo>
                    <a:cubicBezTo>
                      <a:pt x="10" y="28"/>
                      <a:pt x="4" y="29"/>
                      <a:pt x="1" y="30"/>
                    </a:cubicBezTo>
                    <a:cubicBezTo>
                      <a:pt x="1" y="30"/>
                      <a:pt x="1" y="29"/>
                      <a:pt x="0" y="28"/>
                    </a:cubicBezTo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Freeform 83">
                <a:extLst>
                  <a:ext uri="{FF2B5EF4-FFF2-40B4-BE49-F238E27FC236}">
                    <a16:creationId xmlns:a16="http://schemas.microsoft.com/office/drawing/2014/main" id="{57C30FC6-EAC8-4A11-AFF0-DA4752CF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597"/>
                <a:ext cx="40" cy="48"/>
              </a:xfrm>
              <a:custGeom>
                <a:avLst/>
                <a:gdLst>
                  <a:gd name="T0" fmla="*/ 0 w 16"/>
                  <a:gd name="T1" fmla="*/ 0 h 18"/>
                  <a:gd name="T2" fmla="*/ 313 w 16"/>
                  <a:gd name="T3" fmla="*/ 363 h 18"/>
                  <a:gd name="T4" fmla="*/ 283 w 16"/>
                  <a:gd name="T5" fmla="*/ 909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1" y="4"/>
                      <a:pt x="5" y="6"/>
                      <a:pt x="8" y="7"/>
                    </a:cubicBezTo>
                    <a:cubicBezTo>
                      <a:pt x="0" y="9"/>
                      <a:pt x="16" y="14"/>
                      <a:pt x="7" y="18"/>
                    </a:cubicBezTo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Freeform 84">
                <a:extLst>
                  <a:ext uri="{FF2B5EF4-FFF2-40B4-BE49-F238E27FC236}">
                    <a16:creationId xmlns:a16="http://schemas.microsoft.com/office/drawing/2014/main" id="{89CD2130-5F3D-4D03-B2C2-9EDB0FE85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429"/>
                <a:ext cx="320" cy="595"/>
              </a:xfrm>
              <a:custGeom>
                <a:avLst/>
                <a:gdLst>
                  <a:gd name="T0" fmla="*/ 2863 w 128"/>
                  <a:gd name="T1" fmla="*/ 2220 h 223"/>
                  <a:gd name="T2" fmla="*/ 4500 w 128"/>
                  <a:gd name="T3" fmla="*/ 760 h 223"/>
                  <a:gd name="T4" fmla="*/ 4845 w 128"/>
                  <a:gd name="T5" fmla="*/ 1366 h 223"/>
                  <a:gd name="T6" fmla="*/ 4688 w 128"/>
                  <a:gd name="T7" fmla="*/ 3132 h 223"/>
                  <a:gd name="T8" fmla="*/ 4063 w 128"/>
                  <a:gd name="T9" fmla="*/ 5168 h 223"/>
                  <a:gd name="T10" fmla="*/ 3520 w 128"/>
                  <a:gd name="T11" fmla="*/ 6742 h 223"/>
                  <a:gd name="T12" fmla="*/ 2895 w 128"/>
                  <a:gd name="T13" fmla="*/ 8109 h 223"/>
                  <a:gd name="T14" fmla="*/ 1645 w 128"/>
                  <a:gd name="T15" fmla="*/ 11305 h 223"/>
                  <a:gd name="T16" fmla="*/ 2395 w 128"/>
                  <a:gd name="T17" fmla="*/ 8664 h 223"/>
                  <a:gd name="T18" fmla="*/ 2313 w 128"/>
                  <a:gd name="T19" fmla="*/ 7353 h 223"/>
                  <a:gd name="T20" fmla="*/ 3908 w 128"/>
                  <a:gd name="T21" fmla="*/ 4408 h 223"/>
                  <a:gd name="T22" fmla="*/ 2625 w 128"/>
                  <a:gd name="T23" fmla="*/ 4464 h 223"/>
                  <a:gd name="T24" fmla="*/ 625 w 128"/>
                  <a:gd name="T25" fmla="*/ 4499 h 223"/>
                  <a:gd name="T26" fmla="*/ 0 w 128"/>
                  <a:gd name="T27" fmla="*/ 3132 h 223"/>
                  <a:gd name="T28" fmla="*/ 2033 w 128"/>
                  <a:gd name="T29" fmla="*/ 3893 h 223"/>
                  <a:gd name="T30" fmla="*/ 3488 w 128"/>
                  <a:gd name="T31" fmla="*/ 2028 h 2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8" h="223">
                    <a:moveTo>
                      <a:pt x="73" y="44"/>
                    </a:moveTo>
                    <a:cubicBezTo>
                      <a:pt x="88" y="43"/>
                      <a:pt x="106" y="26"/>
                      <a:pt x="115" y="15"/>
                    </a:cubicBezTo>
                    <a:cubicBezTo>
                      <a:pt x="128" y="0"/>
                      <a:pt x="125" y="14"/>
                      <a:pt x="124" y="27"/>
                    </a:cubicBezTo>
                    <a:cubicBezTo>
                      <a:pt x="123" y="39"/>
                      <a:pt x="123" y="51"/>
                      <a:pt x="120" y="62"/>
                    </a:cubicBezTo>
                    <a:cubicBezTo>
                      <a:pt x="117" y="77"/>
                      <a:pt x="109" y="88"/>
                      <a:pt x="104" y="102"/>
                    </a:cubicBezTo>
                    <a:cubicBezTo>
                      <a:pt x="99" y="114"/>
                      <a:pt x="97" y="123"/>
                      <a:pt x="90" y="133"/>
                    </a:cubicBezTo>
                    <a:cubicBezTo>
                      <a:pt x="84" y="142"/>
                      <a:pt x="79" y="150"/>
                      <a:pt x="74" y="160"/>
                    </a:cubicBezTo>
                    <a:cubicBezTo>
                      <a:pt x="64" y="182"/>
                      <a:pt x="57" y="202"/>
                      <a:pt x="42" y="223"/>
                    </a:cubicBezTo>
                    <a:cubicBezTo>
                      <a:pt x="53" y="208"/>
                      <a:pt x="56" y="189"/>
                      <a:pt x="61" y="171"/>
                    </a:cubicBezTo>
                    <a:cubicBezTo>
                      <a:pt x="64" y="161"/>
                      <a:pt x="68" y="153"/>
                      <a:pt x="59" y="145"/>
                    </a:cubicBezTo>
                    <a:cubicBezTo>
                      <a:pt x="67" y="140"/>
                      <a:pt x="109" y="100"/>
                      <a:pt x="100" y="87"/>
                    </a:cubicBezTo>
                    <a:cubicBezTo>
                      <a:pt x="95" y="80"/>
                      <a:pt x="74" y="88"/>
                      <a:pt x="67" y="88"/>
                    </a:cubicBezTo>
                    <a:cubicBezTo>
                      <a:pt x="52" y="89"/>
                      <a:pt x="30" y="95"/>
                      <a:pt x="16" y="89"/>
                    </a:cubicBezTo>
                    <a:cubicBezTo>
                      <a:pt x="2" y="84"/>
                      <a:pt x="5" y="78"/>
                      <a:pt x="0" y="62"/>
                    </a:cubicBezTo>
                    <a:cubicBezTo>
                      <a:pt x="12" y="78"/>
                      <a:pt x="33" y="82"/>
                      <a:pt x="52" y="77"/>
                    </a:cubicBezTo>
                    <a:cubicBezTo>
                      <a:pt x="60" y="76"/>
                      <a:pt x="121" y="52"/>
                      <a:pt x="89" y="40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Freeform 85">
                <a:extLst>
                  <a:ext uri="{FF2B5EF4-FFF2-40B4-BE49-F238E27FC236}">
                    <a16:creationId xmlns:a16="http://schemas.microsoft.com/office/drawing/2014/main" id="{11A7E507-6C3B-4C24-887D-2E375D863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07"/>
                <a:ext cx="262" cy="378"/>
              </a:xfrm>
              <a:custGeom>
                <a:avLst/>
                <a:gdLst>
                  <a:gd name="T0" fmla="*/ 1737 w 105"/>
                  <a:gd name="T1" fmla="*/ 7129 h 142"/>
                  <a:gd name="T2" fmla="*/ 2827 w 105"/>
                  <a:gd name="T3" fmla="*/ 3812 h 142"/>
                  <a:gd name="T4" fmla="*/ 3606 w 105"/>
                  <a:gd name="T5" fmla="*/ 1603 h 142"/>
                  <a:gd name="T6" fmla="*/ 4072 w 105"/>
                  <a:gd name="T7" fmla="*/ 0 h 142"/>
                  <a:gd name="T8" fmla="*/ 0 w 105"/>
                  <a:gd name="T9" fmla="*/ 571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42">
                    <a:moveTo>
                      <a:pt x="45" y="142"/>
                    </a:moveTo>
                    <a:cubicBezTo>
                      <a:pt x="25" y="126"/>
                      <a:pt x="66" y="91"/>
                      <a:pt x="73" y="76"/>
                    </a:cubicBezTo>
                    <a:cubicBezTo>
                      <a:pt x="80" y="62"/>
                      <a:pt x="87" y="47"/>
                      <a:pt x="93" y="32"/>
                    </a:cubicBezTo>
                    <a:cubicBezTo>
                      <a:pt x="97" y="22"/>
                      <a:pt x="103" y="11"/>
                      <a:pt x="105" y="0"/>
                    </a:cubicBezTo>
                    <a:cubicBezTo>
                      <a:pt x="72" y="36"/>
                      <a:pt x="43" y="89"/>
                      <a:pt x="0" y="114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Freeform 86">
                <a:extLst>
                  <a:ext uri="{FF2B5EF4-FFF2-40B4-BE49-F238E27FC236}">
                    <a16:creationId xmlns:a16="http://schemas.microsoft.com/office/drawing/2014/main" id="{248E7A1D-34FD-4DFB-9F75-CFECF6B9F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811"/>
                <a:ext cx="162" cy="154"/>
              </a:xfrm>
              <a:custGeom>
                <a:avLst/>
                <a:gdLst>
                  <a:gd name="T0" fmla="*/ 2428 w 65"/>
                  <a:gd name="T1" fmla="*/ 396 h 58"/>
                  <a:gd name="T2" fmla="*/ 695 w 65"/>
                  <a:gd name="T3" fmla="*/ 204 h 58"/>
                  <a:gd name="T4" fmla="*/ 808 w 65"/>
                  <a:gd name="T5" fmla="*/ 1649 h 58"/>
                  <a:gd name="T6" fmla="*/ 2510 w 65"/>
                  <a:gd name="T7" fmla="*/ 2884 h 58"/>
                  <a:gd name="T8" fmla="*/ 1194 w 65"/>
                  <a:gd name="T9" fmla="*/ 1086 h 58"/>
                  <a:gd name="T10" fmla="*/ 1578 w 65"/>
                  <a:gd name="T11" fmla="*/ 60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58">
                    <a:moveTo>
                      <a:pt x="63" y="8"/>
                    </a:moveTo>
                    <a:cubicBezTo>
                      <a:pt x="49" y="10"/>
                      <a:pt x="33" y="0"/>
                      <a:pt x="18" y="4"/>
                    </a:cubicBezTo>
                    <a:cubicBezTo>
                      <a:pt x="0" y="10"/>
                      <a:pt x="12" y="24"/>
                      <a:pt x="21" y="33"/>
                    </a:cubicBezTo>
                    <a:cubicBezTo>
                      <a:pt x="33" y="45"/>
                      <a:pt x="51" y="50"/>
                      <a:pt x="65" y="58"/>
                    </a:cubicBezTo>
                    <a:cubicBezTo>
                      <a:pt x="53" y="54"/>
                      <a:pt x="35" y="35"/>
                      <a:pt x="31" y="22"/>
                    </a:cubicBezTo>
                    <a:cubicBezTo>
                      <a:pt x="28" y="14"/>
                      <a:pt x="34" y="11"/>
                      <a:pt x="41" y="12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Freeform 87">
                <a:extLst>
                  <a:ext uri="{FF2B5EF4-FFF2-40B4-BE49-F238E27FC236}">
                    <a16:creationId xmlns:a16="http://schemas.microsoft.com/office/drawing/2014/main" id="{10EC7BD1-1900-4674-9781-53EB0B628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549"/>
                <a:ext cx="83" cy="128"/>
              </a:xfrm>
              <a:custGeom>
                <a:avLst/>
                <a:gdLst>
                  <a:gd name="T0" fmla="*/ 0 w 33"/>
                  <a:gd name="T1" fmla="*/ 1160 h 48"/>
                  <a:gd name="T2" fmla="*/ 1323 w 33"/>
                  <a:gd name="T3" fmla="*/ 2027 h 48"/>
                  <a:gd name="T4" fmla="*/ 843 w 33"/>
                  <a:gd name="T5" fmla="*/ 1272 h 48"/>
                  <a:gd name="T6" fmla="*/ 367 w 33"/>
                  <a:gd name="T7" fmla="*/ 0 h 48"/>
                  <a:gd name="T8" fmla="*/ 443 w 33"/>
                  <a:gd name="T9" fmla="*/ 145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23"/>
                    </a:moveTo>
                    <a:cubicBezTo>
                      <a:pt x="5" y="34"/>
                      <a:pt x="21" y="48"/>
                      <a:pt x="33" y="40"/>
                    </a:cubicBezTo>
                    <a:cubicBezTo>
                      <a:pt x="30" y="35"/>
                      <a:pt x="24" y="31"/>
                      <a:pt x="21" y="25"/>
                    </a:cubicBezTo>
                    <a:cubicBezTo>
                      <a:pt x="16" y="17"/>
                      <a:pt x="14" y="8"/>
                      <a:pt x="9" y="0"/>
                    </a:cubicBezTo>
                    <a:cubicBezTo>
                      <a:pt x="8" y="8"/>
                      <a:pt x="20" y="24"/>
                      <a:pt x="11" y="29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Freeform 88">
                <a:extLst>
                  <a:ext uri="{FF2B5EF4-FFF2-40B4-BE49-F238E27FC236}">
                    <a16:creationId xmlns:a16="http://schemas.microsoft.com/office/drawing/2014/main" id="{0AFE06DA-E0D7-46C5-9782-07BCA398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619"/>
                <a:ext cx="240" cy="109"/>
              </a:xfrm>
              <a:custGeom>
                <a:avLst/>
                <a:gdLst>
                  <a:gd name="T0" fmla="*/ 238 w 96"/>
                  <a:gd name="T1" fmla="*/ 0 h 41"/>
                  <a:gd name="T2" fmla="*/ 3750 w 96"/>
                  <a:gd name="T3" fmla="*/ 1202 h 41"/>
                  <a:gd name="T4" fmla="*/ 2625 w 96"/>
                  <a:gd name="T5" fmla="*/ 1654 h 41"/>
                  <a:gd name="T6" fmla="*/ 1250 w 96"/>
                  <a:gd name="T7" fmla="*/ 1542 h 41"/>
                  <a:gd name="T8" fmla="*/ 313 w 96"/>
                  <a:gd name="T9" fmla="*/ 1505 h 41"/>
                  <a:gd name="T10" fmla="*/ 50 w 96"/>
                  <a:gd name="T11" fmla="*/ 247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1">
                    <a:moveTo>
                      <a:pt x="6" y="0"/>
                    </a:moveTo>
                    <a:cubicBezTo>
                      <a:pt x="6" y="41"/>
                      <a:pt x="75" y="18"/>
                      <a:pt x="96" y="24"/>
                    </a:cubicBezTo>
                    <a:cubicBezTo>
                      <a:pt x="86" y="27"/>
                      <a:pt x="77" y="31"/>
                      <a:pt x="67" y="33"/>
                    </a:cubicBezTo>
                    <a:cubicBezTo>
                      <a:pt x="55" y="37"/>
                      <a:pt x="44" y="32"/>
                      <a:pt x="32" y="31"/>
                    </a:cubicBezTo>
                    <a:cubicBezTo>
                      <a:pt x="25" y="31"/>
                      <a:pt x="14" y="34"/>
                      <a:pt x="8" y="30"/>
                    </a:cubicBezTo>
                    <a:cubicBezTo>
                      <a:pt x="2" y="26"/>
                      <a:pt x="0" y="12"/>
                      <a:pt x="1" y="5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Freeform 89">
                <a:extLst>
                  <a:ext uri="{FF2B5EF4-FFF2-40B4-BE49-F238E27FC236}">
                    <a16:creationId xmlns:a16="http://schemas.microsoft.com/office/drawing/2014/main" id="{1813C6DC-B349-4DFD-BCC7-711E621C1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25"/>
                <a:ext cx="135" cy="83"/>
              </a:xfrm>
              <a:custGeom>
                <a:avLst/>
                <a:gdLst>
                  <a:gd name="T0" fmla="*/ 0 w 54"/>
                  <a:gd name="T1" fmla="*/ 1341 h 31"/>
                  <a:gd name="T2" fmla="*/ 1145 w 54"/>
                  <a:gd name="T3" fmla="*/ 1534 h 31"/>
                  <a:gd name="T4" fmla="*/ 2113 w 54"/>
                  <a:gd name="T5" fmla="*/ 1590 h 31"/>
                  <a:gd name="T6" fmla="*/ 1095 w 54"/>
                  <a:gd name="T7" fmla="*/ 252 h 31"/>
                  <a:gd name="T8" fmla="*/ 520 w 54"/>
                  <a:gd name="T9" fmla="*/ 0 h 31"/>
                  <a:gd name="T10" fmla="*/ 158 w 54"/>
                  <a:gd name="T11" fmla="*/ 103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0" y="26"/>
                    </a:moveTo>
                    <a:cubicBezTo>
                      <a:pt x="10" y="26"/>
                      <a:pt x="19" y="29"/>
                      <a:pt x="29" y="30"/>
                    </a:cubicBezTo>
                    <a:cubicBezTo>
                      <a:pt x="37" y="31"/>
                      <a:pt x="46" y="29"/>
                      <a:pt x="54" y="31"/>
                    </a:cubicBezTo>
                    <a:cubicBezTo>
                      <a:pt x="47" y="19"/>
                      <a:pt x="0" y="30"/>
                      <a:pt x="28" y="5"/>
                    </a:cubicBezTo>
                    <a:cubicBezTo>
                      <a:pt x="22" y="6"/>
                      <a:pt x="16" y="5"/>
                      <a:pt x="13" y="0"/>
                    </a:cubicBezTo>
                    <a:cubicBezTo>
                      <a:pt x="10" y="7"/>
                      <a:pt x="9" y="18"/>
                      <a:pt x="4" y="20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Freeform 90">
                <a:extLst>
                  <a:ext uri="{FF2B5EF4-FFF2-40B4-BE49-F238E27FC236}">
                    <a16:creationId xmlns:a16="http://schemas.microsoft.com/office/drawing/2014/main" id="{187B93FE-EEDD-4ACD-A3F1-35BBCF5B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904"/>
                <a:ext cx="118" cy="104"/>
              </a:xfrm>
              <a:custGeom>
                <a:avLst/>
                <a:gdLst>
                  <a:gd name="T0" fmla="*/ 1665 w 47"/>
                  <a:gd name="T1" fmla="*/ 1421 h 39"/>
                  <a:gd name="T2" fmla="*/ 630 w 47"/>
                  <a:gd name="T3" fmla="*/ 704 h 39"/>
                  <a:gd name="T4" fmla="*/ 0 w 47"/>
                  <a:gd name="T5" fmla="*/ 0 h 39"/>
                  <a:gd name="T6" fmla="*/ 1865 w 47"/>
                  <a:gd name="T7" fmla="*/ 142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9">
                    <a:moveTo>
                      <a:pt x="42" y="28"/>
                    </a:moveTo>
                    <a:cubicBezTo>
                      <a:pt x="34" y="26"/>
                      <a:pt x="23" y="19"/>
                      <a:pt x="16" y="14"/>
                    </a:cubicBezTo>
                    <a:cubicBezTo>
                      <a:pt x="11" y="11"/>
                      <a:pt x="6" y="2"/>
                      <a:pt x="0" y="0"/>
                    </a:cubicBezTo>
                    <a:cubicBezTo>
                      <a:pt x="8" y="15"/>
                      <a:pt x="27" y="39"/>
                      <a:pt x="47" y="28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Freeform 91">
                <a:extLst>
                  <a:ext uri="{FF2B5EF4-FFF2-40B4-BE49-F238E27FC236}">
                    <a16:creationId xmlns:a16="http://schemas.microsoft.com/office/drawing/2014/main" id="{4B2E211C-6493-4CBD-88F9-51D5938A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2464"/>
                <a:ext cx="115" cy="235"/>
              </a:xfrm>
              <a:custGeom>
                <a:avLst/>
                <a:gdLst>
                  <a:gd name="T0" fmla="*/ 1533 w 46"/>
                  <a:gd name="T1" fmla="*/ 206 h 88"/>
                  <a:gd name="T2" fmla="*/ 1063 w 46"/>
                  <a:gd name="T3" fmla="*/ 1220 h 88"/>
                  <a:gd name="T4" fmla="*/ 908 w 46"/>
                  <a:gd name="T5" fmla="*/ 2246 h 88"/>
                  <a:gd name="T6" fmla="*/ 708 w 46"/>
                  <a:gd name="T7" fmla="*/ 3317 h 88"/>
                  <a:gd name="T8" fmla="*/ 0 w 46"/>
                  <a:gd name="T9" fmla="*/ 4478 h 88"/>
                  <a:gd name="T10" fmla="*/ 1220 w 46"/>
                  <a:gd name="T11" fmla="*/ 4265 h 88"/>
                  <a:gd name="T12" fmla="*/ 1220 w 46"/>
                  <a:gd name="T13" fmla="*/ 3103 h 88"/>
                  <a:gd name="T14" fmla="*/ 1095 w 46"/>
                  <a:gd name="T15" fmla="*/ 2395 h 88"/>
                  <a:gd name="T16" fmla="*/ 1458 w 46"/>
                  <a:gd name="T17" fmla="*/ 1733 h 88"/>
                  <a:gd name="T18" fmla="*/ 1800 w 46"/>
                  <a:gd name="T19" fmla="*/ 820 h 88"/>
                  <a:gd name="T20" fmla="*/ 1563 w 4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88">
                    <a:moveTo>
                      <a:pt x="39" y="4"/>
                    </a:moveTo>
                    <a:cubicBezTo>
                      <a:pt x="36" y="11"/>
                      <a:pt x="29" y="17"/>
                      <a:pt x="27" y="24"/>
                    </a:cubicBezTo>
                    <a:cubicBezTo>
                      <a:pt x="25" y="30"/>
                      <a:pt x="24" y="38"/>
                      <a:pt x="23" y="44"/>
                    </a:cubicBezTo>
                    <a:cubicBezTo>
                      <a:pt x="22" y="51"/>
                      <a:pt x="23" y="59"/>
                      <a:pt x="18" y="65"/>
                    </a:cubicBezTo>
                    <a:cubicBezTo>
                      <a:pt x="11" y="74"/>
                      <a:pt x="2" y="74"/>
                      <a:pt x="0" y="88"/>
                    </a:cubicBezTo>
                    <a:cubicBezTo>
                      <a:pt x="6" y="79"/>
                      <a:pt x="24" y="75"/>
                      <a:pt x="31" y="84"/>
                    </a:cubicBezTo>
                    <a:cubicBezTo>
                      <a:pt x="20" y="78"/>
                      <a:pt x="12" y="62"/>
                      <a:pt x="31" y="61"/>
                    </a:cubicBezTo>
                    <a:cubicBezTo>
                      <a:pt x="29" y="57"/>
                      <a:pt x="27" y="52"/>
                      <a:pt x="28" y="47"/>
                    </a:cubicBezTo>
                    <a:cubicBezTo>
                      <a:pt x="29" y="39"/>
                      <a:pt x="35" y="40"/>
                      <a:pt x="37" y="34"/>
                    </a:cubicBezTo>
                    <a:cubicBezTo>
                      <a:pt x="39" y="29"/>
                      <a:pt x="31" y="10"/>
                      <a:pt x="46" y="16"/>
                    </a:cubicBezTo>
                    <a:cubicBezTo>
                      <a:pt x="41" y="13"/>
                      <a:pt x="37" y="6"/>
                      <a:pt x="40" y="0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Freeform 92">
                <a:extLst>
                  <a:ext uri="{FF2B5EF4-FFF2-40B4-BE49-F238E27FC236}">
                    <a16:creationId xmlns:a16="http://schemas.microsoft.com/office/drawing/2014/main" id="{66EFE15D-8C8D-4926-8AAB-B3FD4D72B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93"/>
                <a:ext cx="252" cy="280"/>
              </a:xfrm>
              <a:custGeom>
                <a:avLst/>
                <a:gdLst>
                  <a:gd name="T0" fmla="*/ 1008 w 101"/>
                  <a:gd name="T1" fmla="*/ 205 h 105"/>
                  <a:gd name="T2" fmla="*/ 966 w 101"/>
                  <a:gd name="T3" fmla="*/ 205 h 105"/>
                  <a:gd name="T4" fmla="*/ 696 w 101"/>
                  <a:gd name="T5" fmla="*/ 0 h 105"/>
                  <a:gd name="T6" fmla="*/ 387 w 101"/>
                  <a:gd name="T7" fmla="*/ 56 h 105"/>
                  <a:gd name="T8" fmla="*/ 75 w 101"/>
                  <a:gd name="T9" fmla="*/ 661 h 105"/>
                  <a:gd name="T10" fmla="*/ 729 w 101"/>
                  <a:gd name="T11" fmla="*/ 1971 h 105"/>
                  <a:gd name="T12" fmla="*/ 1662 w 101"/>
                  <a:gd name="T13" fmla="*/ 2027 h 105"/>
                  <a:gd name="T14" fmla="*/ 2877 w 101"/>
                  <a:gd name="T15" fmla="*/ 2637 h 105"/>
                  <a:gd name="T16" fmla="*/ 3730 w 101"/>
                  <a:gd name="T17" fmla="*/ 4344 h 105"/>
                  <a:gd name="T18" fmla="*/ 3885 w 101"/>
                  <a:gd name="T19" fmla="*/ 5312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05">
                    <a:moveTo>
                      <a:pt x="26" y="4"/>
                    </a:moveTo>
                    <a:cubicBezTo>
                      <a:pt x="26" y="4"/>
                      <a:pt x="25" y="4"/>
                      <a:pt x="25" y="4"/>
                    </a:cubicBezTo>
                    <a:cubicBezTo>
                      <a:pt x="22" y="2"/>
                      <a:pt x="22" y="0"/>
                      <a:pt x="18" y="0"/>
                    </a:cubicBezTo>
                    <a:cubicBezTo>
                      <a:pt x="16" y="0"/>
                      <a:pt x="13" y="0"/>
                      <a:pt x="10" y="1"/>
                    </a:cubicBezTo>
                    <a:cubicBezTo>
                      <a:pt x="10" y="1"/>
                      <a:pt x="3" y="5"/>
                      <a:pt x="2" y="13"/>
                    </a:cubicBezTo>
                    <a:cubicBezTo>
                      <a:pt x="0" y="20"/>
                      <a:pt x="9" y="35"/>
                      <a:pt x="19" y="39"/>
                    </a:cubicBezTo>
                    <a:cubicBezTo>
                      <a:pt x="30" y="45"/>
                      <a:pt x="39" y="43"/>
                      <a:pt x="43" y="40"/>
                    </a:cubicBezTo>
                    <a:cubicBezTo>
                      <a:pt x="52" y="44"/>
                      <a:pt x="67" y="46"/>
                      <a:pt x="74" y="52"/>
                    </a:cubicBezTo>
                    <a:cubicBezTo>
                      <a:pt x="85" y="64"/>
                      <a:pt x="90" y="75"/>
                      <a:pt x="96" y="86"/>
                    </a:cubicBezTo>
                    <a:cubicBezTo>
                      <a:pt x="98" y="93"/>
                      <a:pt x="101" y="99"/>
                      <a:pt x="100" y="10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Freeform 93">
                <a:extLst>
                  <a:ext uri="{FF2B5EF4-FFF2-40B4-BE49-F238E27FC236}">
                    <a16:creationId xmlns:a16="http://schemas.microsoft.com/office/drawing/2014/main" id="{14767535-5264-402F-9FCB-9C9E21F9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331"/>
                <a:ext cx="293" cy="522"/>
              </a:xfrm>
              <a:custGeom>
                <a:avLst/>
                <a:gdLst>
                  <a:gd name="T0" fmla="*/ 4603 w 117"/>
                  <a:gd name="T1" fmla="*/ 9859 h 196"/>
                  <a:gd name="T2" fmla="*/ 3694 w 117"/>
                  <a:gd name="T3" fmla="*/ 9108 h 196"/>
                  <a:gd name="T4" fmla="*/ 3343 w 117"/>
                  <a:gd name="T5" fmla="*/ 7803 h 196"/>
                  <a:gd name="T6" fmla="*/ 2747 w 117"/>
                  <a:gd name="T7" fmla="*/ 6746 h 196"/>
                  <a:gd name="T8" fmla="*/ 2872 w 117"/>
                  <a:gd name="T9" fmla="*/ 4533 h 196"/>
                  <a:gd name="T10" fmla="*/ 2119 w 117"/>
                  <a:gd name="T11" fmla="*/ 2567 h 196"/>
                  <a:gd name="T12" fmla="*/ 1222 w 117"/>
                  <a:gd name="T13" fmla="*/ 1659 h 196"/>
                  <a:gd name="T14" fmla="*/ 942 w 117"/>
                  <a:gd name="T15" fmla="*/ 964 h 196"/>
                  <a:gd name="T16" fmla="*/ 0 w 117"/>
                  <a:gd name="T17" fmla="*/ 0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" h="196">
                    <a:moveTo>
                      <a:pt x="117" y="196"/>
                    </a:moveTo>
                    <a:cubicBezTo>
                      <a:pt x="117" y="196"/>
                      <a:pt x="100" y="194"/>
                      <a:pt x="94" y="181"/>
                    </a:cubicBezTo>
                    <a:cubicBezTo>
                      <a:pt x="88" y="167"/>
                      <a:pt x="90" y="164"/>
                      <a:pt x="85" y="155"/>
                    </a:cubicBezTo>
                    <a:cubicBezTo>
                      <a:pt x="79" y="147"/>
                      <a:pt x="72" y="138"/>
                      <a:pt x="70" y="134"/>
                    </a:cubicBezTo>
                    <a:cubicBezTo>
                      <a:pt x="67" y="127"/>
                      <a:pt x="80" y="112"/>
                      <a:pt x="73" y="90"/>
                    </a:cubicBezTo>
                    <a:cubicBezTo>
                      <a:pt x="66" y="68"/>
                      <a:pt x="64" y="62"/>
                      <a:pt x="54" y="51"/>
                    </a:cubicBezTo>
                    <a:cubicBezTo>
                      <a:pt x="45" y="41"/>
                      <a:pt x="33" y="36"/>
                      <a:pt x="31" y="33"/>
                    </a:cubicBezTo>
                    <a:cubicBezTo>
                      <a:pt x="29" y="30"/>
                      <a:pt x="25" y="23"/>
                      <a:pt x="24" y="19"/>
                    </a:cubicBezTo>
                    <a:cubicBezTo>
                      <a:pt x="23" y="16"/>
                      <a:pt x="14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Freeform 94">
                <a:extLst>
                  <a:ext uri="{FF2B5EF4-FFF2-40B4-BE49-F238E27FC236}">
                    <a16:creationId xmlns:a16="http://schemas.microsoft.com/office/drawing/2014/main" id="{E5F7A68D-177F-401B-99A3-3167BC71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771"/>
                <a:ext cx="13" cy="29"/>
              </a:xfrm>
              <a:custGeom>
                <a:avLst/>
                <a:gdLst>
                  <a:gd name="T0" fmla="*/ 143 w 5"/>
                  <a:gd name="T1" fmla="*/ 0 h 11"/>
                  <a:gd name="T2" fmla="*/ 0 w 5"/>
                  <a:gd name="T3" fmla="*/ 527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5" y="5"/>
                      <a:pt x="4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Freeform 95">
                <a:extLst>
                  <a:ext uri="{FF2B5EF4-FFF2-40B4-BE49-F238E27FC236}">
                    <a16:creationId xmlns:a16="http://schemas.microsoft.com/office/drawing/2014/main" id="{E8058115-B627-49C4-9D7A-63A9C868E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55"/>
                <a:ext cx="50" cy="21"/>
              </a:xfrm>
              <a:custGeom>
                <a:avLst/>
                <a:gdLst>
                  <a:gd name="T0" fmla="*/ 0 w 20"/>
                  <a:gd name="T1" fmla="*/ 378 h 8"/>
                  <a:gd name="T2" fmla="*/ 783 w 20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5" y="1"/>
                      <a:pt x="17" y="0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Freeform 96">
                <a:extLst>
                  <a:ext uri="{FF2B5EF4-FFF2-40B4-BE49-F238E27FC236}">
                    <a16:creationId xmlns:a16="http://schemas.microsoft.com/office/drawing/2014/main" id="{2E847990-D7AE-477F-89C7-AC7025AE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17"/>
                <a:ext cx="127" cy="54"/>
              </a:xfrm>
              <a:custGeom>
                <a:avLst/>
                <a:gdLst>
                  <a:gd name="T0" fmla="*/ 0 w 51"/>
                  <a:gd name="T1" fmla="*/ 1064 h 20"/>
                  <a:gd name="T2" fmla="*/ 496 w 51"/>
                  <a:gd name="T3" fmla="*/ 532 h 20"/>
                  <a:gd name="T4" fmla="*/ 924 w 51"/>
                  <a:gd name="T5" fmla="*/ 159 h 20"/>
                  <a:gd name="T6" fmla="*/ 1345 w 51"/>
                  <a:gd name="T7" fmla="*/ 0 h 20"/>
                  <a:gd name="T8" fmla="*/ 1960 w 51"/>
                  <a:gd name="T9" fmla="*/ 27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0">
                    <a:moveTo>
                      <a:pt x="0" y="20"/>
                    </a:moveTo>
                    <a:cubicBezTo>
                      <a:pt x="6" y="16"/>
                      <a:pt x="8" y="15"/>
                      <a:pt x="13" y="10"/>
                    </a:cubicBezTo>
                    <a:cubicBezTo>
                      <a:pt x="18" y="4"/>
                      <a:pt x="21" y="4"/>
                      <a:pt x="24" y="3"/>
                    </a:cubicBezTo>
                    <a:cubicBezTo>
                      <a:pt x="28" y="2"/>
                      <a:pt x="31" y="0"/>
                      <a:pt x="35" y="0"/>
                    </a:cubicBezTo>
                    <a:cubicBezTo>
                      <a:pt x="38" y="0"/>
                      <a:pt x="47" y="5"/>
                      <a:pt x="51" y="5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Freeform 97">
                <a:extLst>
                  <a:ext uri="{FF2B5EF4-FFF2-40B4-BE49-F238E27FC236}">
                    <a16:creationId xmlns:a16="http://schemas.microsoft.com/office/drawing/2014/main" id="{05BA1F4C-6449-4AB5-98A2-B4A1DA35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373"/>
                <a:ext cx="97" cy="94"/>
              </a:xfrm>
              <a:custGeom>
                <a:avLst/>
                <a:gdLst>
                  <a:gd name="T0" fmla="*/ 0 w 39"/>
                  <a:gd name="T1" fmla="*/ 0 h 35"/>
                  <a:gd name="T2" fmla="*/ 644 w 39"/>
                  <a:gd name="T3" fmla="*/ 677 h 35"/>
                  <a:gd name="T4" fmla="*/ 1261 w 39"/>
                  <a:gd name="T5" fmla="*/ 929 h 35"/>
                  <a:gd name="T6" fmla="*/ 1231 w 39"/>
                  <a:gd name="T7" fmla="*/ 1818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cubicBezTo>
                      <a:pt x="1" y="9"/>
                      <a:pt x="7" y="10"/>
                      <a:pt x="17" y="13"/>
                    </a:cubicBezTo>
                    <a:cubicBezTo>
                      <a:pt x="22" y="14"/>
                      <a:pt x="31" y="14"/>
                      <a:pt x="33" y="18"/>
                    </a:cubicBezTo>
                    <a:cubicBezTo>
                      <a:pt x="37" y="25"/>
                      <a:pt x="39" y="32"/>
                      <a:pt x="32" y="3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98">
                <a:extLst>
                  <a:ext uri="{FF2B5EF4-FFF2-40B4-BE49-F238E27FC236}">
                    <a16:creationId xmlns:a16="http://schemas.microsoft.com/office/drawing/2014/main" id="{03F303E8-6F42-48C1-9321-4402182C9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459"/>
                <a:ext cx="40" cy="42"/>
              </a:xfrm>
              <a:custGeom>
                <a:avLst/>
                <a:gdLst>
                  <a:gd name="T0" fmla="*/ 83 w 16"/>
                  <a:gd name="T1" fmla="*/ 0 h 16"/>
                  <a:gd name="T2" fmla="*/ 625 w 16"/>
                  <a:gd name="T3" fmla="*/ 433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0" y="10"/>
                      <a:pt x="8" y="16"/>
                      <a:pt x="16" y="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Freeform 99">
                <a:extLst>
                  <a:ext uri="{FF2B5EF4-FFF2-40B4-BE49-F238E27FC236}">
                    <a16:creationId xmlns:a16="http://schemas.microsoft.com/office/drawing/2014/main" id="{1D61A99B-9CEC-4ADD-A196-490516CEB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493"/>
                <a:ext cx="72" cy="38"/>
              </a:xfrm>
              <a:custGeom>
                <a:avLst/>
                <a:gdLst>
                  <a:gd name="T0" fmla="*/ 0 w 29"/>
                  <a:gd name="T1" fmla="*/ 760 h 14"/>
                  <a:gd name="T2" fmla="*/ 382 w 29"/>
                  <a:gd name="T3" fmla="*/ 220 h 14"/>
                  <a:gd name="T4" fmla="*/ 690 w 29"/>
                  <a:gd name="T5" fmla="*/ 163 h 14"/>
                  <a:gd name="T6" fmla="*/ 1102 w 29"/>
                  <a:gd name="T7" fmla="*/ 10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4">
                    <a:moveTo>
                      <a:pt x="0" y="14"/>
                    </a:moveTo>
                    <a:cubicBezTo>
                      <a:pt x="4" y="6"/>
                      <a:pt x="9" y="4"/>
                      <a:pt x="10" y="4"/>
                    </a:cubicBezTo>
                    <a:cubicBezTo>
                      <a:pt x="11" y="3"/>
                      <a:pt x="14" y="5"/>
                      <a:pt x="18" y="3"/>
                    </a:cubicBezTo>
                    <a:cubicBezTo>
                      <a:pt x="21" y="1"/>
                      <a:pt x="24" y="0"/>
                      <a:pt x="29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Freeform 100">
                <a:extLst>
                  <a:ext uri="{FF2B5EF4-FFF2-40B4-BE49-F238E27FC236}">
                    <a16:creationId xmlns:a16="http://schemas.microsoft.com/office/drawing/2014/main" id="{3A58B5D5-619E-4BCE-AF2E-DDA76039D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43"/>
                <a:ext cx="92" cy="74"/>
              </a:xfrm>
              <a:custGeom>
                <a:avLst/>
                <a:gdLst>
                  <a:gd name="T0" fmla="*/ 0 w 37"/>
                  <a:gd name="T1" fmla="*/ 1369 h 28"/>
                  <a:gd name="T2" fmla="*/ 644 w 37"/>
                  <a:gd name="T3" fmla="*/ 740 h 28"/>
                  <a:gd name="T4" fmla="*/ 1077 w 37"/>
                  <a:gd name="T5" fmla="*/ 391 h 28"/>
                  <a:gd name="T6" fmla="*/ 1415 w 3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28"/>
                    </a:moveTo>
                    <a:cubicBezTo>
                      <a:pt x="5" y="23"/>
                      <a:pt x="11" y="19"/>
                      <a:pt x="17" y="15"/>
                    </a:cubicBezTo>
                    <a:cubicBezTo>
                      <a:pt x="23" y="11"/>
                      <a:pt x="25" y="10"/>
                      <a:pt x="28" y="8"/>
                    </a:cubicBezTo>
                    <a:cubicBezTo>
                      <a:pt x="31" y="7"/>
                      <a:pt x="37" y="2"/>
                      <a:pt x="37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Freeform 101">
                <a:extLst>
                  <a:ext uri="{FF2B5EF4-FFF2-40B4-BE49-F238E27FC236}">
                    <a16:creationId xmlns:a16="http://schemas.microsoft.com/office/drawing/2014/main" id="{37D29C1C-71C9-4B21-A1F8-AA8CBF52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435"/>
                <a:ext cx="73" cy="53"/>
              </a:xfrm>
              <a:custGeom>
                <a:avLst/>
                <a:gdLst>
                  <a:gd name="T0" fmla="*/ 0 w 29"/>
                  <a:gd name="T1" fmla="*/ 983 h 20"/>
                  <a:gd name="T2" fmla="*/ 1165 w 29"/>
                  <a:gd name="T3" fmla="*/ 9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20">
                    <a:moveTo>
                      <a:pt x="0" y="20"/>
                    </a:moveTo>
                    <a:cubicBezTo>
                      <a:pt x="5" y="8"/>
                      <a:pt x="21" y="0"/>
                      <a:pt x="29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Freeform 102">
                <a:extLst>
                  <a:ext uri="{FF2B5EF4-FFF2-40B4-BE49-F238E27FC236}">
                    <a16:creationId xmlns:a16="http://schemas.microsoft.com/office/drawing/2014/main" id="{EB2655A6-7230-4633-9686-6C47BB59A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435"/>
                <a:ext cx="35" cy="72"/>
              </a:xfrm>
              <a:custGeom>
                <a:avLst/>
                <a:gdLst>
                  <a:gd name="T0" fmla="*/ 395 w 14"/>
                  <a:gd name="T1" fmla="*/ 0 h 27"/>
                  <a:gd name="T2" fmla="*/ 0 w 14"/>
                  <a:gd name="T3" fmla="*/ 1365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14" y="7"/>
                      <a:pt x="13" y="19"/>
                      <a:pt x="0" y="2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Freeform 103">
                <a:extLst>
                  <a:ext uri="{FF2B5EF4-FFF2-40B4-BE49-F238E27FC236}">
                    <a16:creationId xmlns:a16="http://schemas.microsoft.com/office/drawing/2014/main" id="{052056F8-F282-4A9B-8F4E-3E2684FD4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13"/>
                <a:ext cx="28" cy="6"/>
              </a:xfrm>
              <a:custGeom>
                <a:avLst/>
                <a:gdLst>
                  <a:gd name="T0" fmla="*/ 0 w 11"/>
                  <a:gd name="T1" fmla="*/ 81 h 2"/>
                  <a:gd name="T2" fmla="*/ 461 w 11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9" y="0"/>
                      <a:pt x="11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Freeform 104">
                <a:extLst>
                  <a:ext uri="{FF2B5EF4-FFF2-40B4-BE49-F238E27FC236}">
                    <a16:creationId xmlns:a16="http://schemas.microsoft.com/office/drawing/2014/main" id="{478DAE45-7F96-400F-B874-0882BE7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392"/>
                <a:ext cx="45" cy="8"/>
              </a:xfrm>
              <a:custGeom>
                <a:avLst/>
                <a:gdLst>
                  <a:gd name="T0" fmla="*/ 0 w 18"/>
                  <a:gd name="T1" fmla="*/ 93 h 3"/>
                  <a:gd name="T2" fmla="*/ 708 w 18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5" y="0"/>
                      <a:pt x="12" y="0"/>
                      <a:pt x="18" y="3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Freeform 105">
                <a:extLst>
                  <a:ext uri="{FF2B5EF4-FFF2-40B4-BE49-F238E27FC236}">
                    <a16:creationId xmlns:a16="http://schemas.microsoft.com/office/drawing/2014/main" id="{5A301ED5-41F2-4413-AF56-A07D55E19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472"/>
                <a:ext cx="15" cy="21"/>
              </a:xfrm>
              <a:custGeom>
                <a:avLst/>
                <a:gdLst>
                  <a:gd name="T0" fmla="*/ 0 w 6"/>
                  <a:gd name="T1" fmla="*/ 200 h 8"/>
                  <a:gd name="T2" fmla="*/ 238 w 6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5" y="0"/>
                      <a:pt x="5" y="5"/>
                      <a:pt x="6" y="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Freeform 106">
                <a:extLst>
                  <a:ext uri="{FF2B5EF4-FFF2-40B4-BE49-F238E27FC236}">
                    <a16:creationId xmlns:a16="http://schemas.microsoft.com/office/drawing/2014/main" id="{28D69B15-84DC-4DEF-A28F-C02F0A99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472"/>
                <a:ext cx="10" cy="16"/>
              </a:xfrm>
              <a:custGeom>
                <a:avLst/>
                <a:gdLst>
                  <a:gd name="T0" fmla="*/ 0 w 4"/>
                  <a:gd name="T1" fmla="*/ 0 h 6"/>
                  <a:gd name="T2" fmla="*/ 158 w 4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2"/>
                      <a:pt x="1" y="4"/>
                      <a:pt x="4" y="6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Freeform 107">
                <a:extLst>
                  <a:ext uri="{FF2B5EF4-FFF2-40B4-BE49-F238E27FC236}">
                    <a16:creationId xmlns:a16="http://schemas.microsoft.com/office/drawing/2014/main" id="{060FA29A-0AF0-4698-A741-F173D08AE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712"/>
                <a:ext cx="85" cy="67"/>
              </a:xfrm>
              <a:custGeom>
                <a:avLst/>
                <a:gdLst>
                  <a:gd name="T0" fmla="*/ 520 w 34"/>
                  <a:gd name="T1" fmla="*/ 1292 h 25"/>
                  <a:gd name="T2" fmla="*/ 50 w 34"/>
                  <a:gd name="T3" fmla="*/ 517 h 25"/>
                  <a:gd name="T4" fmla="*/ 675 w 34"/>
                  <a:gd name="T5" fmla="*/ 252 h 25"/>
                  <a:gd name="T6" fmla="*/ 988 w 34"/>
                  <a:gd name="T7" fmla="*/ 560 h 25"/>
                  <a:gd name="T8" fmla="*/ 1300 w 34"/>
                  <a:gd name="T9" fmla="*/ 675 h 25"/>
                  <a:gd name="T10" fmla="*/ 1095 w 34"/>
                  <a:gd name="T11" fmla="*/ 984 h 25"/>
                  <a:gd name="T12" fmla="*/ 938 w 34"/>
                  <a:gd name="T13" fmla="*/ 1292 h 25"/>
                  <a:gd name="T14" fmla="*/ 708 w 34"/>
                  <a:gd name="T15" fmla="*/ 129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5">
                    <a:moveTo>
                      <a:pt x="13" y="25"/>
                    </a:moveTo>
                    <a:cubicBezTo>
                      <a:pt x="8" y="22"/>
                      <a:pt x="3" y="17"/>
                      <a:pt x="1" y="10"/>
                    </a:cubicBezTo>
                    <a:cubicBezTo>
                      <a:pt x="0" y="3"/>
                      <a:pt x="10" y="0"/>
                      <a:pt x="17" y="5"/>
                    </a:cubicBezTo>
                    <a:cubicBezTo>
                      <a:pt x="22" y="8"/>
                      <a:pt x="23" y="9"/>
                      <a:pt x="25" y="11"/>
                    </a:cubicBezTo>
                    <a:cubicBezTo>
                      <a:pt x="28" y="14"/>
                      <a:pt x="31" y="10"/>
                      <a:pt x="33" y="13"/>
                    </a:cubicBezTo>
                    <a:cubicBezTo>
                      <a:pt x="34" y="16"/>
                      <a:pt x="32" y="19"/>
                      <a:pt x="28" y="19"/>
                    </a:cubicBezTo>
                    <a:cubicBezTo>
                      <a:pt x="24" y="19"/>
                      <a:pt x="27" y="25"/>
                      <a:pt x="24" y="25"/>
                    </a:cubicBezTo>
                    <a:cubicBezTo>
                      <a:pt x="20" y="25"/>
                      <a:pt x="18" y="25"/>
                      <a:pt x="18" y="25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Freeform 108">
                <a:extLst>
                  <a:ext uri="{FF2B5EF4-FFF2-40B4-BE49-F238E27FC236}">
                    <a16:creationId xmlns:a16="http://schemas.microsoft.com/office/drawing/2014/main" id="{164C9B7E-9BE2-4470-8C03-D77E5AFB6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723"/>
                <a:ext cx="18" cy="34"/>
              </a:xfrm>
              <a:custGeom>
                <a:avLst/>
                <a:gdLst>
                  <a:gd name="T0" fmla="*/ 303 w 7"/>
                  <a:gd name="T1" fmla="*/ 0 h 13"/>
                  <a:gd name="T2" fmla="*/ 172 w 7"/>
                  <a:gd name="T3" fmla="*/ 609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0" y="1"/>
                      <a:pt x="1" y="9"/>
                      <a:pt x="4" y="13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3" name="Freeform 109">
                <a:extLst>
                  <a:ext uri="{FF2B5EF4-FFF2-40B4-BE49-F238E27FC236}">
                    <a16:creationId xmlns:a16="http://schemas.microsoft.com/office/drawing/2014/main" id="{4B8D6509-D79A-4029-A3C1-40BDF5D7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701"/>
                <a:ext cx="85" cy="104"/>
              </a:xfrm>
              <a:custGeom>
                <a:avLst/>
                <a:gdLst>
                  <a:gd name="T0" fmla="*/ 0 w 34"/>
                  <a:gd name="T1" fmla="*/ 0 h 39"/>
                  <a:gd name="T2" fmla="*/ 550 w 34"/>
                  <a:gd name="T3" fmla="*/ 909 h 39"/>
                  <a:gd name="T4" fmla="*/ 1333 w 34"/>
                  <a:gd name="T5" fmla="*/ 1971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9">
                    <a:moveTo>
                      <a:pt x="0" y="0"/>
                    </a:moveTo>
                    <a:cubicBezTo>
                      <a:pt x="3" y="10"/>
                      <a:pt x="6" y="10"/>
                      <a:pt x="14" y="18"/>
                    </a:cubicBezTo>
                    <a:cubicBezTo>
                      <a:pt x="23" y="26"/>
                      <a:pt x="32" y="36"/>
                      <a:pt x="34" y="3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Freeform 110">
                <a:extLst>
                  <a:ext uri="{FF2B5EF4-FFF2-40B4-BE49-F238E27FC236}">
                    <a16:creationId xmlns:a16="http://schemas.microsoft.com/office/drawing/2014/main" id="{405D9724-ACC9-4A7E-83FA-DCBD3AEA1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613"/>
                <a:ext cx="285" cy="176"/>
              </a:xfrm>
              <a:custGeom>
                <a:avLst/>
                <a:gdLst>
                  <a:gd name="T0" fmla="*/ 0 w 114"/>
                  <a:gd name="T1" fmla="*/ 3093 h 66"/>
                  <a:gd name="T2" fmla="*/ 1488 w 114"/>
                  <a:gd name="T3" fmla="*/ 2219 h 66"/>
                  <a:gd name="T4" fmla="*/ 3175 w 114"/>
                  <a:gd name="T5" fmla="*/ 397 h 66"/>
                  <a:gd name="T6" fmla="*/ 4458 w 114"/>
                  <a:gd name="T7" fmla="*/ 456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" h="66">
                    <a:moveTo>
                      <a:pt x="0" y="61"/>
                    </a:moveTo>
                    <a:cubicBezTo>
                      <a:pt x="8" y="66"/>
                      <a:pt x="23" y="62"/>
                      <a:pt x="38" y="44"/>
                    </a:cubicBezTo>
                    <a:cubicBezTo>
                      <a:pt x="53" y="26"/>
                      <a:pt x="67" y="16"/>
                      <a:pt x="81" y="8"/>
                    </a:cubicBezTo>
                    <a:cubicBezTo>
                      <a:pt x="95" y="0"/>
                      <a:pt x="110" y="3"/>
                      <a:pt x="114" y="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Freeform 111">
                <a:extLst>
                  <a:ext uri="{FF2B5EF4-FFF2-40B4-BE49-F238E27FC236}">
                    <a16:creationId xmlns:a16="http://schemas.microsoft.com/office/drawing/2014/main" id="{F97713AD-E568-4C8C-AC77-934B01A0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293"/>
                <a:ext cx="317" cy="443"/>
              </a:xfrm>
              <a:custGeom>
                <a:avLst/>
                <a:gdLst>
                  <a:gd name="T0" fmla="*/ 4927 w 127"/>
                  <a:gd name="T1" fmla="*/ 705 h 166"/>
                  <a:gd name="T2" fmla="*/ 4198 w 127"/>
                  <a:gd name="T3" fmla="*/ 149 h 166"/>
                  <a:gd name="T4" fmla="*/ 3814 w 127"/>
                  <a:gd name="T5" fmla="*/ 149 h 166"/>
                  <a:gd name="T6" fmla="*/ 3420 w 127"/>
                  <a:gd name="T7" fmla="*/ 0 h 166"/>
                  <a:gd name="T8" fmla="*/ 2953 w 127"/>
                  <a:gd name="T9" fmla="*/ 149 h 166"/>
                  <a:gd name="T10" fmla="*/ 2361 w 127"/>
                  <a:gd name="T11" fmla="*/ 248 h 166"/>
                  <a:gd name="T12" fmla="*/ 1558 w 127"/>
                  <a:gd name="T13" fmla="*/ 819 h 166"/>
                  <a:gd name="T14" fmla="*/ 1196 w 127"/>
                  <a:gd name="T15" fmla="*/ 1217 h 166"/>
                  <a:gd name="T16" fmla="*/ 699 w 127"/>
                  <a:gd name="T17" fmla="*/ 2074 h 166"/>
                  <a:gd name="T18" fmla="*/ 779 w 127"/>
                  <a:gd name="T19" fmla="*/ 2186 h 166"/>
                  <a:gd name="T20" fmla="*/ 499 w 127"/>
                  <a:gd name="T21" fmla="*/ 2642 h 166"/>
                  <a:gd name="T22" fmla="*/ 342 w 127"/>
                  <a:gd name="T23" fmla="*/ 3496 h 166"/>
                  <a:gd name="T24" fmla="*/ 230 w 127"/>
                  <a:gd name="T25" fmla="*/ 3704 h 166"/>
                  <a:gd name="T26" fmla="*/ 230 w 127"/>
                  <a:gd name="T27" fmla="*/ 3803 h 166"/>
                  <a:gd name="T28" fmla="*/ 230 w 127"/>
                  <a:gd name="T29" fmla="*/ 4102 h 166"/>
                  <a:gd name="T30" fmla="*/ 105 w 127"/>
                  <a:gd name="T31" fmla="*/ 4409 h 166"/>
                  <a:gd name="T32" fmla="*/ 187 w 127"/>
                  <a:gd name="T33" fmla="*/ 4673 h 166"/>
                  <a:gd name="T34" fmla="*/ 0 w 127"/>
                  <a:gd name="T35" fmla="*/ 5321 h 166"/>
                  <a:gd name="T36" fmla="*/ 155 w 127"/>
                  <a:gd name="T37" fmla="*/ 5591 h 166"/>
                  <a:gd name="T38" fmla="*/ 105 w 127"/>
                  <a:gd name="T39" fmla="*/ 5834 h 166"/>
                  <a:gd name="T40" fmla="*/ 155 w 127"/>
                  <a:gd name="T41" fmla="*/ 5932 h 166"/>
                  <a:gd name="T42" fmla="*/ 230 w 127"/>
                  <a:gd name="T43" fmla="*/ 6197 h 166"/>
                  <a:gd name="T44" fmla="*/ 230 w 127"/>
                  <a:gd name="T45" fmla="*/ 6538 h 166"/>
                  <a:gd name="T46" fmla="*/ 342 w 127"/>
                  <a:gd name="T47" fmla="*/ 6845 h 166"/>
                  <a:gd name="T48" fmla="*/ 417 w 127"/>
                  <a:gd name="T49" fmla="*/ 6901 h 166"/>
                  <a:gd name="T50" fmla="*/ 417 w 127"/>
                  <a:gd name="T51" fmla="*/ 7563 h 166"/>
                  <a:gd name="T52" fmla="*/ 542 w 127"/>
                  <a:gd name="T53" fmla="*/ 8062 h 166"/>
                  <a:gd name="T54" fmla="*/ 809 w 127"/>
                  <a:gd name="T55" fmla="*/ 8361 h 166"/>
                  <a:gd name="T56" fmla="*/ 934 w 127"/>
                  <a:gd name="T57" fmla="*/ 8417 h 166"/>
                  <a:gd name="T58" fmla="*/ 934 w 127"/>
                  <a:gd name="T59" fmla="*/ 8268 h 166"/>
                  <a:gd name="T60" fmla="*/ 1246 w 127"/>
                  <a:gd name="T61" fmla="*/ 7656 h 166"/>
                  <a:gd name="T62" fmla="*/ 1558 w 127"/>
                  <a:gd name="T63" fmla="*/ 7598 h 166"/>
                  <a:gd name="T64" fmla="*/ 1787 w 127"/>
                  <a:gd name="T65" fmla="*/ 7755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7" h="166">
                    <a:moveTo>
                      <a:pt x="127" y="14"/>
                    </a:moveTo>
                    <a:cubicBezTo>
                      <a:pt x="127" y="7"/>
                      <a:pt x="112" y="4"/>
                      <a:pt x="108" y="3"/>
                    </a:cubicBezTo>
                    <a:cubicBezTo>
                      <a:pt x="104" y="2"/>
                      <a:pt x="102" y="3"/>
                      <a:pt x="98" y="3"/>
                    </a:cubicBezTo>
                    <a:cubicBezTo>
                      <a:pt x="94" y="3"/>
                      <a:pt x="91" y="1"/>
                      <a:pt x="88" y="0"/>
                    </a:cubicBezTo>
                    <a:cubicBezTo>
                      <a:pt x="83" y="0"/>
                      <a:pt x="80" y="2"/>
                      <a:pt x="76" y="3"/>
                    </a:cubicBezTo>
                    <a:cubicBezTo>
                      <a:pt x="71" y="5"/>
                      <a:pt x="66" y="4"/>
                      <a:pt x="61" y="5"/>
                    </a:cubicBezTo>
                    <a:cubicBezTo>
                      <a:pt x="52" y="7"/>
                      <a:pt x="48" y="13"/>
                      <a:pt x="40" y="16"/>
                    </a:cubicBezTo>
                    <a:cubicBezTo>
                      <a:pt x="34" y="18"/>
                      <a:pt x="38" y="14"/>
                      <a:pt x="31" y="24"/>
                    </a:cubicBezTo>
                    <a:cubicBezTo>
                      <a:pt x="29" y="32"/>
                      <a:pt x="25" y="37"/>
                      <a:pt x="18" y="41"/>
                    </a:cubicBezTo>
                    <a:cubicBezTo>
                      <a:pt x="19" y="40"/>
                      <a:pt x="20" y="42"/>
                      <a:pt x="20" y="43"/>
                    </a:cubicBezTo>
                    <a:cubicBezTo>
                      <a:pt x="20" y="47"/>
                      <a:pt x="15" y="49"/>
                      <a:pt x="13" y="52"/>
                    </a:cubicBezTo>
                    <a:cubicBezTo>
                      <a:pt x="17" y="58"/>
                      <a:pt x="13" y="64"/>
                      <a:pt x="9" y="69"/>
                    </a:cubicBezTo>
                    <a:cubicBezTo>
                      <a:pt x="9" y="70"/>
                      <a:pt x="6" y="72"/>
                      <a:pt x="6" y="73"/>
                    </a:cubicBezTo>
                    <a:cubicBezTo>
                      <a:pt x="5" y="74"/>
                      <a:pt x="6" y="75"/>
                      <a:pt x="6" y="75"/>
                    </a:cubicBezTo>
                    <a:cubicBezTo>
                      <a:pt x="6" y="78"/>
                      <a:pt x="6" y="78"/>
                      <a:pt x="6" y="81"/>
                    </a:cubicBezTo>
                    <a:cubicBezTo>
                      <a:pt x="5" y="83"/>
                      <a:pt x="3" y="84"/>
                      <a:pt x="3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6"/>
                      <a:pt x="3" y="102"/>
                      <a:pt x="0" y="105"/>
                    </a:cubicBezTo>
                    <a:cubicBezTo>
                      <a:pt x="3" y="102"/>
                      <a:pt x="4" y="107"/>
                      <a:pt x="4" y="110"/>
                    </a:cubicBezTo>
                    <a:cubicBezTo>
                      <a:pt x="4" y="111"/>
                      <a:pt x="3" y="113"/>
                      <a:pt x="3" y="115"/>
                    </a:cubicBezTo>
                    <a:cubicBezTo>
                      <a:pt x="3" y="117"/>
                      <a:pt x="4" y="116"/>
                      <a:pt x="4" y="117"/>
                    </a:cubicBezTo>
                    <a:cubicBezTo>
                      <a:pt x="5" y="119"/>
                      <a:pt x="6" y="120"/>
                      <a:pt x="6" y="122"/>
                    </a:cubicBezTo>
                    <a:cubicBezTo>
                      <a:pt x="7" y="124"/>
                      <a:pt x="5" y="126"/>
                      <a:pt x="6" y="129"/>
                    </a:cubicBezTo>
                    <a:cubicBezTo>
                      <a:pt x="6" y="131"/>
                      <a:pt x="10" y="134"/>
                      <a:pt x="9" y="135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40"/>
                      <a:pt x="12" y="145"/>
                      <a:pt x="11" y="149"/>
                    </a:cubicBezTo>
                    <a:cubicBezTo>
                      <a:pt x="17" y="145"/>
                      <a:pt x="14" y="158"/>
                      <a:pt x="14" y="159"/>
                    </a:cubicBezTo>
                    <a:cubicBezTo>
                      <a:pt x="20" y="155"/>
                      <a:pt x="19" y="162"/>
                      <a:pt x="21" y="165"/>
                    </a:cubicBezTo>
                    <a:cubicBezTo>
                      <a:pt x="22" y="165"/>
                      <a:pt x="23" y="165"/>
                      <a:pt x="24" y="166"/>
                    </a:cubicBezTo>
                    <a:cubicBezTo>
                      <a:pt x="23" y="165"/>
                      <a:pt x="23" y="164"/>
                      <a:pt x="24" y="163"/>
                    </a:cubicBezTo>
                    <a:cubicBezTo>
                      <a:pt x="25" y="155"/>
                      <a:pt x="32" y="151"/>
                      <a:pt x="32" y="151"/>
                    </a:cubicBezTo>
                    <a:cubicBezTo>
                      <a:pt x="35" y="150"/>
                      <a:pt x="38" y="150"/>
                      <a:pt x="40" y="150"/>
                    </a:cubicBezTo>
                    <a:cubicBezTo>
                      <a:pt x="43" y="150"/>
                      <a:pt x="44" y="151"/>
                      <a:pt x="46" y="15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Freeform 112">
                <a:extLst>
                  <a:ext uri="{FF2B5EF4-FFF2-40B4-BE49-F238E27FC236}">
                    <a16:creationId xmlns:a16="http://schemas.microsoft.com/office/drawing/2014/main" id="{EB9C3451-19ED-4031-A5F1-7BE70F10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736"/>
                <a:ext cx="1030" cy="1014"/>
              </a:xfrm>
              <a:custGeom>
                <a:avLst/>
                <a:gdLst>
                  <a:gd name="T0" fmla="*/ 16095 w 412"/>
                  <a:gd name="T1" fmla="*/ 19269 h 380"/>
                  <a:gd name="T2" fmla="*/ 15470 w 412"/>
                  <a:gd name="T3" fmla="*/ 18143 h 380"/>
                  <a:gd name="T4" fmla="*/ 14533 w 412"/>
                  <a:gd name="T5" fmla="*/ 16376 h 380"/>
                  <a:gd name="T6" fmla="*/ 13908 w 412"/>
                  <a:gd name="T7" fmla="*/ 15258 h 380"/>
                  <a:gd name="T8" fmla="*/ 13645 w 412"/>
                  <a:gd name="T9" fmla="*/ 14135 h 380"/>
                  <a:gd name="T10" fmla="*/ 11720 w 412"/>
                  <a:gd name="T11" fmla="*/ 11549 h 380"/>
                  <a:gd name="T12" fmla="*/ 11145 w 412"/>
                  <a:gd name="T13" fmla="*/ 10239 h 380"/>
                  <a:gd name="T14" fmla="*/ 10675 w 412"/>
                  <a:gd name="T15" fmla="*/ 9329 h 380"/>
                  <a:gd name="T16" fmla="*/ 10083 w 412"/>
                  <a:gd name="T17" fmla="*/ 8109 h 380"/>
                  <a:gd name="T18" fmla="*/ 8595 w 412"/>
                  <a:gd name="T19" fmla="*/ 6196 h 380"/>
                  <a:gd name="T20" fmla="*/ 6688 w 412"/>
                  <a:gd name="T21" fmla="*/ 2735 h 380"/>
                  <a:gd name="T22" fmla="*/ 5363 w 412"/>
                  <a:gd name="T23" fmla="*/ 1276 h 380"/>
                  <a:gd name="T24" fmla="*/ 3563 w 412"/>
                  <a:gd name="T25" fmla="*/ 93 h 380"/>
                  <a:gd name="T26" fmla="*/ 2270 w 412"/>
                  <a:gd name="T27" fmla="*/ 205 h 380"/>
                  <a:gd name="T28" fmla="*/ 708 w 412"/>
                  <a:gd name="T29" fmla="*/ 854 h 380"/>
                  <a:gd name="T30" fmla="*/ 50 w 412"/>
                  <a:gd name="T31" fmla="*/ 913 h 380"/>
                  <a:gd name="T32" fmla="*/ 83 w 412"/>
                  <a:gd name="T33" fmla="*/ 1366 h 380"/>
                  <a:gd name="T34" fmla="*/ 3408 w 412"/>
                  <a:gd name="T35" fmla="*/ 2492 h 380"/>
                  <a:gd name="T36" fmla="*/ 5363 w 412"/>
                  <a:gd name="T37" fmla="*/ 4008 h 380"/>
                  <a:gd name="T38" fmla="*/ 7113 w 412"/>
                  <a:gd name="T39" fmla="*/ 7754 h 380"/>
                  <a:gd name="T40" fmla="*/ 8438 w 412"/>
                  <a:gd name="T41" fmla="*/ 11002 h 380"/>
                  <a:gd name="T42" fmla="*/ 10000 w 412"/>
                  <a:gd name="T43" fmla="*/ 15466 h 380"/>
                  <a:gd name="T44" fmla="*/ 10595 w 412"/>
                  <a:gd name="T45" fmla="*/ 17345 h 380"/>
                  <a:gd name="T46" fmla="*/ 11250 w 412"/>
                  <a:gd name="T47" fmla="*/ 19167 h 380"/>
                  <a:gd name="T48" fmla="*/ 11300 w 412"/>
                  <a:gd name="T49" fmla="*/ 19269 h 3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380">
                    <a:moveTo>
                      <a:pt x="412" y="380"/>
                    </a:moveTo>
                    <a:cubicBezTo>
                      <a:pt x="409" y="375"/>
                      <a:pt x="399" y="364"/>
                      <a:pt x="396" y="358"/>
                    </a:cubicBezTo>
                    <a:cubicBezTo>
                      <a:pt x="388" y="345"/>
                      <a:pt x="384" y="332"/>
                      <a:pt x="372" y="323"/>
                    </a:cubicBezTo>
                    <a:cubicBezTo>
                      <a:pt x="362" y="317"/>
                      <a:pt x="357" y="313"/>
                      <a:pt x="356" y="301"/>
                    </a:cubicBezTo>
                    <a:cubicBezTo>
                      <a:pt x="355" y="291"/>
                      <a:pt x="356" y="287"/>
                      <a:pt x="349" y="279"/>
                    </a:cubicBezTo>
                    <a:cubicBezTo>
                      <a:pt x="334" y="261"/>
                      <a:pt x="310" y="250"/>
                      <a:pt x="300" y="228"/>
                    </a:cubicBezTo>
                    <a:cubicBezTo>
                      <a:pt x="295" y="217"/>
                      <a:pt x="293" y="211"/>
                      <a:pt x="285" y="202"/>
                    </a:cubicBezTo>
                    <a:cubicBezTo>
                      <a:pt x="280" y="196"/>
                      <a:pt x="276" y="191"/>
                      <a:pt x="273" y="184"/>
                    </a:cubicBezTo>
                    <a:cubicBezTo>
                      <a:pt x="272" y="183"/>
                      <a:pt x="273" y="175"/>
                      <a:pt x="258" y="160"/>
                    </a:cubicBezTo>
                    <a:cubicBezTo>
                      <a:pt x="244" y="145"/>
                      <a:pt x="236" y="140"/>
                      <a:pt x="220" y="122"/>
                    </a:cubicBezTo>
                    <a:cubicBezTo>
                      <a:pt x="204" y="103"/>
                      <a:pt x="182" y="68"/>
                      <a:pt x="171" y="54"/>
                    </a:cubicBezTo>
                    <a:cubicBezTo>
                      <a:pt x="159" y="40"/>
                      <a:pt x="149" y="34"/>
                      <a:pt x="137" y="25"/>
                    </a:cubicBezTo>
                    <a:cubicBezTo>
                      <a:pt x="125" y="16"/>
                      <a:pt x="107" y="4"/>
                      <a:pt x="91" y="2"/>
                    </a:cubicBezTo>
                    <a:cubicBezTo>
                      <a:pt x="75" y="0"/>
                      <a:pt x="65" y="1"/>
                      <a:pt x="58" y="4"/>
                    </a:cubicBezTo>
                    <a:cubicBezTo>
                      <a:pt x="50" y="7"/>
                      <a:pt x="24" y="17"/>
                      <a:pt x="18" y="17"/>
                    </a:cubicBezTo>
                    <a:cubicBezTo>
                      <a:pt x="12" y="17"/>
                      <a:pt x="8" y="19"/>
                      <a:pt x="1" y="18"/>
                    </a:cubicBezTo>
                    <a:cubicBezTo>
                      <a:pt x="0" y="21"/>
                      <a:pt x="0" y="25"/>
                      <a:pt x="2" y="27"/>
                    </a:cubicBezTo>
                    <a:cubicBezTo>
                      <a:pt x="20" y="37"/>
                      <a:pt x="69" y="39"/>
                      <a:pt x="87" y="49"/>
                    </a:cubicBezTo>
                    <a:cubicBezTo>
                      <a:pt x="107" y="60"/>
                      <a:pt x="121" y="63"/>
                      <a:pt x="137" y="79"/>
                    </a:cubicBezTo>
                    <a:cubicBezTo>
                      <a:pt x="157" y="97"/>
                      <a:pt x="169" y="131"/>
                      <a:pt x="182" y="153"/>
                    </a:cubicBezTo>
                    <a:cubicBezTo>
                      <a:pt x="192" y="172"/>
                      <a:pt x="206" y="197"/>
                      <a:pt x="216" y="217"/>
                    </a:cubicBezTo>
                    <a:cubicBezTo>
                      <a:pt x="232" y="249"/>
                      <a:pt x="238" y="276"/>
                      <a:pt x="256" y="305"/>
                    </a:cubicBezTo>
                    <a:cubicBezTo>
                      <a:pt x="263" y="316"/>
                      <a:pt x="266" y="331"/>
                      <a:pt x="271" y="342"/>
                    </a:cubicBezTo>
                    <a:cubicBezTo>
                      <a:pt x="278" y="354"/>
                      <a:pt x="282" y="367"/>
                      <a:pt x="288" y="378"/>
                    </a:cubicBezTo>
                    <a:cubicBezTo>
                      <a:pt x="288" y="379"/>
                      <a:pt x="289" y="379"/>
                      <a:pt x="289" y="38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Freeform 113">
                <a:extLst>
                  <a:ext uri="{FF2B5EF4-FFF2-40B4-BE49-F238E27FC236}">
                    <a16:creationId xmlns:a16="http://schemas.microsoft.com/office/drawing/2014/main" id="{CF1A8C53-CA9B-40B2-8EF2-B0E543206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725"/>
                <a:ext cx="108" cy="83"/>
              </a:xfrm>
              <a:custGeom>
                <a:avLst/>
                <a:gdLst>
                  <a:gd name="T0" fmla="*/ 0 w 43"/>
                  <a:gd name="T1" fmla="*/ 252 h 31"/>
                  <a:gd name="T2" fmla="*/ 1027 w 43"/>
                  <a:gd name="T3" fmla="*/ 209 h 31"/>
                  <a:gd name="T4" fmla="*/ 1710 w 43"/>
                  <a:gd name="T5" fmla="*/ 766 h 31"/>
                  <a:gd name="T6" fmla="*/ 1507 w 43"/>
                  <a:gd name="T7" fmla="*/ 159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0" y="5"/>
                    </a:moveTo>
                    <a:cubicBezTo>
                      <a:pt x="18" y="0"/>
                      <a:pt x="26" y="4"/>
                      <a:pt x="26" y="4"/>
                    </a:cubicBezTo>
                    <a:cubicBezTo>
                      <a:pt x="42" y="8"/>
                      <a:pt x="43" y="15"/>
                      <a:pt x="43" y="15"/>
                    </a:cubicBezTo>
                    <a:cubicBezTo>
                      <a:pt x="37" y="17"/>
                      <a:pt x="34" y="27"/>
                      <a:pt x="38" y="3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Freeform 114">
                <a:extLst>
                  <a:ext uri="{FF2B5EF4-FFF2-40B4-BE49-F238E27FC236}">
                    <a16:creationId xmlns:a16="http://schemas.microsoft.com/office/drawing/2014/main" id="{9A08AEB9-006D-416F-A395-615A22F2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851"/>
                <a:ext cx="160" cy="165"/>
              </a:xfrm>
              <a:custGeom>
                <a:avLst/>
                <a:gdLst>
                  <a:gd name="T0" fmla="*/ 1925 w 64"/>
                  <a:gd name="T1" fmla="*/ 0 h 62"/>
                  <a:gd name="T2" fmla="*/ 0 w 64"/>
                  <a:gd name="T3" fmla="*/ 1961 h 62"/>
                  <a:gd name="T4" fmla="*/ 1145 w 64"/>
                  <a:gd name="T5" fmla="*/ 3108 h 62"/>
                  <a:gd name="T6" fmla="*/ 2500 w 64"/>
                  <a:gd name="T7" fmla="*/ 1261 h 62"/>
                  <a:gd name="T8" fmla="*/ 1925 w 6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2">
                    <a:moveTo>
                      <a:pt x="49" y="0"/>
                    </a:moveTo>
                    <a:cubicBezTo>
                      <a:pt x="36" y="27"/>
                      <a:pt x="3" y="23"/>
                      <a:pt x="0" y="39"/>
                    </a:cubicBezTo>
                    <a:cubicBezTo>
                      <a:pt x="15" y="40"/>
                      <a:pt x="29" y="62"/>
                      <a:pt x="29" y="62"/>
                    </a:cubicBezTo>
                    <a:cubicBezTo>
                      <a:pt x="29" y="62"/>
                      <a:pt x="40" y="41"/>
                      <a:pt x="64" y="25"/>
                    </a:cubicBezTo>
                    <a:cubicBezTo>
                      <a:pt x="59" y="17"/>
                      <a:pt x="55" y="9"/>
                      <a:pt x="4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Freeform 115">
                <a:extLst>
                  <a:ext uri="{FF2B5EF4-FFF2-40B4-BE49-F238E27FC236}">
                    <a16:creationId xmlns:a16="http://schemas.microsoft.com/office/drawing/2014/main" id="{3A2E4ACE-358E-4CA5-AC02-8C6D686C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981"/>
                <a:ext cx="525" cy="769"/>
              </a:xfrm>
              <a:custGeom>
                <a:avLst/>
                <a:gdLst>
                  <a:gd name="T0" fmla="*/ 8208 w 210"/>
                  <a:gd name="T1" fmla="*/ 14638 h 288"/>
                  <a:gd name="T2" fmla="*/ 7895 w 210"/>
                  <a:gd name="T3" fmla="*/ 14125 h 288"/>
                  <a:gd name="T4" fmla="*/ 6458 w 210"/>
                  <a:gd name="T5" fmla="*/ 11685 h 288"/>
                  <a:gd name="T6" fmla="*/ 6145 w 210"/>
                  <a:gd name="T7" fmla="*/ 10168 h 288"/>
                  <a:gd name="T8" fmla="*/ 5470 w 210"/>
                  <a:gd name="T9" fmla="*/ 8435 h 288"/>
                  <a:gd name="T10" fmla="*/ 4658 w 210"/>
                  <a:gd name="T11" fmla="*/ 5140 h 288"/>
                  <a:gd name="T12" fmla="*/ 4458 w 210"/>
                  <a:gd name="T13" fmla="*/ 1733 h 288"/>
                  <a:gd name="T14" fmla="*/ 4845 w 210"/>
                  <a:gd name="T15" fmla="*/ 662 h 288"/>
                  <a:gd name="T16" fmla="*/ 4458 w 210"/>
                  <a:gd name="T17" fmla="*/ 0 h 288"/>
                  <a:gd name="T18" fmla="*/ 2813 w 210"/>
                  <a:gd name="T19" fmla="*/ 1311 h 288"/>
                  <a:gd name="T20" fmla="*/ 1063 w 210"/>
                  <a:gd name="T21" fmla="*/ 4227 h 288"/>
                  <a:gd name="T22" fmla="*/ 363 w 210"/>
                  <a:gd name="T23" fmla="*/ 6302 h 288"/>
                  <a:gd name="T24" fmla="*/ 0 w 210"/>
                  <a:gd name="T25" fmla="*/ 9554 h 288"/>
                  <a:gd name="T26" fmla="*/ 238 w 210"/>
                  <a:gd name="T27" fmla="*/ 13938 h 288"/>
                  <a:gd name="T28" fmla="*/ 283 w 210"/>
                  <a:gd name="T29" fmla="*/ 14638 h 2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0" h="288">
                    <a:moveTo>
                      <a:pt x="210" y="288"/>
                    </a:moveTo>
                    <a:cubicBezTo>
                      <a:pt x="207" y="285"/>
                      <a:pt x="205" y="281"/>
                      <a:pt x="202" y="278"/>
                    </a:cubicBezTo>
                    <a:cubicBezTo>
                      <a:pt x="190" y="264"/>
                      <a:pt x="173" y="247"/>
                      <a:pt x="165" y="230"/>
                    </a:cubicBezTo>
                    <a:cubicBezTo>
                      <a:pt x="161" y="221"/>
                      <a:pt x="160" y="210"/>
                      <a:pt x="157" y="200"/>
                    </a:cubicBezTo>
                    <a:cubicBezTo>
                      <a:pt x="154" y="186"/>
                      <a:pt x="149" y="177"/>
                      <a:pt x="140" y="166"/>
                    </a:cubicBezTo>
                    <a:cubicBezTo>
                      <a:pt x="125" y="147"/>
                      <a:pt x="122" y="126"/>
                      <a:pt x="119" y="101"/>
                    </a:cubicBezTo>
                    <a:cubicBezTo>
                      <a:pt x="116" y="73"/>
                      <a:pt x="110" y="61"/>
                      <a:pt x="114" y="34"/>
                    </a:cubicBezTo>
                    <a:cubicBezTo>
                      <a:pt x="115" y="26"/>
                      <a:pt x="119" y="19"/>
                      <a:pt x="124" y="13"/>
                    </a:cubicBezTo>
                    <a:cubicBezTo>
                      <a:pt x="124" y="11"/>
                      <a:pt x="120" y="5"/>
                      <a:pt x="114" y="0"/>
                    </a:cubicBezTo>
                    <a:cubicBezTo>
                      <a:pt x="103" y="5"/>
                      <a:pt x="87" y="12"/>
                      <a:pt x="72" y="26"/>
                    </a:cubicBezTo>
                    <a:cubicBezTo>
                      <a:pt x="63" y="41"/>
                      <a:pt x="34" y="68"/>
                      <a:pt x="27" y="83"/>
                    </a:cubicBezTo>
                    <a:cubicBezTo>
                      <a:pt x="18" y="100"/>
                      <a:pt x="11" y="109"/>
                      <a:pt x="9" y="124"/>
                    </a:cubicBezTo>
                    <a:cubicBezTo>
                      <a:pt x="8" y="140"/>
                      <a:pt x="0" y="156"/>
                      <a:pt x="0" y="188"/>
                    </a:cubicBezTo>
                    <a:cubicBezTo>
                      <a:pt x="0" y="220"/>
                      <a:pt x="2" y="252"/>
                      <a:pt x="6" y="274"/>
                    </a:cubicBezTo>
                    <a:cubicBezTo>
                      <a:pt x="7" y="279"/>
                      <a:pt x="7" y="283"/>
                      <a:pt x="7" y="28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Freeform 116">
                <a:extLst>
                  <a:ext uri="{FF2B5EF4-FFF2-40B4-BE49-F238E27FC236}">
                    <a16:creationId xmlns:a16="http://schemas.microsoft.com/office/drawing/2014/main" id="{37C46C25-CC8D-40DB-A45D-955055496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955"/>
                <a:ext cx="75" cy="61"/>
              </a:xfrm>
              <a:custGeom>
                <a:avLst/>
                <a:gdLst>
                  <a:gd name="T0" fmla="*/ 1175 w 30"/>
                  <a:gd name="T1" fmla="*/ 1140 h 23"/>
                  <a:gd name="T2" fmla="*/ 50 w 30"/>
                  <a:gd name="T3" fmla="*/ 0 h 23"/>
                  <a:gd name="T4" fmla="*/ 283 w 30"/>
                  <a:gd name="T5" fmla="*/ 745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3">
                    <a:moveTo>
                      <a:pt x="30" y="23"/>
                    </a:moveTo>
                    <a:cubicBezTo>
                      <a:pt x="30" y="23"/>
                      <a:pt x="16" y="1"/>
                      <a:pt x="1" y="0"/>
                    </a:cubicBezTo>
                    <a:cubicBezTo>
                      <a:pt x="0" y="9"/>
                      <a:pt x="5" y="12"/>
                      <a:pt x="7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Freeform 117">
                <a:extLst>
                  <a:ext uri="{FF2B5EF4-FFF2-40B4-BE49-F238E27FC236}">
                    <a16:creationId xmlns:a16="http://schemas.microsoft.com/office/drawing/2014/main" id="{CD9B01E5-9638-46E3-AA0A-DF963504D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211"/>
                <a:ext cx="250" cy="154"/>
              </a:xfrm>
              <a:custGeom>
                <a:avLst/>
                <a:gdLst>
                  <a:gd name="T0" fmla="*/ 0 w 100"/>
                  <a:gd name="T1" fmla="*/ 2376 h 58"/>
                  <a:gd name="T2" fmla="*/ 2113 w 100"/>
                  <a:gd name="T3" fmla="*/ 1537 h 58"/>
                  <a:gd name="T4" fmla="*/ 3908 w 100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" h="58">
                    <a:moveTo>
                      <a:pt x="0" y="48"/>
                    </a:moveTo>
                    <a:cubicBezTo>
                      <a:pt x="25" y="58"/>
                      <a:pt x="46" y="38"/>
                      <a:pt x="54" y="31"/>
                    </a:cubicBezTo>
                    <a:cubicBezTo>
                      <a:pt x="68" y="19"/>
                      <a:pt x="82" y="7"/>
                      <a:pt x="100" y="0"/>
                    </a:cubicBezTo>
                  </a:path>
                </a:pathLst>
              </a:custGeom>
              <a:noFill/>
              <a:ln w="7938" cap="rnd">
                <a:solidFill>
                  <a:srgbClr val="9A9B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Freeform 118">
                <a:extLst>
                  <a:ext uri="{FF2B5EF4-FFF2-40B4-BE49-F238E27FC236}">
                    <a16:creationId xmlns:a16="http://schemas.microsoft.com/office/drawing/2014/main" id="{0658FF10-2B1A-4BFE-A363-3BB2000D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488"/>
                <a:ext cx="180" cy="264"/>
              </a:xfrm>
              <a:custGeom>
                <a:avLst/>
                <a:gdLst>
                  <a:gd name="T0" fmla="*/ 0 w 72"/>
                  <a:gd name="T1" fmla="*/ 0 h 99"/>
                  <a:gd name="T2" fmla="*/ 2813 w 72"/>
                  <a:gd name="T3" fmla="*/ 5005 h 9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99">
                    <a:moveTo>
                      <a:pt x="0" y="0"/>
                    </a:moveTo>
                    <a:cubicBezTo>
                      <a:pt x="19" y="19"/>
                      <a:pt x="52" y="63"/>
                      <a:pt x="72" y="99"/>
                    </a:cubicBezTo>
                  </a:path>
                </a:pathLst>
              </a:custGeom>
              <a:noFill/>
              <a:ln w="7938" cap="rnd">
                <a:solidFill>
                  <a:srgbClr val="9A9B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Freeform 119">
                <a:extLst>
                  <a:ext uri="{FF2B5EF4-FFF2-40B4-BE49-F238E27FC236}">
                    <a16:creationId xmlns:a16="http://schemas.microsoft.com/office/drawing/2014/main" id="{9703B5CE-2977-4F87-9816-BE5EBCCA4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803"/>
                <a:ext cx="60" cy="50"/>
              </a:xfrm>
              <a:custGeom>
                <a:avLst/>
                <a:gdLst>
                  <a:gd name="T0" fmla="*/ 0 w 24"/>
                  <a:gd name="T1" fmla="*/ 0 h 19"/>
                  <a:gd name="T2" fmla="*/ 50 w 24"/>
                  <a:gd name="T3" fmla="*/ 200 h 19"/>
                  <a:gd name="T4" fmla="*/ 938 w 24"/>
                  <a:gd name="T5" fmla="*/ 9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cubicBezTo>
                      <a:pt x="0" y="1"/>
                      <a:pt x="1" y="2"/>
                      <a:pt x="1" y="4"/>
                    </a:cubicBezTo>
                    <a:cubicBezTo>
                      <a:pt x="7" y="17"/>
                      <a:pt x="24" y="19"/>
                      <a:pt x="24" y="1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Freeform 120">
                <a:extLst>
                  <a:ext uri="{FF2B5EF4-FFF2-40B4-BE49-F238E27FC236}">
                    <a16:creationId xmlns:a16="http://schemas.microsoft.com/office/drawing/2014/main" id="{10273376-2EB6-42F1-88D7-56C94316C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80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81 h 1"/>
                  <a:gd name="T4" fmla="*/ 83 w 2"/>
                  <a:gd name="T5" fmla="*/ 8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Freeform 121">
                <a:extLst>
                  <a:ext uri="{FF2B5EF4-FFF2-40B4-BE49-F238E27FC236}">
                    <a16:creationId xmlns:a16="http://schemas.microsoft.com/office/drawing/2014/main" id="{2EA3ACC4-19A7-4BA3-B14E-D4BFB61EC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800"/>
                <a:ext cx="117" cy="67"/>
              </a:xfrm>
              <a:custGeom>
                <a:avLst/>
                <a:gdLst>
                  <a:gd name="T0" fmla="*/ 1618 w 47"/>
                  <a:gd name="T1" fmla="*/ 616 h 25"/>
                  <a:gd name="T2" fmla="*/ 416 w 47"/>
                  <a:gd name="T3" fmla="*/ 0 h 25"/>
                  <a:gd name="T4" fmla="*/ 0 w 47"/>
                  <a:gd name="T5" fmla="*/ 150 h 25"/>
                  <a:gd name="T6" fmla="*/ 75 w 47"/>
                  <a:gd name="T7" fmla="*/ 252 h 25"/>
                  <a:gd name="T8" fmla="*/ 309 w 47"/>
                  <a:gd name="T9" fmla="*/ 461 h 25"/>
                  <a:gd name="T10" fmla="*/ 570 w 47"/>
                  <a:gd name="T11" fmla="*/ 825 h 25"/>
                  <a:gd name="T12" fmla="*/ 724 w 47"/>
                  <a:gd name="T13" fmla="*/ 825 h 25"/>
                  <a:gd name="T14" fmla="*/ 924 w 47"/>
                  <a:gd name="T15" fmla="*/ 1077 h 25"/>
                  <a:gd name="T16" fmla="*/ 1078 w 47"/>
                  <a:gd name="T17" fmla="*/ 1292 h 25"/>
                  <a:gd name="T18" fmla="*/ 1344 w 47"/>
                  <a:gd name="T19" fmla="*/ 1235 h 25"/>
                  <a:gd name="T20" fmla="*/ 1419 w 47"/>
                  <a:gd name="T21" fmla="*/ 1134 h 25"/>
                  <a:gd name="T22" fmla="*/ 1802 w 47"/>
                  <a:gd name="T23" fmla="*/ 1043 h 25"/>
                  <a:gd name="T24" fmla="*/ 1802 w 47"/>
                  <a:gd name="T25" fmla="*/ 984 h 25"/>
                  <a:gd name="T26" fmla="*/ 1618 w 47"/>
                  <a:gd name="T27" fmla="*/ 616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" h="25">
                    <a:moveTo>
                      <a:pt x="42" y="12"/>
                    </a:moveTo>
                    <a:cubicBezTo>
                      <a:pt x="35" y="6"/>
                      <a:pt x="20" y="4"/>
                      <a:pt x="11" y="0"/>
                    </a:cubicBezTo>
                    <a:cubicBezTo>
                      <a:pt x="9" y="2"/>
                      <a:pt x="5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6"/>
                      <a:pt x="7" y="7"/>
                      <a:pt x="8" y="9"/>
                    </a:cubicBezTo>
                    <a:cubicBezTo>
                      <a:pt x="11" y="10"/>
                      <a:pt x="12" y="15"/>
                      <a:pt x="15" y="16"/>
                    </a:cubicBezTo>
                    <a:cubicBezTo>
                      <a:pt x="16" y="17"/>
                      <a:pt x="18" y="16"/>
                      <a:pt x="19" y="16"/>
                    </a:cubicBezTo>
                    <a:cubicBezTo>
                      <a:pt x="21" y="17"/>
                      <a:pt x="23" y="19"/>
                      <a:pt x="24" y="21"/>
                    </a:cubicBezTo>
                    <a:cubicBezTo>
                      <a:pt x="26" y="24"/>
                      <a:pt x="26" y="24"/>
                      <a:pt x="28" y="25"/>
                    </a:cubicBezTo>
                    <a:cubicBezTo>
                      <a:pt x="30" y="25"/>
                      <a:pt x="34" y="21"/>
                      <a:pt x="35" y="24"/>
                    </a:cubicBezTo>
                    <a:cubicBezTo>
                      <a:pt x="36" y="24"/>
                      <a:pt x="37" y="23"/>
                      <a:pt x="37" y="22"/>
                    </a:cubicBezTo>
                    <a:cubicBezTo>
                      <a:pt x="42" y="21"/>
                      <a:pt x="42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7"/>
                      <a:pt x="44" y="15"/>
                      <a:pt x="42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Freeform 122">
                <a:extLst>
                  <a:ext uri="{FF2B5EF4-FFF2-40B4-BE49-F238E27FC236}">
                    <a16:creationId xmlns:a16="http://schemas.microsoft.com/office/drawing/2014/main" id="{01607153-1FFE-4B16-A867-4B2F08D04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1"/>
                <a:ext cx="180" cy="462"/>
              </a:xfrm>
              <a:custGeom>
                <a:avLst/>
                <a:gdLst>
                  <a:gd name="T0" fmla="*/ 83 w 72"/>
                  <a:gd name="T1" fmla="*/ 550 h 173"/>
                  <a:gd name="T2" fmla="*/ 908 w 72"/>
                  <a:gd name="T3" fmla="*/ 3864 h 173"/>
                  <a:gd name="T4" fmla="*/ 1563 w 72"/>
                  <a:gd name="T5" fmla="*/ 5597 h 173"/>
                  <a:gd name="T6" fmla="*/ 1875 w 72"/>
                  <a:gd name="T7" fmla="*/ 7125 h 173"/>
                  <a:gd name="T8" fmla="*/ 2813 w 72"/>
                  <a:gd name="T9" fmla="*/ 8799 h 173"/>
                  <a:gd name="T10" fmla="*/ 2625 w 72"/>
                  <a:gd name="T11" fmla="*/ 8287 h 173"/>
                  <a:gd name="T12" fmla="*/ 1875 w 72"/>
                  <a:gd name="T13" fmla="*/ 5541 h 173"/>
                  <a:gd name="T14" fmla="*/ 595 w 72"/>
                  <a:gd name="T15" fmla="*/ 2553 h 173"/>
                  <a:gd name="T16" fmla="*/ 0 w 72"/>
                  <a:gd name="T17" fmla="*/ 0 h 173"/>
                  <a:gd name="T18" fmla="*/ 83 w 72"/>
                  <a:gd name="T19" fmla="*/ 550 h 1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173">
                    <a:moveTo>
                      <a:pt x="2" y="11"/>
                    </a:moveTo>
                    <a:cubicBezTo>
                      <a:pt x="5" y="36"/>
                      <a:pt x="8" y="57"/>
                      <a:pt x="23" y="76"/>
                    </a:cubicBezTo>
                    <a:cubicBezTo>
                      <a:pt x="32" y="87"/>
                      <a:pt x="37" y="96"/>
                      <a:pt x="40" y="110"/>
                    </a:cubicBezTo>
                    <a:cubicBezTo>
                      <a:pt x="43" y="120"/>
                      <a:pt x="44" y="131"/>
                      <a:pt x="48" y="140"/>
                    </a:cubicBezTo>
                    <a:cubicBezTo>
                      <a:pt x="54" y="151"/>
                      <a:pt x="63" y="163"/>
                      <a:pt x="72" y="173"/>
                    </a:cubicBezTo>
                    <a:cubicBezTo>
                      <a:pt x="71" y="171"/>
                      <a:pt x="68" y="165"/>
                      <a:pt x="67" y="163"/>
                    </a:cubicBezTo>
                    <a:cubicBezTo>
                      <a:pt x="59" y="145"/>
                      <a:pt x="54" y="127"/>
                      <a:pt x="48" y="109"/>
                    </a:cubicBezTo>
                    <a:cubicBezTo>
                      <a:pt x="41" y="86"/>
                      <a:pt x="27" y="70"/>
                      <a:pt x="15" y="50"/>
                    </a:cubicBezTo>
                    <a:cubicBezTo>
                      <a:pt x="6" y="35"/>
                      <a:pt x="5" y="17"/>
                      <a:pt x="0" y="0"/>
                    </a:cubicBezTo>
                    <a:cubicBezTo>
                      <a:pt x="1" y="4"/>
                      <a:pt x="1" y="7"/>
                      <a:pt x="2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Freeform 123">
                <a:extLst>
                  <a:ext uri="{FF2B5EF4-FFF2-40B4-BE49-F238E27FC236}">
                    <a16:creationId xmlns:a16="http://schemas.microsoft.com/office/drawing/2014/main" id="{6C882A3C-EC62-4399-929A-936D60630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93"/>
                <a:ext cx="362" cy="1057"/>
              </a:xfrm>
              <a:custGeom>
                <a:avLst/>
                <a:gdLst>
                  <a:gd name="T0" fmla="*/ 699 w 145"/>
                  <a:gd name="T1" fmla="*/ 0 h 396"/>
                  <a:gd name="T2" fmla="*/ 387 w 145"/>
                  <a:gd name="T3" fmla="*/ 56 h 396"/>
                  <a:gd name="T4" fmla="*/ 75 w 145"/>
                  <a:gd name="T5" fmla="*/ 662 h 396"/>
                  <a:gd name="T6" fmla="*/ 729 w 145"/>
                  <a:gd name="T7" fmla="*/ 1981 h 396"/>
                  <a:gd name="T8" fmla="*/ 1665 w 145"/>
                  <a:gd name="T9" fmla="*/ 2037 h 396"/>
                  <a:gd name="T10" fmla="*/ 2879 w 145"/>
                  <a:gd name="T11" fmla="*/ 2643 h 396"/>
                  <a:gd name="T12" fmla="*/ 3535 w 145"/>
                  <a:gd name="T13" fmla="*/ 3953 h 396"/>
                  <a:gd name="T14" fmla="*/ 3578 w 145"/>
                  <a:gd name="T15" fmla="*/ 3953 h 396"/>
                  <a:gd name="T16" fmla="*/ 3610 w 145"/>
                  <a:gd name="T17" fmla="*/ 4068 h 396"/>
                  <a:gd name="T18" fmla="*/ 3690 w 145"/>
                  <a:gd name="T19" fmla="*/ 4260 h 396"/>
                  <a:gd name="T20" fmla="*/ 2332 w 145"/>
                  <a:gd name="T21" fmla="*/ 6142 h 396"/>
                  <a:gd name="T22" fmla="*/ 2287 w 145"/>
                  <a:gd name="T23" fmla="*/ 6142 h 396"/>
                  <a:gd name="T24" fmla="*/ 1900 w 145"/>
                  <a:gd name="T25" fmla="*/ 7209 h 396"/>
                  <a:gd name="T26" fmla="*/ 2025 w 145"/>
                  <a:gd name="T27" fmla="*/ 10060 h 396"/>
                  <a:gd name="T28" fmla="*/ 2025 w 145"/>
                  <a:gd name="T29" fmla="*/ 10060 h 396"/>
                  <a:gd name="T30" fmla="*/ 2599 w 145"/>
                  <a:gd name="T31" fmla="*/ 12588 h 396"/>
                  <a:gd name="T32" fmla="*/ 3890 w 145"/>
                  <a:gd name="T33" fmla="*/ 15575 h 396"/>
                  <a:gd name="T34" fmla="*/ 4619 w 145"/>
                  <a:gd name="T35" fmla="*/ 18332 h 396"/>
                  <a:gd name="T36" fmla="*/ 4823 w 145"/>
                  <a:gd name="T37" fmla="*/ 18831 h 396"/>
                  <a:gd name="T38" fmla="*/ 5323 w 145"/>
                  <a:gd name="T39" fmla="*/ 19587 h 396"/>
                  <a:gd name="T40" fmla="*/ 5635 w 145"/>
                  <a:gd name="T41" fmla="*/ 20099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5" h="396">
                    <a:moveTo>
                      <a:pt x="18" y="0"/>
                    </a:moveTo>
                    <a:cubicBezTo>
                      <a:pt x="16" y="0"/>
                      <a:pt x="13" y="0"/>
                      <a:pt x="10" y="1"/>
                    </a:cubicBezTo>
                    <a:cubicBezTo>
                      <a:pt x="10" y="1"/>
                      <a:pt x="3" y="5"/>
                      <a:pt x="2" y="13"/>
                    </a:cubicBezTo>
                    <a:cubicBezTo>
                      <a:pt x="0" y="20"/>
                      <a:pt x="9" y="35"/>
                      <a:pt x="19" y="39"/>
                    </a:cubicBezTo>
                    <a:cubicBezTo>
                      <a:pt x="30" y="45"/>
                      <a:pt x="39" y="43"/>
                      <a:pt x="43" y="40"/>
                    </a:cubicBezTo>
                    <a:cubicBezTo>
                      <a:pt x="52" y="44"/>
                      <a:pt x="67" y="46"/>
                      <a:pt x="74" y="52"/>
                    </a:cubicBezTo>
                    <a:cubicBezTo>
                      <a:pt x="82" y="61"/>
                      <a:pt x="87" y="69"/>
                      <a:pt x="91" y="78"/>
                    </a:cubicBezTo>
                    <a:cubicBezTo>
                      <a:pt x="91" y="78"/>
                      <a:pt x="91" y="78"/>
                      <a:pt x="92" y="78"/>
                    </a:cubicBezTo>
                    <a:cubicBezTo>
                      <a:pt x="92" y="79"/>
                      <a:pt x="92" y="80"/>
                      <a:pt x="93" y="80"/>
                    </a:cubicBezTo>
                    <a:cubicBezTo>
                      <a:pt x="93" y="82"/>
                      <a:pt x="94" y="83"/>
                      <a:pt x="95" y="84"/>
                    </a:cubicBezTo>
                    <a:cubicBezTo>
                      <a:pt x="71" y="100"/>
                      <a:pt x="60" y="121"/>
                      <a:pt x="60" y="121"/>
                    </a:cubicBezTo>
                    <a:cubicBezTo>
                      <a:pt x="60" y="121"/>
                      <a:pt x="59" y="119"/>
                      <a:pt x="59" y="121"/>
                    </a:cubicBezTo>
                    <a:cubicBezTo>
                      <a:pt x="54" y="127"/>
                      <a:pt x="50" y="134"/>
                      <a:pt x="49" y="142"/>
                    </a:cubicBezTo>
                    <a:cubicBezTo>
                      <a:pt x="46" y="165"/>
                      <a:pt x="49" y="178"/>
                      <a:pt x="52" y="198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7" y="215"/>
                      <a:pt x="58" y="233"/>
                      <a:pt x="67" y="248"/>
                    </a:cubicBezTo>
                    <a:cubicBezTo>
                      <a:pt x="79" y="268"/>
                      <a:pt x="93" y="284"/>
                      <a:pt x="100" y="307"/>
                    </a:cubicBezTo>
                    <a:cubicBezTo>
                      <a:pt x="106" y="325"/>
                      <a:pt x="111" y="343"/>
                      <a:pt x="119" y="361"/>
                    </a:cubicBezTo>
                    <a:cubicBezTo>
                      <a:pt x="120" y="363"/>
                      <a:pt x="123" y="369"/>
                      <a:pt x="124" y="371"/>
                    </a:cubicBezTo>
                    <a:cubicBezTo>
                      <a:pt x="129" y="376"/>
                      <a:pt x="133" y="381"/>
                      <a:pt x="137" y="386"/>
                    </a:cubicBezTo>
                    <a:cubicBezTo>
                      <a:pt x="140" y="389"/>
                      <a:pt x="142" y="393"/>
                      <a:pt x="145" y="39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Freeform 124">
                <a:extLst>
                  <a:ext uri="{FF2B5EF4-FFF2-40B4-BE49-F238E27FC236}">
                    <a16:creationId xmlns:a16="http://schemas.microsoft.com/office/drawing/2014/main" id="{E0177AD4-52E2-4FA3-B860-F79437326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331"/>
                <a:ext cx="1022" cy="1419"/>
              </a:xfrm>
              <a:custGeom>
                <a:avLst/>
                <a:gdLst>
                  <a:gd name="T0" fmla="*/ 15947 w 409"/>
                  <a:gd name="T1" fmla="*/ 26929 h 532"/>
                  <a:gd name="T2" fmla="*/ 15915 w 409"/>
                  <a:gd name="T3" fmla="*/ 26836 h 532"/>
                  <a:gd name="T4" fmla="*/ 15243 w 409"/>
                  <a:gd name="T5" fmla="*/ 25009 h 532"/>
                  <a:gd name="T6" fmla="*/ 14668 w 409"/>
                  <a:gd name="T7" fmla="*/ 23128 h 532"/>
                  <a:gd name="T8" fmla="*/ 13106 w 409"/>
                  <a:gd name="T9" fmla="*/ 18676 h 532"/>
                  <a:gd name="T10" fmla="*/ 11782 w 409"/>
                  <a:gd name="T11" fmla="*/ 15446 h 532"/>
                  <a:gd name="T12" fmla="*/ 10015 w 409"/>
                  <a:gd name="T13" fmla="*/ 11688 h 532"/>
                  <a:gd name="T14" fmla="*/ 8066 w 409"/>
                  <a:gd name="T15" fmla="*/ 10173 h 532"/>
                  <a:gd name="T16" fmla="*/ 4840 w 409"/>
                  <a:gd name="T17" fmla="*/ 9106 h 532"/>
                  <a:gd name="T18" fmla="*/ 3746 w 409"/>
                  <a:gd name="T19" fmla="*/ 8863 h 532"/>
                  <a:gd name="T20" fmla="*/ 3621 w 409"/>
                  <a:gd name="T21" fmla="*/ 8957 h 532"/>
                  <a:gd name="T22" fmla="*/ 3308 w 409"/>
                  <a:gd name="T23" fmla="*/ 7839 h 532"/>
                  <a:gd name="T24" fmla="*/ 2729 w 409"/>
                  <a:gd name="T25" fmla="*/ 6772 h 532"/>
                  <a:gd name="T26" fmla="*/ 2841 w 409"/>
                  <a:gd name="T27" fmla="*/ 4553 h 532"/>
                  <a:gd name="T28" fmla="*/ 2104 w 409"/>
                  <a:gd name="T29" fmla="*/ 2582 h 532"/>
                  <a:gd name="T30" fmla="*/ 1199 w 409"/>
                  <a:gd name="T31" fmla="*/ 1672 h 532"/>
                  <a:gd name="T32" fmla="*/ 937 w 409"/>
                  <a:gd name="T33" fmla="*/ 968 h 532"/>
                  <a:gd name="T34" fmla="*/ 0 w 409"/>
                  <a:gd name="T35" fmla="*/ 0 h 5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9" h="532">
                    <a:moveTo>
                      <a:pt x="409" y="532"/>
                    </a:moveTo>
                    <a:cubicBezTo>
                      <a:pt x="409" y="531"/>
                      <a:pt x="408" y="531"/>
                      <a:pt x="408" y="530"/>
                    </a:cubicBezTo>
                    <a:cubicBezTo>
                      <a:pt x="402" y="519"/>
                      <a:pt x="398" y="506"/>
                      <a:pt x="391" y="494"/>
                    </a:cubicBezTo>
                    <a:cubicBezTo>
                      <a:pt x="386" y="483"/>
                      <a:pt x="383" y="468"/>
                      <a:pt x="376" y="457"/>
                    </a:cubicBezTo>
                    <a:cubicBezTo>
                      <a:pt x="358" y="428"/>
                      <a:pt x="352" y="401"/>
                      <a:pt x="336" y="369"/>
                    </a:cubicBezTo>
                    <a:cubicBezTo>
                      <a:pt x="326" y="349"/>
                      <a:pt x="312" y="324"/>
                      <a:pt x="302" y="305"/>
                    </a:cubicBezTo>
                    <a:cubicBezTo>
                      <a:pt x="289" y="283"/>
                      <a:pt x="277" y="249"/>
                      <a:pt x="257" y="231"/>
                    </a:cubicBezTo>
                    <a:cubicBezTo>
                      <a:pt x="241" y="215"/>
                      <a:pt x="227" y="212"/>
                      <a:pt x="207" y="201"/>
                    </a:cubicBezTo>
                    <a:cubicBezTo>
                      <a:pt x="189" y="191"/>
                      <a:pt x="142" y="190"/>
                      <a:pt x="124" y="180"/>
                    </a:cubicBezTo>
                    <a:cubicBezTo>
                      <a:pt x="113" y="175"/>
                      <a:pt x="106" y="174"/>
                      <a:pt x="96" y="175"/>
                    </a:cubicBezTo>
                    <a:cubicBezTo>
                      <a:pt x="93" y="177"/>
                      <a:pt x="93" y="177"/>
                      <a:pt x="93" y="177"/>
                    </a:cubicBezTo>
                    <a:cubicBezTo>
                      <a:pt x="88" y="166"/>
                      <a:pt x="89" y="163"/>
                      <a:pt x="85" y="155"/>
                    </a:cubicBezTo>
                    <a:cubicBezTo>
                      <a:pt x="79" y="147"/>
                      <a:pt x="72" y="138"/>
                      <a:pt x="70" y="134"/>
                    </a:cubicBezTo>
                    <a:cubicBezTo>
                      <a:pt x="67" y="127"/>
                      <a:pt x="80" y="112"/>
                      <a:pt x="73" y="90"/>
                    </a:cubicBezTo>
                    <a:cubicBezTo>
                      <a:pt x="66" y="68"/>
                      <a:pt x="64" y="62"/>
                      <a:pt x="54" y="51"/>
                    </a:cubicBezTo>
                    <a:cubicBezTo>
                      <a:pt x="45" y="41"/>
                      <a:pt x="33" y="36"/>
                      <a:pt x="31" y="33"/>
                    </a:cubicBezTo>
                    <a:cubicBezTo>
                      <a:pt x="29" y="30"/>
                      <a:pt x="25" y="23"/>
                      <a:pt x="24" y="19"/>
                    </a:cubicBezTo>
                    <a:cubicBezTo>
                      <a:pt x="23" y="16"/>
                      <a:pt x="14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Freeform 125">
                <a:extLst>
                  <a:ext uri="{FF2B5EF4-FFF2-40B4-BE49-F238E27FC236}">
                    <a16:creationId xmlns:a16="http://schemas.microsoft.com/office/drawing/2014/main" id="{A43862A1-CB9E-4AA0-9115-98649FE5D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827"/>
                <a:ext cx="600" cy="797"/>
              </a:xfrm>
              <a:custGeom>
                <a:avLst/>
                <a:gdLst>
                  <a:gd name="T0" fmla="*/ 9063 w 240"/>
                  <a:gd name="T1" fmla="*/ 13578 h 299"/>
                  <a:gd name="T2" fmla="*/ 8563 w 240"/>
                  <a:gd name="T3" fmla="*/ 11758 h 299"/>
                  <a:gd name="T4" fmla="*/ 7550 w 240"/>
                  <a:gd name="T5" fmla="*/ 7730 h 299"/>
                  <a:gd name="T6" fmla="*/ 6800 w 240"/>
                  <a:gd name="T7" fmla="*/ 5003 h 299"/>
                  <a:gd name="T8" fmla="*/ 5238 w 240"/>
                  <a:gd name="T9" fmla="*/ 2124 h 299"/>
                  <a:gd name="T10" fmla="*/ 3563 w 240"/>
                  <a:gd name="T11" fmla="*/ 968 h 299"/>
                  <a:gd name="T12" fmla="*/ 1845 w 240"/>
                  <a:gd name="T13" fmla="*/ 56 h 299"/>
                  <a:gd name="T14" fmla="*/ 0 w 240"/>
                  <a:gd name="T15" fmla="*/ 56 h 299"/>
                  <a:gd name="T16" fmla="*/ 2313 w 240"/>
                  <a:gd name="T17" fmla="*/ 760 h 299"/>
                  <a:gd name="T18" fmla="*/ 4270 w 240"/>
                  <a:gd name="T19" fmla="*/ 2274 h 299"/>
                  <a:gd name="T20" fmla="*/ 6020 w 240"/>
                  <a:gd name="T21" fmla="*/ 6003 h 299"/>
                  <a:gd name="T22" fmla="*/ 7345 w 240"/>
                  <a:gd name="T23" fmla="*/ 9244 h 299"/>
                  <a:gd name="T24" fmla="*/ 8908 w 240"/>
                  <a:gd name="T25" fmla="*/ 13677 h 299"/>
                  <a:gd name="T26" fmla="*/ 9375 w 240"/>
                  <a:gd name="T27" fmla="*/ 15092 h 299"/>
                  <a:gd name="T28" fmla="*/ 9375 w 240"/>
                  <a:gd name="T29" fmla="*/ 15092 h 299"/>
                  <a:gd name="T30" fmla="*/ 9063 w 240"/>
                  <a:gd name="T31" fmla="*/ 13578 h 2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299">
                    <a:moveTo>
                      <a:pt x="232" y="269"/>
                    </a:moveTo>
                    <a:cubicBezTo>
                      <a:pt x="229" y="259"/>
                      <a:pt x="221" y="240"/>
                      <a:pt x="219" y="233"/>
                    </a:cubicBezTo>
                    <a:cubicBezTo>
                      <a:pt x="211" y="214"/>
                      <a:pt x="194" y="173"/>
                      <a:pt x="193" y="153"/>
                    </a:cubicBezTo>
                    <a:cubicBezTo>
                      <a:pt x="191" y="133"/>
                      <a:pt x="183" y="116"/>
                      <a:pt x="174" y="99"/>
                    </a:cubicBezTo>
                    <a:cubicBezTo>
                      <a:pt x="163" y="77"/>
                      <a:pt x="155" y="55"/>
                      <a:pt x="134" y="42"/>
                    </a:cubicBezTo>
                    <a:cubicBezTo>
                      <a:pt x="120" y="34"/>
                      <a:pt x="105" y="26"/>
                      <a:pt x="91" y="19"/>
                    </a:cubicBezTo>
                    <a:cubicBezTo>
                      <a:pt x="77" y="12"/>
                      <a:pt x="62" y="3"/>
                      <a:pt x="47" y="1"/>
                    </a:cubicBezTo>
                    <a:cubicBezTo>
                      <a:pt x="35" y="0"/>
                      <a:pt x="15" y="3"/>
                      <a:pt x="0" y="1"/>
                    </a:cubicBezTo>
                    <a:cubicBezTo>
                      <a:pt x="21" y="5"/>
                      <a:pt x="47" y="8"/>
                      <a:pt x="59" y="15"/>
                    </a:cubicBezTo>
                    <a:cubicBezTo>
                      <a:pt x="79" y="26"/>
                      <a:pt x="93" y="29"/>
                      <a:pt x="109" y="45"/>
                    </a:cubicBezTo>
                    <a:cubicBezTo>
                      <a:pt x="129" y="63"/>
                      <a:pt x="141" y="97"/>
                      <a:pt x="154" y="119"/>
                    </a:cubicBezTo>
                    <a:cubicBezTo>
                      <a:pt x="164" y="138"/>
                      <a:pt x="178" y="163"/>
                      <a:pt x="188" y="183"/>
                    </a:cubicBezTo>
                    <a:cubicBezTo>
                      <a:pt x="204" y="215"/>
                      <a:pt x="210" y="242"/>
                      <a:pt x="228" y="271"/>
                    </a:cubicBezTo>
                    <a:cubicBezTo>
                      <a:pt x="233" y="279"/>
                      <a:pt x="236" y="290"/>
                      <a:pt x="240" y="299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8" y="288"/>
                      <a:pt x="232" y="26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Freeform 126">
                <a:extLst>
                  <a:ext uri="{FF2B5EF4-FFF2-40B4-BE49-F238E27FC236}">
                    <a16:creationId xmlns:a16="http://schemas.microsoft.com/office/drawing/2014/main" id="{F04EF12D-B9A9-4428-A0C7-B7700724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67"/>
                <a:ext cx="15" cy="24"/>
              </a:xfrm>
              <a:custGeom>
                <a:avLst/>
                <a:gdLst>
                  <a:gd name="T0" fmla="*/ 83 w 6"/>
                  <a:gd name="T1" fmla="*/ 456 h 9"/>
                  <a:gd name="T2" fmla="*/ 0 w 6"/>
                  <a:gd name="T3" fmla="*/ 205 h 9"/>
                  <a:gd name="T4" fmla="*/ 208 w 6"/>
                  <a:gd name="T5" fmla="*/ 307 h 9"/>
                  <a:gd name="T6" fmla="*/ 125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2" y="5"/>
                      <a:pt x="4" y="9"/>
                      <a:pt x="5" y="6"/>
                    </a:cubicBezTo>
                    <a:cubicBezTo>
                      <a:pt x="6" y="4"/>
                      <a:pt x="3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Freeform 127">
                <a:extLst>
                  <a:ext uri="{FF2B5EF4-FFF2-40B4-BE49-F238E27FC236}">
                    <a16:creationId xmlns:a16="http://schemas.microsoft.com/office/drawing/2014/main" id="{BCF0A315-46BD-42E4-9822-BA1B6CEA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429"/>
                <a:ext cx="18" cy="22"/>
              </a:xfrm>
              <a:custGeom>
                <a:avLst/>
                <a:gdLst>
                  <a:gd name="T0" fmla="*/ 219 w 7"/>
                  <a:gd name="T1" fmla="*/ 355 h 8"/>
                  <a:gd name="T2" fmla="*/ 139 w 7"/>
                  <a:gd name="T3" fmla="*/ 61 h 8"/>
                  <a:gd name="T4" fmla="*/ 54 w 7"/>
                  <a:gd name="T5" fmla="*/ 46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5" y="6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1"/>
                      <a:pt x="0" y="6"/>
                      <a:pt x="1" y="8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Freeform 128">
                <a:extLst>
                  <a:ext uri="{FF2B5EF4-FFF2-40B4-BE49-F238E27FC236}">
                    <a16:creationId xmlns:a16="http://schemas.microsoft.com/office/drawing/2014/main" id="{066BFF90-F760-4EED-B6DE-F2FBD14F0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92"/>
                <a:ext cx="2" cy="8"/>
              </a:xfrm>
              <a:custGeom>
                <a:avLst/>
                <a:gdLst>
                  <a:gd name="T0" fmla="*/ 16 w 1"/>
                  <a:gd name="T1" fmla="*/ 149 h 3"/>
                  <a:gd name="T2" fmla="*/ 16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Freeform 129">
                <a:extLst>
                  <a:ext uri="{FF2B5EF4-FFF2-40B4-BE49-F238E27FC236}">
                    <a16:creationId xmlns:a16="http://schemas.microsoft.com/office/drawing/2014/main" id="{53BA3891-B1C8-4383-BC9F-EB0A6B8CF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2379"/>
                <a:ext cx="12" cy="2"/>
              </a:xfrm>
              <a:custGeom>
                <a:avLst/>
                <a:gdLst>
                  <a:gd name="T0" fmla="*/ 0 w 5"/>
                  <a:gd name="T1" fmla="*/ 16 h 1"/>
                  <a:gd name="T2" fmla="*/ 168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2" y="1"/>
                      <a:pt x="3" y="0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Freeform 130">
                <a:extLst>
                  <a:ext uri="{FF2B5EF4-FFF2-40B4-BE49-F238E27FC236}">
                    <a16:creationId xmlns:a16="http://schemas.microsoft.com/office/drawing/2014/main" id="{297DB0D4-C2A8-4312-ABE5-592141DE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496"/>
                <a:ext cx="5" cy="8"/>
              </a:xfrm>
              <a:custGeom>
                <a:avLst/>
                <a:gdLst>
                  <a:gd name="T0" fmla="*/ 83 w 2"/>
                  <a:gd name="T1" fmla="*/ 149 h 3"/>
                  <a:gd name="T2" fmla="*/ 0 w 2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Freeform 131">
                <a:extLst>
                  <a:ext uri="{FF2B5EF4-FFF2-40B4-BE49-F238E27FC236}">
                    <a16:creationId xmlns:a16="http://schemas.microsoft.com/office/drawing/2014/main" id="{6F417AAA-E3E7-4186-8E35-7990E9BE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96"/>
                <a:ext cx="15" cy="21"/>
              </a:xfrm>
              <a:custGeom>
                <a:avLst/>
                <a:gdLst>
                  <a:gd name="T0" fmla="*/ 0 w 6"/>
                  <a:gd name="T1" fmla="*/ 234 h 8"/>
                  <a:gd name="T2" fmla="*/ 158 w 6"/>
                  <a:gd name="T3" fmla="*/ 323 h 8"/>
                  <a:gd name="T4" fmla="*/ 125 w 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1" y="5"/>
                      <a:pt x="3" y="8"/>
                      <a:pt x="4" y="7"/>
                    </a:cubicBezTo>
                    <a:cubicBezTo>
                      <a:pt x="6" y="5"/>
                      <a:pt x="4" y="2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Freeform 132">
                <a:extLst>
                  <a:ext uri="{FF2B5EF4-FFF2-40B4-BE49-F238E27FC236}">
                    <a16:creationId xmlns:a16="http://schemas.microsoft.com/office/drawing/2014/main" id="{8D693E0F-C375-44D4-A92E-0C8D97533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395"/>
                <a:ext cx="2" cy="5"/>
              </a:xfrm>
              <a:custGeom>
                <a:avLst/>
                <a:gdLst>
                  <a:gd name="T0" fmla="*/ 16 w 1"/>
                  <a:gd name="T1" fmla="*/ 0 h 2"/>
                  <a:gd name="T2" fmla="*/ 0 w 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Freeform 133">
                <a:extLst>
                  <a:ext uri="{FF2B5EF4-FFF2-40B4-BE49-F238E27FC236}">
                    <a16:creationId xmlns:a16="http://schemas.microsoft.com/office/drawing/2014/main" id="{01F28B12-9180-4F37-948F-8D3EA005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2523"/>
                <a:ext cx="1" cy="8"/>
              </a:xfrm>
              <a:custGeom>
                <a:avLst/>
                <a:gdLst>
                  <a:gd name="T0" fmla="*/ 0 w 1"/>
                  <a:gd name="T1" fmla="*/ 149 h 3"/>
                  <a:gd name="T2" fmla="*/ 0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Freeform 134">
                <a:extLst>
                  <a:ext uri="{FF2B5EF4-FFF2-40B4-BE49-F238E27FC236}">
                    <a16:creationId xmlns:a16="http://schemas.microsoft.com/office/drawing/2014/main" id="{1180E999-AE3B-4A98-9B4C-E57BAB70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741"/>
                <a:ext cx="15" cy="14"/>
              </a:xfrm>
              <a:custGeom>
                <a:avLst/>
                <a:gdLst>
                  <a:gd name="T0" fmla="*/ 125 w 6"/>
                  <a:gd name="T1" fmla="*/ 174 h 5"/>
                  <a:gd name="T2" fmla="*/ 238 w 6"/>
                  <a:gd name="T3" fmla="*/ 62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3"/>
                    </a:moveTo>
                    <a:cubicBezTo>
                      <a:pt x="4" y="5"/>
                      <a:pt x="6" y="3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Freeform 135">
                <a:extLst>
                  <a:ext uri="{FF2B5EF4-FFF2-40B4-BE49-F238E27FC236}">
                    <a16:creationId xmlns:a16="http://schemas.microsoft.com/office/drawing/2014/main" id="{A1E1ECF4-3741-4B7D-B203-211D9AEC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768"/>
                <a:ext cx="1" cy="13"/>
              </a:xfrm>
              <a:custGeom>
                <a:avLst/>
                <a:gdLst>
                  <a:gd name="T0" fmla="*/ 0 w 1"/>
                  <a:gd name="T1" fmla="*/ 229 h 5"/>
                  <a:gd name="T2" fmla="*/ 0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Freeform 136">
                <a:extLst>
                  <a:ext uri="{FF2B5EF4-FFF2-40B4-BE49-F238E27FC236}">
                    <a16:creationId xmlns:a16="http://schemas.microsoft.com/office/drawing/2014/main" id="{ACC0467E-C363-497B-BE88-20A64D2D2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763"/>
                <a:ext cx="7" cy="13"/>
              </a:xfrm>
              <a:custGeom>
                <a:avLst/>
                <a:gdLst>
                  <a:gd name="T0" fmla="*/ 0 w 3"/>
                  <a:gd name="T1" fmla="*/ 229 h 5"/>
                  <a:gd name="T2" fmla="*/ 86 w 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3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Freeform 137">
                <a:extLst>
                  <a:ext uri="{FF2B5EF4-FFF2-40B4-BE49-F238E27FC236}">
                    <a16:creationId xmlns:a16="http://schemas.microsoft.com/office/drawing/2014/main" id="{035E2964-2A49-4E61-B655-C4657B684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781"/>
                <a:ext cx="20" cy="24"/>
              </a:xfrm>
              <a:custGeom>
                <a:avLst/>
                <a:gdLst>
                  <a:gd name="T0" fmla="*/ 125 w 8"/>
                  <a:gd name="T1" fmla="*/ 456 h 9"/>
                  <a:gd name="T2" fmla="*/ 0 w 8"/>
                  <a:gd name="T3" fmla="*/ 248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8" y="5"/>
                      <a:pt x="4" y="0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Freeform 138">
                <a:extLst>
                  <a:ext uri="{FF2B5EF4-FFF2-40B4-BE49-F238E27FC236}">
                    <a16:creationId xmlns:a16="http://schemas.microsoft.com/office/drawing/2014/main" id="{CB1CB81B-A28C-4424-A883-F0DD8C1A7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2768"/>
                <a:ext cx="33" cy="27"/>
              </a:xfrm>
              <a:custGeom>
                <a:avLst/>
                <a:gdLst>
                  <a:gd name="T0" fmla="*/ 0 w 13"/>
                  <a:gd name="T1" fmla="*/ 313 h 10"/>
                  <a:gd name="T2" fmla="*/ 129 w 13"/>
                  <a:gd name="T3" fmla="*/ 159 h 10"/>
                  <a:gd name="T4" fmla="*/ 213 w 13"/>
                  <a:gd name="T5" fmla="*/ 429 h 10"/>
                  <a:gd name="T6" fmla="*/ 327 w 13"/>
                  <a:gd name="T7" fmla="*/ 103 h 10"/>
                  <a:gd name="T8" fmla="*/ 541 w 13"/>
                  <a:gd name="T9" fmla="*/ 4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6"/>
                    </a:moveTo>
                    <a:cubicBezTo>
                      <a:pt x="0" y="3"/>
                      <a:pt x="1" y="0"/>
                      <a:pt x="3" y="3"/>
                    </a:cubicBezTo>
                    <a:cubicBezTo>
                      <a:pt x="4" y="4"/>
                      <a:pt x="1" y="10"/>
                      <a:pt x="5" y="8"/>
                    </a:cubicBezTo>
                    <a:cubicBezTo>
                      <a:pt x="7" y="7"/>
                      <a:pt x="6" y="3"/>
                      <a:pt x="8" y="2"/>
                    </a:cubicBezTo>
                    <a:cubicBezTo>
                      <a:pt x="10" y="1"/>
                      <a:pt x="12" y="6"/>
                      <a:pt x="13" y="8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139">
                <a:extLst>
                  <a:ext uri="{FF2B5EF4-FFF2-40B4-BE49-F238E27FC236}">
                    <a16:creationId xmlns:a16="http://schemas.microsoft.com/office/drawing/2014/main" id="{861DC311-6576-42C9-B1DD-F9715056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68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149 w 3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3"/>
                      <a:pt x="3" y="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Freeform 140">
                <a:extLst>
                  <a:ext uri="{FF2B5EF4-FFF2-40B4-BE49-F238E27FC236}">
                    <a16:creationId xmlns:a16="http://schemas.microsoft.com/office/drawing/2014/main" id="{D8ADDFF7-4896-47AA-A7D1-A08E11B8E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464"/>
                <a:ext cx="13" cy="3"/>
              </a:xfrm>
              <a:custGeom>
                <a:avLst/>
                <a:gdLst>
                  <a:gd name="T0" fmla="*/ 0 w 5"/>
                  <a:gd name="T1" fmla="*/ 0 h 1"/>
                  <a:gd name="T2" fmla="*/ 229 w 5"/>
                  <a:gd name="T3" fmla="*/ 8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0"/>
                      <a:pt x="5" y="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Freeform 141">
                <a:extLst>
                  <a:ext uri="{FF2B5EF4-FFF2-40B4-BE49-F238E27FC236}">
                    <a16:creationId xmlns:a16="http://schemas.microsoft.com/office/drawing/2014/main" id="{9F7D41DF-B405-4893-AC46-E99C46A83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75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Freeform 142">
                <a:extLst>
                  <a:ext uri="{FF2B5EF4-FFF2-40B4-BE49-F238E27FC236}">
                    <a16:creationId xmlns:a16="http://schemas.microsoft.com/office/drawing/2014/main" id="{88BD9860-FBC1-475B-9656-C11143132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461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81 w 1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Freeform 143">
                <a:extLst>
                  <a:ext uri="{FF2B5EF4-FFF2-40B4-BE49-F238E27FC236}">
                    <a16:creationId xmlns:a16="http://schemas.microsoft.com/office/drawing/2014/main" id="{5816F80B-53C2-4277-B7BD-7969C272A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437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Freeform 144">
                <a:extLst>
                  <a:ext uri="{FF2B5EF4-FFF2-40B4-BE49-F238E27FC236}">
                    <a16:creationId xmlns:a16="http://schemas.microsoft.com/office/drawing/2014/main" id="{3749DF9A-35CC-492E-A060-AFABED683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552"/>
                <a:ext cx="3" cy="11"/>
              </a:xfrm>
              <a:custGeom>
                <a:avLst/>
                <a:gdLst>
                  <a:gd name="T0" fmla="*/ 0 w 1"/>
                  <a:gd name="T1" fmla="*/ 0 h 4"/>
                  <a:gd name="T2" fmla="*/ 81 w 1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Freeform 145">
                <a:extLst>
                  <a:ext uri="{FF2B5EF4-FFF2-40B4-BE49-F238E27FC236}">
                    <a16:creationId xmlns:a16="http://schemas.microsoft.com/office/drawing/2014/main" id="{6ECC647C-D0D8-4F5F-91B1-05148717A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45"/>
                <a:ext cx="15" cy="19"/>
              </a:xfrm>
              <a:custGeom>
                <a:avLst/>
                <a:gdLst>
                  <a:gd name="T0" fmla="*/ 238 w 6"/>
                  <a:gd name="T1" fmla="*/ 60 h 7"/>
                  <a:gd name="T2" fmla="*/ 83 w 6"/>
                  <a:gd name="T3" fmla="*/ 318 h 7"/>
                  <a:gd name="T4" fmla="*/ 125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5" y="2"/>
                      <a:pt x="4" y="7"/>
                      <a:pt x="2" y="6"/>
                    </a:cubicBezTo>
                    <a:cubicBezTo>
                      <a:pt x="0" y="5"/>
                      <a:pt x="3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Freeform 146">
                <a:extLst>
                  <a:ext uri="{FF2B5EF4-FFF2-40B4-BE49-F238E27FC236}">
                    <a16:creationId xmlns:a16="http://schemas.microsoft.com/office/drawing/2014/main" id="{1476AE83-AC2B-48D4-BC8E-A2E2BDC73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2952"/>
                <a:ext cx="17" cy="19"/>
              </a:xfrm>
              <a:custGeom>
                <a:avLst/>
                <a:gdLst>
                  <a:gd name="T0" fmla="*/ 70 w 7"/>
                  <a:gd name="T1" fmla="*/ 383 h 7"/>
                  <a:gd name="T2" fmla="*/ 243 w 7"/>
                  <a:gd name="T3" fmla="*/ 163 h 7"/>
                  <a:gd name="T4" fmla="*/ 0 w 7"/>
                  <a:gd name="T5" fmla="*/ 6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3" y="6"/>
                      <a:pt x="7" y="5"/>
                      <a:pt x="7" y="3"/>
                    </a:cubicBezTo>
                    <a:cubicBezTo>
                      <a:pt x="6" y="0"/>
                      <a:pt x="1" y="2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Freeform 147">
                <a:extLst>
                  <a:ext uri="{FF2B5EF4-FFF2-40B4-BE49-F238E27FC236}">
                    <a16:creationId xmlns:a16="http://schemas.microsoft.com/office/drawing/2014/main" id="{49DF844B-500A-460E-B196-8FD169323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520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149 w 3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Freeform 148">
                <a:extLst>
                  <a:ext uri="{FF2B5EF4-FFF2-40B4-BE49-F238E27FC236}">
                    <a16:creationId xmlns:a16="http://schemas.microsoft.com/office/drawing/2014/main" id="{BDC28067-0B01-4012-A8CA-7D6EC05F5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485"/>
                <a:ext cx="5" cy="14"/>
              </a:xfrm>
              <a:custGeom>
                <a:avLst/>
                <a:gdLst>
                  <a:gd name="T0" fmla="*/ 0 w 2"/>
                  <a:gd name="T1" fmla="*/ 305 h 5"/>
                  <a:gd name="T2" fmla="*/ 83 w 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2" y="2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Freeform 149">
                <a:extLst>
                  <a:ext uri="{FF2B5EF4-FFF2-40B4-BE49-F238E27FC236}">
                    <a16:creationId xmlns:a16="http://schemas.microsoft.com/office/drawing/2014/main" id="{0DE2D41B-BBAE-45AE-BEAE-A5A22067E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208"/>
                <a:ext cx="83" cy="83"/>
              </a:xfrm>
              <a:custGeom>
                <a:avLst/>
                <a:gdLst>
                  <a:gd name="T0" fmla="*/ 1323 w 33"/>
                  <a:gd name="T1" fmla="*/ 308 h 31"/>
                  <a:gd name="T2" fmla="*/ 1082 w 33"/>
                  <a:gd name="T3" fmla="*/ 0 h 31"/>
                  <a:gd name="T4" fmla="*/ 1082 w 33"/>
                  <a:gd name="T5" fmla="*/ 402 h 31"/>
                  <a:gd name="T6" fmla="*/ 797 w 33"/>
                  <a:gd name="T7" fmla="*/ 209 h 31"/>
                  <a:gd name="T8" fmla="*/ 797 w 33"/>
                  <a:gd name="T9" fmla="*/ 517 h 31"/>
                  <a:gd name="T10" fmla="*/ 475 w 33"/>
                  <a:gd name="T11" fmla="*/ 308 h 31"/>
                  <a:gd name="T12" fmla="*/ 526 w 33"/>
                  <a:gd name="T13" fmla="*/ 1076 h 31"/>
                  <a:gd name="T14" fmla="*/ 158 w 33"/>
                  <a:gd name="T15" fmla="*/ 616 h 31"/>
                  <a:gd name="T16" fmla="*/ 83 w 33"/>
                  <a:gd name="T17" fmla="*/ 159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3" y="6"/>
                    </a:moveTo>
                    <a:cubicBezTo>
                      <a:pt x="32" y="2"/>
                      <a:pt x="30" y="0"/>
                      <a:pt x="27" y="0"/>
                    </a:cubicBezTo>
                    <a:cubicBezTo>
                      <a:pt x="27" y="3"/>
                      <a:pt x="26" y="5"/>
                      <a:pt x="27" y="8"/>
                    </a:cubicBezTo>
                    <a:cubicBezTo>
                      <a:pt x="25" y="6"/>
                      <a:pt x="22" y="5"/>
                      <a:pt x="20" y="4"/>
                    </a:cubicBezTo>
                    <a:cubicBezTo>
                      <a:pt x="20" y="6"/>
                      <a:pt x="19" y="8"/>
                      <a:pt x="20" y="10"/>
                    </a:cubicBezTo>
                    <a:cubicBezTo>
                      <a:pt x="18" y="7"/>
                      <a:pt x="15" y="6"/>
                      <a:pt x="12" y="6"/>
                    </a:cubicBezTo>
                    <a:cubicBezTo>
                      <a:pt x="11" y="11"/>
                      <a:pt x="11" y="16"/>
                      <a:pt x="13" y="21"/>
                    </a:cubicBezTo>
                    <a:cubicBezTo>
                      <a:pt x="10" y="18"/>
                      <a:pt x="8" y="14"/>
                      <a:pt x="4" y="12"/>
                    </a:cubicBezTo>
                    <a:cubicBezTo>
                      <a:pt x="0" y="17"/>
                      <a:pt x="1" y="24"/>
                      <a:pt x="2" y="3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4" name="Freeform 150">
                <a:extLst>
                  <a:ext uri="{FF2B5EF4-FFF2-40B4-BE49-F238E27FC236}">
                    <a16:creationId xmlns:a16="http://schemas.microsoft.com/office/drawing/2014/main" id="{4C1DBE1E-C98E-48D7-8F53-B729C5BC2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3488"/>
                <a:ext cx="95" cy="117"/>
              </a:xfrm>
              <a:custGeom>
                <a:avLst/>
                <a:gdLst>
                  <a:gd name="T0" fmla="*/ 0 w 38"/>
                  <a:gd name="T1" fmla="*/ 149 h 44"/>
                  <a:gd name="T2" fmla="*/ 363 w 38"/>
                  <a:gd name="T3" fmla="*/ 0 h 44"/>
                  <a:gd name="T4" fmla="*/ 125 w 38"/>
                  <a:gd name="T5" fmla="*/ 601 h 44"/>
                  <a:gd name="T6" fmla="*/ 675 w 38"/>
                  <a:gd name="T7" fmla="*/ 303 h 44"/>
                  <a:gd name="T8" fmla="*/ 395 w 38"/>
                  <a:gd name="T9" fmla="*/ 997 h 44"/>
                  <a:gd name="T10" fmla="*/ 908 w 38"/>
                  <a:gd name="T11" fmla="*/ 848 h 44"/>
                  <a:gd name="T12" fmla="*/ 675 w 38"/>
                  <a:gd name="T13" fmla="*/ 1351 h 44"/>
                  <a:gd name="T14" fmla="*/ 1333 w 38"/>
                  <a:gd name="T15" fmla="*/ 1351 h 44"/>
                  <a:gd name="T16" fmla="*/ 988 w 38"/>
                  <a:gd name="T17" fmla="*/ 2199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4">
                    <a:moveTo>
                      <a:pt x="0" y="3"/>
                    </a:moveTo>
                    <a:cubicBezTo>
                      <a:pt x="4" y="3"/>
                      <a:pt x="7" y="2"/>
                      <a:pt x="9" y="0"/>
                    </a:cubicBezTo>
                    <a:cubicBezTo>
                      <a:pt x="8" y="5"/>
                      <a:pt x="5" y="8"/>
                      <a:pt x="3" y="12"/>
                    </a:cubicBezTo>
                    <a:cubicBezTo>
                      <a:pt x="8" y="11"/>
                      <a:pt x="12" y="8"/>
                      <a:pt x="17" y="6"/>
                    </a:cubicBezTo>
                    <a:cubicBezTo>
                      <a:pt x="16" y="11"/>
                      <a:pt x="12" y="15"/>
                      <a:pt x="10" y="20"/>
                    </a:cubicBezTo>
                    <a:cubicBezTo>
                      <a:pt x="14" y="18"/>
                      <a:pt x="19" y="16"/>
                      <a:pt x="23" y="17"/>
                    </a:cubicBezTo>
                    <a:cubicBezTo>
                      <a:pt x="22" y="21"/>
                      <a:pt x="19" y="24"/>
                      <a:pt x="17" y="27"/>
                    </a:cubicBezTo>
                    <a:cubicBezTo>
                      <a:pt x="21" y="28"/>
                      <a:pt x="31" y="24"/>
                      <a:pt x="34" y="27"/>
                    </a:cubicBezTo>
                    <a:cubicBezTo>
                      <a:pt x="38" y="31"/>
                      <a:pt x="29" y="41"/>
                      <a:pt x="25" y="4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5" name="Freeform 151">
                <a:extLst>
                  <a:ext uri="{FF2B5EF4-FFF2-40B4-BE49-F238E27FC236}">
                    <a16:creationId xmlns:a16="http://schemas.microsoft.com/office/drawing/2014/main" id="{0DFF40E6-E452-4407-A0FF-42574F306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323"/>
                <a:ext cx="10" cy="24"/>
              </a:xfrm>
              <a:custGeom>
                <a:avLst/>
                <a:gdLst>
                  <a:gd name="T0" fmla="*/ 0 w 4"/>
                  <a:gd name="T1" fmla="*/ 456 h 9"/>
                  <a:gd name="T2" fmla="*/ 158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1" y="6"/>
                      <a:pt x="2" y="3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Freeform 152">
                <a:extLst>
                  <a:ext uri="{FF2B5EF4-FFF2-40B4-BE49-F238E27FC236}">
                    <a16:creationId xmlns:a16="http://schemas.microsoft.com/office/drawing/2014/main" id="{2B8D67CF-4819-42A6-ABDB-42D63C06A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92"/>
                <a:ext cx="168" cy="165"/>
              </a:xfrm>
              <a:custGeom>
                <a:avLst/>
                <a:gdLst>
                  <a:gd name="T0" fmla="*/ 2573 w 67"/>
                  <a:gd name="T1" fmla="*/ 849 h 62"/>
                  <a:gd name="T2" fmla="*/ 680 w 67"/>
                  <a:gd name="T3" fmla="*/ 397 h 62"/>
                  <a:gd name="T4" fmla="*/ 0 w 67"/>
                  <a:gd name="T5" fmla="*/ 0 h 62"/>
                  <a:gd name="T6" fmla="*/ 364 w 67"/>
                  <a:gd name="T7" fmla="*/ 1905 h 62"/>
                  <a:gd name="T8" fmla="*/ 993 w 67"/>
                  <a:gd name="T9" fmla="*/ 2358 h 62"/>
                  <a:gd name="T10" fmla="*/ 1497 w 67"/>
                  <a:gd name="T11" fmla="*/ 3053 h 62"/>
                  <a:gd name="T12" fmla="*/ 1893 w 67"/>
                  <a:gd name="T13" fmla="*/ 2451 h 62"/>
                  <a:gd name="T14" fmla="*/ 2573 w 67"/>
                  <a:gd name="T15" fmla="*/ 1996 h 62"/>
                  <a:gd name="T16" fmla="*/ 2603 w 67"/>
                  <a:gd name="T17" fmla="*/ 849 h 62"/>
                  <a:gd name="T18" fmla="*/ 2573 w 67"/>
                  <a:gd name="T19" fmla="*/ 84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62">
                    <a:moveTo>
                      <a:pt x="65" y="17"/>
                    </a:moveTo>
                    <a:cubicBezTo>
                      <a:pt x="52" y="16"/>
                      <a:pt x="32" y="12"/>
                      <a:pt x="17" y="8"/>
                    </a:cubicBezTo>
                    <a:cubicBezTo>
                      <a:pt x="11" y="6"/>
                      <a:pt x="5" y="3"/>
                      <a:pt x="0" y="0"/>
                    </a:cubicBezTo>
                    <a:cubicBezTo>
                      <a:pt x="2" y="13"/>
                      <a:pt x="7" y="30"/>
                      <a:pt x="9" y="38"/>
                    </a:cubicBezTo>
                    <a:cubicBezTo>
                      <a:pt x="13" y="46"/>
                      <a:pt x="19" y="50"/>
                      <a:pt x="25" y="47"/>
                    </a:cubicBezTo>
                    <a:cubicBezTo>
                      <a:pt x="26" y="57"/>
                      <a:pt x="30" y="62"/>
                      <a:pt x="38" y="61"/>
                    </a:cubicBezTo>
                    <a:cubicBezTo>
                      <a:pt x="46" y="59"/>
                      <a:pt x="48" y="49"/>
                      <a:pt x="48" y="49"/>
                    </a:cubicBezTo>
                    <a:cubicBezTo>
                      <a:pt x="53" y="51"/>
                      <a:pt x="63" y="50"/>
                      <a:pt x="65" y="40"/>
                    </a:cubicBezTo>
                    <a:cubicBezTo>
                      <a:pt x="67" y="34"/>
                      <a:pt x="66" y="24"/>
                      <a:pt x="66" y="17"/>
                    </a:cubicBezTo>
                    <a:cubicBezTo>
                      <a:pt x="66" y="17"/>
                      <a:pt x="66" y="17"/>
                      <a:pt x="65" y="17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Freeform 153">
                <a:extLst>
                  <a:ext uri="{FF2B5EF4-FFF2-40B4-BE49-F238E27FC236}">
                    <a16:creationId xmlns:a16="http://schemas.microsoft.com/office/drawing/2014/main" id="{9219F89F-C4E6-4DC6-A4EB-8627AF177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160"/>
                <a:ext cx="1262" cy="1477"/>
              </a:xfrm>
              <a:custGeom>
                <a:avLst/>
                <a:gdLst>
                  <a:gd name="T0" fmla="*/ 12285 w 505"/>
                  <a:gd name="T1" fmla="*/ 149 h 554"/>
                  <a:gd name="T2" fmla="*/ 15326 w 505"/>
                  <a:gd name="T3" fmla="*/ 1728 h 554"/>
                  <a:gd name="T4" fmla="*/ 16181 w 505"/>
                  <a:gd name="T5" fmla="*/ 2821 h 554"/>
                  <a:gd name="T6" fmla="*/ 17323 w 505"/>
                  <a:gd name="T7" fmla="*/ 4698 h 554"/>
                  <a:gd name="T8" fmla="*/ 18055 w 505"/>
                  <a:gd name="T9" fmla="*/ 7521 h 554"/>
                  <a:gd name="T10" fmla="*/ 18335 w 505"/>
                  <a:gd name="T11" fmla="*/ 11523 h 554"/>
                  <a:gd name="T12" fmla="*/ 18805 w 505"/>
                  <a:gd name="T13" fmla="*/ 18076 h 554"/>
                  <a:gd name="T14" fmla="*/ 19072 w 505"/>
                  <a:gd name="T15" fmla="*/ 19553 h 554"/>
                  <a:gd name="T16" fmla="*/ 19540 w 505"/>
                  <a:gd name="T17" fmla="*/ 20563 h 554"/>
                  <a:gd name="T18" fmla="*/ 19585 w 505"/>
                  <a:gd name="T19" fmla="*/ 22168 h 554"/>
                  <a:gd name="T20" fmla="*/ 18648 w 505"/>
                  <a:gd name="T21" fmla="*/ 24104 h 554"/>
                  <a:gd name="T22" fmla="*/ 17481 w 505"/>
                  <a:gd name="T23" fmla="*/ 25568 h 554"/>
                  <a:gd name="T24" fmla="*/ 16024 w 505"/>
                  <a:gd name="T25" fmla="*/ 26378 h 554"/>
                  <a:gd name="T26" fmla="*/ 14314 w 505"/>
                  <a:gd name="T27" fmla="*/ 26626 h 554"/>
                  <a:gd name="T28" fmla="*/ 13140 w 505"/>
                  <a:gd name="T29" fmla="*/ 26682 h 554"/>
                  <a:gd name="T30" fmla="*/ 8537 w 505"/>
                  <a:gd name="T31" fmla="*/ 27778 h 554"/>
                  <a:gd name="T32" fmla="*/ 8037 w 505"/>
                  <a:gd name="T33" fmla="*/ 27436 h 554"/>
                  <a:gd name="T34" fmla="*/ 7337 w 505"/>
                  <a:gd name="T35" fmla="*/ 26775 h 554"/>
                  <a:gd name="T36" fmla="*/ 7100 w 505"/>
                  <a:gd name="T37" fmla="*/ 26079 h 554"/>
                  <a:gd name="T38" fmla="*/ 6662 w 505"/>
                  <a:gd name="T39" fmla="*/ 24501 h 554"/>
                  <a:gd name="T40" fmla="*/ 6090 w 505"/>
                  <a:gd name="T41" fmla="*/ 22624 h 554"/>
                  <a:gd name="T42" fmla="*/ 6040 w 505"/>
                  <a:gd name="T43" fmla="*/ 20619 h 554"/>
                  <a:gd name="T44" fmla="*/ 5695 w 505"/>
                  <a:gd name="T45" fmla="*/ 18588 h 554"/>
                  <a:gd name="T46" fmla="*/ 5183 w 505"/>
                  <a:gd name="T47" fmla="*/ 15956 h 554"/>
                  <a:gd name="T48" fmla="*/ 5183 w 505"/>
                  <a:gd name="T49" fmla="*/ 15764 h 554"/>
                  <a:gd name="T50" fmla="*/ 5183 w 505"/>
                  <a:gd name="T51" fmla="*/ 15764 h 554"/>
                  <a:gd name="T52" fmla="*/ 5028 w 505"/>
                  <a:gd name="T53" fmla="*/ 16468 h 554"/>
                  <a:gd name="T54" fmla="*/ 4008 w 505"/>
                  <a:gd name="T55" fmla="*/ 16980 h 554"/>
                  <a:gd name="T56" fmla="*/ 1324 w 505"/>
                  <a:gd name="T57" fmla="*/ 16527 h 554"/>
                  <a:gd name="T58" fmla="*/ 230 w 505"/>
                  <a:gd name="T59" fmla="*/ 15652 h 554"/>
                  <a:gd name="T60" fmla="*/ 700 w 505"/>
                  <a:gd name="T61" fmla="*/ 13285 h 554"/>
                  <a:gd name="T62" fmla="*/ 1042 w 505"/>
                  <a:gd name="T63" fmla="*/ 10158 h 554"/>
                  <a:gd name="T64" fmla="*/ 1949 w 505"/>
                  <a:gd name="T65" fmla="*/ 6007 h 554"/>
                  <a:gd name="T66" fmla="*/ 2686 w 505"/>
                  <a:gd name="T67" fmla="*/ 3546 h 554"/>
                  <a:gd name="T68" fmla="*/ 3978 w 505"/>
                  <a:gd name="T69" fmla="*/ 2879 h 554"/>
                  <a:gd name="T70" fmla="*/ 10066 w 505"/>
                  <a:gd name="T71" fmla="*/ 909 h 554"/>
                  <a:gd name="T72" fmla="*/ 12285 w 505"/>
                  <a:gd name="T73" fmla="*/ 149 h 5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5" h="554">
                    <a:moveTo>
                      <a:pt x="315" y="3"/>
                    </a:moveTo>
                    <a:cubicBezTo>
                      <a:pt x="337" y="5"/>
                      <a:pt x="375" y="21"/>
                      <a:pt x="393" y="34"/>
                    </a:cubicBezTo>
                    <a:cubicBezTo>
                      <a:pt x="400" y="42"/>
                      <a:pt x="407" y="49"/>
                      <a:pt x="415" y="56"/>
                    </a:cubicBezTo>
                    <a:cubicBezTo>
                      <a:pt x="427" y="66"/>
                      <a:pt x="438" y="79"/>
                      <a:pt x="444" y="93"/>
                    </a:cubicBezTo>
                    <a:cubicBezTo>
                      <a:pt x="452" y="111"/>
                      <a:pt x="458" y="130"/>
                      <a:pt x="463" y="149"/>
                    </a:cubicBezTo>
                    <a:cubicBezTo>
                      <a:pt x="469" y="173"/>
                      <a:pt x="469" y="204"/>
                      <a:pt x="470" y="228"/>
                    </a:cubicBezTo>
                    <a:cubicBezTo>
                      <a:pt x="471" y="265"/>
                      <a:pt x="477" y="321"/>
                      <a:pt x="482" y="358"/>
                    </a:cubicBezTo>
                    <a:cubicBezTo>
                      <a:pt x="483" y="367"/>
                      <a:pt x="485" y="378"/>
                      <a:pt x="489" y="387"/>
                    </a:cubicBezTo>
                    <a:cubicBezTo>
                      <a:pt x="492" y="394"/>
                      <a:pt x="498" y="399"/>
                      <a:pt x="501" y="407"/>
                    </a:cubicBezTo>
                    <a:cubicBezTo>
                      <a:pt x="504" y="417"/>
                      <a:pt x="505" y="429"/>
                      <a:pt x="502" y="439"/>
                    </a:cubicBezTo>
                    <a:cubicBezTo>
                      <a:pt x="495" y="457"/>
                      <a:pt x="494" y="465"/>
                      <a:pt x="478" y="477"/>
                    </a:cubicBezTo>
                    <a:cubicBezTo>
                      <a:pt x="466" y="485"/>
                      <a:pt x="459" y="497"/>
                      <a:pt x="448" y="506"/>
                    </a:cubicBezTo>
                    <a:cubicBezTo>
                      <a:pt x="438" y="514"/>
                      <a:pt x="424" y="518"/>
                      <a:pt x="411" y="522"/>
                    </a:cubicBezTo>
                    <a:cubicBezTo>
                      <a:pt x="400" y="525"/>
                      <a:pt x="378" y="533"/>
                      <a:pt x="367" y="527"/>
                    </a:cubicBezTo>
                    <a:cubicBezTo>
                      <a:pt x="337" y="528"/>
                      <a:pt x="337" y="528"/>
                      <a:pt x="337" y="528"/>
                    </a:cubicBezTo>
                    <a:cubicBezTo>
                      <a:pt x="219" y="550"/>
                      <a:pt x="219" y="550"/>
                      <a:pt x="219" y="550"/>
                    </a:cubicBezTo>
                    <a:cubicBezTo>
                      <a:pt x="212" y="554"/>
                      <a:pt x="214" y="543"/>
                      <a:pt x="206" y="543"/>
                    </a:cubicBezTo>
                    <a:cubicBezTo>
                      <a:pt x="204" y="538"/>
                      <a:pt x="190" y="535"/>
                      <a:pt x="188" y="530"/>
                    </a:cubicBezTo>
                    <a:cubicBezTo>
                      <a:pt x="186" y="524"/>
                      <a:pt x="184" y="521"/>
                      <a:pt x="182" y="516"/>
                    </a:cubicBezTo>
                    <a:cubicBezTo>
                      <a:pt x="178" y="506"/>
                      <a:pt x="173" y="496"/>
                      <a:pt x="171" y="485"/>
                    </a:cubicBezTo>
                    <a:cubicBezTo>
                      <a:pt x="168" y="471"/>
                      <a:pt x="157" y="464"/>
                      <a:pt x="156" y="448"/>
                    </a:cubicBezTo>
                    <a:cubicBezTo>
                      <a:pt x="154" y="434"/>
                      <a:pt x="156" y="421"/>
                      <a:pt x="155" y="408"/>
                    </a:cubicBezTo>
                    <a:cubicBezTo>
                      <a:pt x="154" y="395"/>
                      <a:pt x="149" y="380"/>
                      <a:pt x="146" y="368"/>
                    </a:cubicBezTo>
                    <a:cubicBezTo>
                      <a:pt x="142" y="351"/>
                      <a:pt x="135" y="333"/>
                      <a:pt x="133" y="316"/>
                    </a:cubicBezTo>
                    <a:cubicBezTo>
                      <a:pt x="133" y="315"/>
                      <a:pt x="133" y="313"/>
                      <a:pt x="133" y="312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31" y="319"/>
                      <a:pt x="129" y="326"/>
                      <a:pt x="129" y="326"/>
                    </a:cubicBezTo>
                    <a:cubicBezTo>
                      <a:pt x="129" y="326"/>
                      <a:pt x="122" y="332"/>
                      <a:pt x="103" y="336"/>
                    </a:cubicBezTo>
                    <a:cubicBezTo>
                      <a:pt x="83" y="339"/>
                      <a:pt x="44" y="334"/>
                      <a:pt x="34" y="327"/>
                    </a:cubicBezTo>
                    <a:cubicBezTo>
                      <a:pt x="25" y="320"/>
                      <a:pt x="0" y="317"/>
                      <a:pt x="6" y="310"/>
                    </a:cubicBezTo>
                    <a:cubicBezTo>
                      <a:pt x="12" y="303"/>
                      <a:pt x="16" y="282"/>
                      <a:pt x="18" y="263"/>
                    </a:cubicBezTo>
                    <a:cubicBezTo>
                      <a:pt x="20" y="234"/>
                      <a:pt x="21" y="218"/>
                      <a:pt x="27" y="201"/>
                    </a:cubicBezTo>
                    <a:cubicBezTo>
                      <a:pt x="33" y="184"/>
                      <a:pt x="45" y="148"/>
                      <a:pt x="50" y="119"/>
                    </a:cubicBezTo>
                    <a:cubicBezTo>
                      <a:pt x="54" y="90"/>
                      <a:pt x="63" y="79"/>
                      <a:pt x="69" y="70"/>
                    </a:cubicBezTo>
                    <a:cubicBezTo>
                      <a:pt x="82" y="58"/>
                      <a:pt x="102" y="57"/>
                      <a:pt x="102" y="5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58" y="18"/>
                      <a:pt x="278" y="0"/>
                      <a:pt x="315" y="3"/>
                    </a:cubicBezTo>
                    <a:close/>
                  </a:path>
                </a:pathLst>
              </a:custGeom>
              <a:solidFill>
                <a:srgbClr val="CC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Freeform 154">
                <a:extLst>
                  <a:ext uri="{FF2B5EF4-FFF2-40B4-BE49-F238E27FC236}">
                    <a16:creationId xmlns:a16="http://schemas.microsoft.com/office/drawing/2014/main" id="{AF87847D-7FF8-47EA-9F6C-8285D6038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11"/>
                <a:ext cx="288" cy="973"/>
              </a:xfrm>
              <a:custGeom>
                <a:avLst/>
                <a:gdLst>
                  <a:gd name="T0" fmla="*/ 3694 w 115"/>
                  <a:gd name="T1" fmla="*/ 4036 h 365"/>
                  <a:gd name="T2" fmla="*/ 4523 w 115"/>
                  <a:gd name="T3" fmla="*/ 704 h 365"/>
                  <a:gd name="T4" fmla="*/ 4082 w 115"/>
                  <a:gd name="T5" fmla="*/ 853 h 365"/>
                  <a:gd name="T6" fmla="*/ 1380 w 115"/>
                  <a:gd name="T7" fmla="*/ 397 h 365"/>
                  <a:gd name="T8" fmla="*/ 596 w 115"/>
                  <a:gd name="T9" fmla="*/ 0 h 365"/>
                  <a:gd name="T10" fmla="*/ 521 w 115"/>
                  <a:gd name="T11" fmla="*/ 704 h 365"/>
                  <a:gd name="T12" fmla="*/ 283 w 115"/>
                  <a:gd name="T13" fmla="*/ 1967 h 365"/>
                  <a:gd name="T14" fmla="*/ 0 w 115"/>
                  <a:gd name="T15" fmla="*/ 4492 h 365"/>
                  <a:gd name="T16" fmla="*/ 238 w 115"/>
                  <a:gd name="T17" fmla="*/ 8485 h 365"/>
                  <a:gd name="T18" fmla="*/ 754 w 115"/>
                  <a:gd name="T19" fmla="*/ 14035 h 365"/>
                  <a:gd name="T20" fmla="*/ 834 w 115"/>
                  <a:gd name="T21" fmla="*/ 17162 h 365"/>
                  <a:gd name="T22" fmla="*/ 754 w 115"/>
                  <a:gd name="T23" fmla="*/ 17674 h 365"/>
                  <a:gd name="T24" fmla="*/ 754 w 115"/>
                  <a:gd name="T25" fmla="*/ 17674 h 365"/>
                  <a:gd name="T26" fmla="*/ 784 w 115"/>
                  <a:gd name="T27" fmla="*/ 17674 h 365"/>
                  <a:gd name="T28" fmla="*/ 1963 w 115"/>
                  <a:gd name="T29" fmla="*/ 18036 h 365"/>
                  <a:gd name="T30" fmla="*/ 2955 w 115"/>
                  <a:gd name="T31" fmla="*/ 18335 h 365"/>
                  <a:gd name="T32" fmla="*/ 3664 w 115"/>
                  <a:gd name="T33" fmla="*/ 18378 h 365"/>
                  <a:gd name="T34" fmla="*/ 3499 w 115"/>
                  <a:gd name="T35" fmla="*/ 18071 h 365"/>
                  <a:gd name="T36" fmla="*/ 3143 w 115"/>
                  <a:gd name="T37" fmla="*/ 17013 h 365"/>
                  <a:gd name="T38" fmla="*/ 3186 w 115"/>
                  <a:gd name="T39" fmla="*/ 16821 h 365"/>
                  <a:gd name="T40" fmla="*/ 3143 w 115"/>
                  <a:gd name="T41" fmla="*/ 16706 h 365"/>
                  <a:gd name="T42" fmla="*/ 3143 w 115"/>
                  <a:gd name="T43" fmla="*/ 15307 h 365"/>
                  <a:gd name="T44" fmla="*/ 3694 w 115"/>
                  <a:gd name="T45" fmla="*/ 8698 h 365"/>
                  <a:gd name="T46" fmla="*/ 3694 w 115"/>
                  <a:gd name="T47" fmla="*/ 4036 h 3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5" h="365">
                    <a:moveTo>
                      <a:pt x="94" y="80"/>
                    </a:moveTo>
                    <a:cubicBezTo>
                      <a:pt x="97" y="66"/>
                      <a:pt x="104" y="37"/>
                      <a:pt x="115" y="14"/>
                    </a:cubicBezTo>
                    <a:cubicBezTo>
                      <a:pt x="112" y="15"/>
                      <a:pt x="108" y="16"/>
                      <a:pt x="104" y="17"/>
                    </a:cubicBezTo>
                    <a:cubicBezTo>
                      <a:pt x="84" y="20"/>
                      <a:pt x="45" y="15"/>
                      <a:pt x="35" y="8"/>
                    </a:cubicBezTo>
                    <a:cubicBezTo>
                      <a:pt x="30" y="4"/>
                      <a:pt x="21" y="2"/>
                      <a:pt x="15" y="0"/>
                    </a:cubicBezTo>
                    <a:cubicBezTo>
                      <a:pt x="14" y="6"/>
                      <a:pt x="13" y="11"/>
                      <a:pt x="13" y="14"/>
                    </a:cubicBezTo>
                    <a:cubicBezTo>
                      <a:pt x="11" y="22"/>
                      <a:pt x="12" y="32"/>
                      <a:pt x="7" y="39"/>
                    </a:cubicBezTo>
                    <a:cubicBezTo>
                      <a:pt x="3" y="46"/>
                      <a:pt x="1" y="71"/>
                      <a:pt x="0" y="89"/>
                    </a:cubicBezTo>
                    <a:cubicBezTo>
                      <a:pt x="0" y="96"/>
                      <a:pt x="3" y="131"/>
                      <a:pt x="6" y="168"/>
                    </a:cubicBezTo>
                    <a:cubicBezTo>
                      <a:pt x="10" y="220"/>
                      <a:pt x="15" y="248"/>
                      <a:pt x="19" y="278"/>
                    </a:cubicBezTo>
                    <a:cubicBezTo>
                      <a:pt x="20" y="288"/>
                      <a:pt x="21" y="336"/>
                      <a:pt x="21" y="340"/>
                    </a:cubicBezTo>
                    <a:cubicBezTo>
                      <a:pt x="20" y="344"/>
                      <a:pt x="17" y="346"/>
                      <a:pt x="19" y="350"/>
                    </a:cubicBezTo>
                    <a:cubicBezTo>
                      <a:pt x="19" y="350"/>
                      <a:pt x="19" y="350"/>
                      <a:pt x="19" y="350"/>
                    </a:cubicBezTo>
                    <a:cubicBezTo>
                      <a:pt x="19" y="350"/>
                      <a:pt x="20" y="350"/>
                      <a:pt x="20" y="350"/>
                    </a:cubicBezTo>
                    <a:cubicBezTo>
                      <a:pt x="28" y="352"/>
                      <a:pt x="43" y="354"/>
                      <a:pt x="50" y="357"/>
                    </a:cubicBezTo>
                    <a:cubicBezTo>
                      <a:pt x="56" y="360"/>
                      <a:pt x="66" y="360"/>
                      <a:pt x="75" y="363"/>
                    </a:cubicBezTo>
                    <a:cubicBezTo>
                      <a:pt x="84" y="365"/>
                      <a:pt x="87" y="364"/>
                      <a:pt x="93" y="364"/>
                    </a:cubicBezTo>
                    <a:cubicBezTo>
                      <a:pt x="93" y="364"/>
                      <a:pt x="93" y="363"/>
                      <a:pt x="89" y="358"/>
                    </a:cubicBezTo>
                    <a:cubicBezTo>
                      <a:pt x="85" y="354"/>
                      <a:pt x="80" y="343"/>
                      <a:pt x="80" y="337"/>
                    </a:cubicBezTo>
                    <a:cubicBezTo>
                      <a:pt x="80" y="335"/>
                      <a:pt x="81" y="334"/>
                      <a:pt x="81" y="333"/>
                    </a:cubicBezTo>
                    <a:cubicBezTo>
                      <a:pt x="80" y="331"/>
                      <a:pt x="80" y="331"/>
                      <a:pt x="80" y="331"/>
                    </a:cubicBezTo>
                    <a:cubicBezTo>
                      <a:pt x="80" y="331"/>
                      <a:pt x="77" y="323"/>
                      <a:pt x="80" y="303"/>
                    </a:cubicBezTo>
                    <a:cubicBezTo>
                      <a:pt x="86" y="274"/>
                      <a:pt x="89" y="199"/>
                      <a:pt x="94" y="172"/>
                    </a:cubicBezTo>
                    <a:cubicBezTo>
                      <a:pt x="98" y="142"/>
                      <a:pt x="90" y="96"/>
                      <a:pt x="94" y="80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Freeform 155">
                <a:extLst>
                  <a:ext uri="{FF2B5EF4-FFF2-40B4-BE49-F238E27FC236}">
                    <a16:creationId xmlns:a16="http://schemas.microsoft.com/office/drawing/2014/main" id="{11E913FA-1425-4AB2-8D8E-0F9C651DC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152"/>
                <a:ext cx="57" cy="107"/>
              </a:xfrm>
              <a:custGeom>
                <a:avLst/>
                <a:gdLst>
                  <a:gd name="T0" fmla="*/ 761 w 23"/>
                  <a:gd name="T1" fmla="*/ 559 h 40"/>
                  <a:gd name="T2" fmla="*/ 307 w 23"/>
                  <a:gd name="T3" fmla="*/ 150 h 40"/>
                  <a:gd name="T4" fmla="*/ 0 w 23"/>
                  <a:gd name="T5" fmla="*/ 0 h 40"/>
                  <a:gd name="T6" fmla="*/ 104 w 23"/>
                  <a:gd name="T7" fmla="*/ 1030 h 40"/>
                  <a:gd name="T8" fmla="*/ 565 w 23"/>
                  <a:gd name="T9" fmla="*/ 1990 h 40"/>
                  <a:gd name="T10" fmla="*/ 835 w 23"/>
                  <a:gd name="T11" fmla="*/ 1338 h 40"/>
                  <a:gd name="T12" fmla="*/ 761 w 23"/>
                  <a:gd name="T13" fmla="*/ 559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0">
                    <a:moveTo>
                      <a:pt x="20" y="11"/>
                    </a:moveTo>
                    <a:cubicBezTo>
                      <a:pt x="16" y="8"/>
                      <a:pt x="12" y="5"/>
                      <a:pt x="8" y="3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1" y="6"/>
                      <a:pt x="2" y="11"/>
                      <a:pt x="3" y="20"/>
                    </a:cubicBezTo>
                    <a:cubicBezTo>
                      <a:pt x="4" y="30"/>
                      <a:pt x="8" y="40"/>
                      <a:pt x="15" y="39"/>
                    </a:cubicBezTo>
                    <a:cubicBezTo>
                      <a:pt x="22" y="38"/>
                      <a:pt x="23" y="29"/>
                      <a:pt x="22" y="26"/>
                    </a:cubicBezTo>
                    <a:cubicBezTo>
                      <a:pt x="22" y="23"/>
                      <a:pt x="21" y="16"/>
                      <a:pt x="20" y="11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Freeform 156">
                <a:extLst>
                  <a:ext uri="{FF2B5EF4-FFF2-40B4-BE49-F238E27FC236}">
                    <a16:creationId xmlns:a16="http://schemas.microsoft.com/office/drawing/2014/main" id="{2AD703D9-CED0-4A25-9DC1-603499E4C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093"/>
                <a:ext cx="47" cy="22"/>
              </a:xfrm>
              <a:custGeom>
                <a:avLst/>
                <a:gdLst>
                  <a:gd name="T0" fmla="*/ 710 w 19"/>
                  <a:gd name="T1" fmla="*/ 462 h 8"/>
                  <a:gd name="T2" fmla="*/ 710 w 19"/>
                  <a:gd name="T3" fmla="*/ 462 h 8"/>
                  <a:gd name="T4" fmla="*/ 183 w 19"/>
                  <a:gd name="T5" fmla="*/ 129 h 8"/>
                  <a:gd name="T6" fmla="*/ 0 w 19"/>
                  <a:gd name="T7" fmla="*/ 0 h 8"/>
                  <a:gd name="T8" fmla="*/ 0 w 19"/>
                  <a:gd name="T9" fmla="*/ 294 h 8"/>
                  <a:gd name="T10" fmla="*/ 710 w 19"/>
                  <a:gd name="T11" fmla="*/ 462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6" y="7"/>
                      <a:pt x="9" y="3"/>
                      <a:pt x="5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5"/>
                    </a:cubicBezTo>
                    <a:cubicBezTo>
                      <a:pt x="4" y="6"/>
                      <a:pt x="12" y="6"/>
                      <a:pt x="19" y="8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Freeform 157">
                <a:extLst>
                  <a:ext uri="{FF2B5EF4-FFF2-40B4-BE49-F238E27FC236}">
                    <a16:creationId xmlns:a16="http://schemas.microsoft.com/office/drawing/2014/main" id="{0EF14FB5-1FAC-4B80-AF1D-6E8DBE237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453"/>
                <a:ext cx="930" cy="787"/>
              </a:xfrm>
              <a:custGeom>
                <a:avLst/>
                <a:gdLst>
                  <a:gd name="T0" fmla="*/ 13833 w 372"/>
                  <a:gd name="T1" fmla="*/ 2185 h 295"/>
                  <a:gd name="T2" fmla="*/ 11020 w 372"/>
                  <a:gd name="T3" fmla="*/ 363 h 295"/>
                  <a:gd name="T4" fmla="*/ 10750 w 372"/>
                  <a:gd name="T5" fmla="*/ 0 h 295"/>
                  <a:gd name="T6" fmla="*/ 10470 w 372"/>
                  <a:gd name="T7" fmla="*/ 910 h 295"/>
                  <a:gd name="T8" fmla="*/ 9458 w 372"/>
                  <a:gd name="T9" fmla="*/ 2732 h 295"/>
                  <a:gd name="T10" fmla="*/ 6875 w 372"/>
                  <a:gd name="T11" fmla="*/ 9380 h 295"/>
                  <a:gd name="T12" fmla="*/ 6175 w 372"/>
                  <a:gd name="T13" fmla="*/ 10540 h 295"/>
                  <a:gd name="T14" fmla="*/ 5833 w 372"/>
                  <a:gd name="T15" fmla="*/ 10383 h 295"/>
                  <a:gd name="T16" fmla="*/ 5520 w 372"/>
                  <a:gd name="T17" fmla="*/ 9529 h 295"/>
                  <a:gd name="T18" fmla="*/ 5283 w 372"/>
                  <a:gd name="T19" fmla="*/ 8961 h 295"/>
                  <a:gd name="T20" fmla="*/ 4688 w 372"/>
                  <a:gd name="T21" fmla="*/ 8412 h 295"/>
                  <a:gd name="T22" fmla="*/ 4300 w 372"/>
                  <a:gd name="T23" fmla="*/ 8662 h 295"/>
                  <a:gd name="T24" fmla="*/ 4658 w 372"/>
                  <a:gd name="T25" fmla="*/ 9721 h 295"/>
                  <a:gd name="T26" fmla="*/ 4813 w 372"/>
                  <a:gd name="T27" fmla="*/ 10028 h 295"/>
                  <a:gd name="T28" fmla="*/ 4113 w 372"/>
                  <a:gd name="T29" fmla="*/ 9986 h 295"/>
                  <a:gd name="T30" fmla="*/ 3125 w 372"/>
                  <a:gd name="T31" fmla="*/ 9687 h 295"/>
                  <a:gd name="T32" fmla="*/ 1958 w 372"/>
                  <a:gd name="T33" fmla="*/ 9324 h 295"/>
                  <a:gd name="T34" fmla="*/ 1095 w 372"/>
                  <a:gd name="T35" fmla="*/ 9415 h 295"/>
                  <a:gd name="T36" fmla="*/ 675 w 372"/>
                  <a:gd name="T37" fmla="*/ 9721 h 295"/>
                  <a:gd name="T38" fmla="*/ 783 w 372"/>
                  <a:gd name="T39" fmla="*/ 10143 h 295"/>
                  <a:gd name="T40" fmla="*/ 395 w 372"/>
                  <a:gd name="T41" fmla="*/ 10178 h 295"/>
                  <a:gd name="T42" fmla="*/ 283 w 372"/>
                  <a:gd name="T43" fmla="*/ 10783 h 295"/>
                  <a:gd name="T44" fmla="*/ 208 w 372"/>
                  <a:gd name="T45" fmla="*/ 11509 h 295"/>
                  <a:gd name="T46" fmla="*/ 908 w 372"/>
                  <a:gd name="T47" fmla="*/ 11906 h 295"/>
                  <a:gd name="T48" fmla="*/ 1645 w 372"/>
                  <a:gd name="T49" fmla="*/ 12264 h 295"/>
                  <a:gd name="T50" fmla="*/ 2188 w 372"/>
                  <a:gd name="T51" fmla="*/ 12568 h 295"/>
                  <a:gd name="T52" fmla="*/ 1408 w 372"/>
                  <a:gd name="T53" fmla="*/ 12419 h 295"/>
                  <a:gd name="T54" fmla="*/ 863 w 372"/>
                  <a:gd name="T55" fmla="*/ 12205 h 295"/>
                  <a:gd name="T56" fmla="*/ 363 w 372"/>
                  <a:gd name="T57" fmla="*/ 12307 h 295"/>
                  <a:gd name="T58" fmla="*/ 988 w 372"/>
                  <a:gd name="T59" fmla="*/ 13024 h 295"/>
                  <a:gd name="T60" fmla="*/ 1845 w 372"/>
                  <a:gd name="T61" fmla="*/ 13422 h 295"/>
                  <a:gd name="T62" fmla="*/ 3250 w 372"/>
                  <a:gd name="T63" fmla="*/ 14433 h 295"/>
                  <a:gd name="T64" fmla="*/ 5125 w 372"/>
                  <a:gd name="T65" fmla="*/ 14889 h 295"/>
                  <a:gd name="T66" fmla="*/ 6408 w 372"/>
                  <a:gd name="T67" fmla="*/ 14433 h 295"/>
                  <a:gd name="T68" fmla="*/ 9145 w 372"/>
                  <a:gd name="T69" fmla="*/ 11658 h 295"/>
                  <a:gd name="T70" fmla="*/ 12738 w 372"/>
                  <a:gd name="T71" fmla="*/ 6077 h 295"/>
                  <a:gd name="T72" fmla="*/ 13563 w 372"/>
                  <a:gd name="T73" fmla="*/ 4655 h 295"/>
                  <a:gd name="T74" fmla="*/ 14063 w 372"/>
                  <a:gd name="T75" fmla="*/ 3495 h 295"/>
                  <a:gd name="T76" fmla="*/ 14533 w 372"/>
                  <a:gd name="T77" fmla="*/ 2220 h 295"/>
                  <a:gd name="T78" fmla="*/ 14533 w 372"/>
                  <a:gd name="T79" fmla="*/ 2185 h 295"/>
                  <a:gd name="T80" fmla="*/ 13833 w 372"/>
                  <a:gd name="T81" fmla="*/ 2185 h 2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2" h="295">
                    <a:moveTo>
                      <a:pt x="354" y="43"/>
                    </a:moveTo>
                    <a:cubicBezTo>
                      <a:pt x="334" y="43"/>
                      <a:pt x="289" y="15"/>
                      <a:pt x="282" y="7"/>
                    </a:cubicBezTo>
                    <a:cubicBezTo>
                      <a:pt x="280" y="5"/>
                      <a:pt x="278" y="2"/>
                      <a:pt x="275" y="0"/>
                    </a:cubicBezTo>
                    <a:cubicBezTo>
                      <a:pt x="275" y="1"/>
                      <a:pt x="272" y="9"/>
                      <a:pt x="268" y="18"/>
                    </a:cubicBezTo>
                    <a:cubicBezTo>
                      <a:pt x="264" y="28"/>
                      <a:pt x="255" y="39"/>
                      <a:pt x="242" y="54"/>
                    </a:cubicBezTo>
                    <a:cubicBezTo>
                      <a:pt x="214" y="77"/>
                      <a:pt x="187" y="167"/>
                      <a:pt x="176" y="185"/>
                    </a:cubicBezTo>
                    <a:cubicBezTo>
                      <a:pt x="170" y="193"/>
                      <a:pt x="163" y="201"/>
                      <a:pt x="158" y="208"/>
                    </a:cubicBezTo>
                    <a:cubicBezTo>
                      <a:pt x="153" y="212"/>
                      <a:pt x="150" y="208"/>
                      <a:pt x="149" y="205"/>
                    </a:cubicBezTo>
                    <a:cubicBezTo>
                      <a:pt x="147" y="200"/>
                      <a:pt x="143" y="192"/>
                      <a:pt x="141" y="188"/>
                    </a:cubicBezTo>
                    <a:cubicBezTo>
                      <a:pt x="140" y="183"/>
                      <a:pt x="137" y="178"/>
                      <a:pt x="135" y="177"/>
                    </a:cubicBezTo>
                    <a:cubicBezTo>
                      <a:pt x="132" y="176"/>
                      <a:pt x="121" y="169"/>
                      <a:pt x="120" y="166"/>
                    </a:cubicBezTo>
                    <a:cubicBezTo>
                      <a:pt x="118" y="163"/>
                      <a:pt x="110" y="164"/>
                      <a:pt x="110" y="171"/>
                    </a:cubicBezTo>
                    <a:cubicBezTo>
                      <a:pt x="110" y="177"/>
                      <a:pt x="115" y="188"/>
                      <a:pt x="119" y="192"/>
                    </a:cubicBezTo>
                    <a:cubicBezTo>
                      <a:pt x="123" y="197"/>
                      <a:pt x="123" y="198"/>
                      <a:pt x="123" y="198"/>
                    </a:cubicBezTo>
                    <a:cubicBezTo>
                      <a:pt x="117" y="198"/>
                      <a:pt x="114" y="199"/>
                      <a:pt x="105" y="197"/>
                    </a:cubicBezTo>
                    <a:cubicBezTo>
                      <a:pt x="96" y="194"/>
                      <a:pt x="86" y="194"/>
                      <a:pt x="80" y="191"/>
                    </a:cubicBezTo>
                    <a:cubicBezTo>
                      <a:pt x="73" y="188"/>
                      <a:pt x="58" y="186"/>
                      <a:pt x="50" y="184"/>
                    </a:cubicBezTo>
                    <a:cubicBezTo>
                      <a:pt x="43" y="183"/>
                      <a:pt x="36" y="185"/>
                      <a:pt x="28" y="186"/>
                    </a:cubicBezTo>
                    <a:cubicBezTo>
                      <a:pt x="21" y="187"/>
                      <a:pt x="18" y="190"/>
                      <a:pt x="17" y="192"/>
                    </a:cubicBezTo>
                    <a:cubicBezTo>
                      <a:pt x="16" y="195"/>
                      <a:pt x="18" y="199"/>
                      <a:pt x="20" y="200"/>
                    </a:cubicBezTo>
                    <a:cubicBezTo>
                      <a:pt x="15" y="201"/>
                      <a:pt x="13" y="200"/>
                      <a:pt x="10" y="201"/>
                    </a:cubicBezTo>
                    <a:cubicBezTo>
                      <a:pt x="4" y="203"/>
                      <a:pt x="2" y="210"/>
                      <a:pt x="7" y="213"/>
                    </a:cubicBezTo>
                    <a:cubicBezTo>
                      <a:pt x="3" y="213"/>
                      <a:pt x="0" y="222"/>
                      <a:pt x="5" y="227"/>
                    </a:cubicBezTo>
                    <a:cubicBezTo>
                      <a:pt x="11" y="232"/>
                      <a:pt x="17" y="232"/>
                      <a:pt x="23" y="235"/>
                    </a:cubicBezTo>
                    <a:cubicBezTo>
                      <a:pt x="28" y="237"/>
                      <a:pt x="37" y="239"/>
                      <a:pt x="42" y="242"/>
                    </a:cubicBezTo>
                    <a:cubicBezTo>
                      <a:pt x="46" y="244"/>
                      <a:pt x="56" y="248"/>
                      <a:pt x="56" y="248"/>
                    </a:cubicBezTo>
                    <a:cubicBezTo>
                      <a:pt x="49" y="246"/>
                      <a:pt x="40" y="246"/>
                      <a:pt x="36" y="245"/>
                    </a:cubicBezTo>
                    <a:cubicBezTo>
                      <a:pt x="33" y="244"/>
                      <a:pt x="23" y="241"/>
                      <a:pt x="22" y="241"/>
                    </a:cubicBezTo>
                    <a:cubicBezTo>
                      <a:pt x="20" y="241"/>
                      <a:pt x="10" y="237"/>
                      <a:pt x="9" y="243"/>
                    </a:cubicBezTo>
                    <a:cubicBezTo>
                      <a:pt x="8" y="251"/>
                      <a:pt x="17" y="255"/>
                      <a:pt x="25" y="257"/>
                    </a:cubicBezTo>
                    <a:cubicBezTo>
                      <a:pt x="32" y="259"/>
                      <a:pt x="39" y="261"/>
                      <a:pt x="47" y="265"/>
                    </a:cubicBezTo>
                    <a:cubicBezTo>
                      <a:pt x="55" y="269"/>
                      <a:pt x="68" y="280"/>
                      <a:pt x="83" y="285"/>
                    </a:cubicBezTo>
                    <a:cubicBezTo>
                      <a:pt x="98" y="289"/>
                      <a:pt x="118" y="293"/>
                      <a:pt x="131" y="294"/>
                    </a:cubicBezTo>
                    <a:cubicBezTo>
                      <a:pt x="145" y="295"/>
                      <a:pt x="146" y="291"/>
                      <a:pt x="164" y="285"/>
                    </a:cubicBezTo>
                    <a:cubicBezTo>
                      <a:pt x="182" y="278"/>
                      <a:pt x="214" y="248"/>
                      <a:pt x="234" y="230"/>
                    </a:cubicBezTo>
                    <a:cubicBezTo>
                      <a:pt x="289" y="183"/>
                      <a:pt x="317" y="134"/>
                      <a:pt x="326" y="120"/>
                    </a:cubicBezTo>
                    <a:cubicBezTo>
                      <a:pt x="335" y="107"/>
                      <a:pt x="339" y="99"/>
                      <a:pt x="347" y="92"/>
                    </a:cubicBezTo>
                    <a:cubicBezTo>
                      <a:pt x="355" y="84"/>
                      <a:pt x="354" y="78"/>
                      <a:pt x="360" y="69"/>
                    </a:cubicBezTo>
                    <a:cubicBezTo>
                      <a:pt x="366" y="60"/>
                      <a:pt x="372" y="44"/>
                      <a:pt x="372" y="44"/>
                    </a:cubicBezTo>
                    <a:cubicBezTo>
                      <a:pt x="372" y="43"/>
                      <a:pt x="372" y="43"/>
                      <a:pt x="372" y="43"/>
                    </a:cubicBezTo>
                    <a:cubicBezTo>
                      <a:pt x="367" y="43"/>
                      <a:pt x="361" y="43"/>
                      <a:pt x="354" y="43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Freeform 158">
                <a:extLst>
                  <a:ext uri="{FF2B5EF4-FFF2-40B4-BE49-F238E27FC236}">
                    <a16:creationId xmlns:a16="http://schemas.microsoft.com/office/drawing/2014/main" id="{A95EEC02-0645-498F-A224-750CF6D6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789"/>
                <a:ext cx="612" cy="648"/>
              </a:xfrm>
              <a:custGeom>
                <a:avLst/>
                <a:gdLst>
                  <a:gd name="T0" fmla="*/ 9460 w 245"/>
                  <a:gd name="T1" fmla="*/ 6371 h 243"/>
                  <a:gd name="T2" fmla="*/ 9510 w 245"/>
                  <a:gd name="T3" fmla="*/ 4096 h 243"/>
                  <a:gd name="T4" fmla="*/ 8368 w 245"/>
                  <a:gd name="T5" fmla="*/ 2027 h 243"/>
                  <a:gd name="T6" fmla="*/ 3694 w 245"/>
                  <a:gd name="T7" fmla="*/ 760 h 243"/>
                  <a:gd name="T8" fmla="*/ 1634 w 245"/>
                  <a:gd name="T9" fmla="*/ 2368 h 243"/>
                  <a:gd name="T10" fmla="*/ 342 w 245"/>
                  <a:gd name="T11" fmla="*/ 5155 h 243"/>
                  <a:gd name="T12" fmla="*/ 417 w 245"/>
                  <a:gd name="T13" fmla="*/ 6165 h 243"/>
                  <a:gd name="T14" fmla="*/ 155 w 245"/>
                  <a:gd name="T15" fmla="*/ 8043 h 243"/>
                  <a:gd name="T16" fmla="*/ 417 w 245"/>
                  <a:gd name="T17" fmla="*/ 9045 h 243"/>
                  <a:gd name="T18" fmla="*/ 187 w 245"/>
                  <a:gd name="T19" fmla="*/ 10069 h 243"/>
                  <a:gd name="T20" fmla="*/ 575 w 245"/>
                  <a:gd name="T21" fmla="*/ 9763 h 243"/>
                  <a:gd name="T22" fmla="*/ 779 w 245"/>
                  <a:gd name="T23" fmla="*/ 11128 h 243"/>
                  <a:gd name="T24" fmla="*/ 1404 w 245"/>
                  <a:gd name="T25" fmla="*/ 11584 h 243"/>
                  <a:gd name="T26" fmla="*/ 1903 w 245"/>
                  <a:gd name="T27" fmla="*/ 12288 h 243"/>
                  <a:gd name="T28" fmla="*/ 2653 w 245"/>
                  <a:gd name="T29" fmla="*/ 12083 h 243"/>
                  <a:gd name="T30" fmla="*/ 3040 w 245"/>
                  <a:gd name="T31" fmla="*/ 11229 h 243"/>
                  <a:gd name="T32" fmla="*/ 3744 w 245"/>
                  <a:gd name="T33" fmla="*/ 11627 h 243"/>
                  <a:gd name="T34" fmla="*/ 4007 w 245"/>
                  <a:gd name="T35" fmla="*/ 10013 h 243"/>
                  <a:gd name="T36" fmla="*/ 4674 w 245"/>
                  <a:gd name="T37" fmla="*/ 9557 h 243"/>
                  <a:gd name="T38" fmla="*/ 4911 w 245"/>
                  <a:gd name="T39" fmla="*/ 8285 h 243"/>
                  <a:gd name="T40" fmla="*/ 5848 w 245"/>
                  <a:gd name="T41" fmla="*/ 10675 h 243"/>
                  <a:gd name="T42" fmla="*/ 6502 w 245"/>
                  <a:gd name="T43" fmla="*/ 9955 h 243"/>
                  <a:gd name="T44" fmla="*/ 6702 w 245"/>
                  <a:gd name="T45" fmla="*/ 10013 h 243"/>
                  <a:gd name="T46" fmla="*/ 6782 w 245"/>
                  <a:gd name="T47" fmla="*/ 9920 h 243"/>
                  <a:gd name="T48" fmla="*/ 7327 w 245"/>
                  <a:gd name="T49" fmla="*/ 9955 h 243"/>
                  <a:gd name="T50" fmla="*/ 7669 w 245"/>
                  <a:gd name="T51" fmla="*/ 9864 h 243"/>
                  <a:gd name="T52" fmla="*/ 8056 w 245"/>
                  <a:gd name="T53" fmla="*/ 10261 h 243"/>
                  <a:gd name="T54" fmla="*/ 8448 w 245"/>
                  <a:gd name="T55" fmla="*/ 9352 h 243"/>
                  <a:gd name="T56" fmla="*/ 8448 w 245"/>
                  <a:gd name="T57" fmla="*/ 8397 h 243"/>
                  <a:gd name="T58" fmla="*/ 8448 w 245"/>
                  <a:gd name="T59" fmla="*/ 7736 h 243"/>
                  <a:gd name="T60" fmla="*/ 8605 w 245"/>
                  <a:gd name="T61" fmla="*/ 7339 h 243"/>
                  <a:gd name="T62" fmla="*/ 9460 w 245"/>
                  <a:gd name="T63" fmla="*/ 6371 h 2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5" h="243">
                    <a:moveTo>
                      <a:pt x="243" y="126"/>
                    </a:moveTo>
                    <a:cubicBezTo>
                      <a:pt x="245" y="112"/>
                      <a:pt x="245" y="95"/>
                      <a:pt x="244" y="81"/>
                    </a:cubicBezTo>
                    <a:cubicBezTo>
                      <a:pt x="242" y="70"/>
                      <a:pt x="223" y="50"/>
                      <a:pt x="215" y="40"/>
                    </a:cubicBezTo>
                    <a:cubicBezTo>
                      <a:pt x="183" y="0"/>
                      <a:pt x="139" y="11"/>
                      <a:pt x="95" y="15"/>
                    </a:cubicBezTo>
                    <a:cubicBezTo>
                      <a:pt x="73" y="17"/>
                      <a:pt x="57" y="32"/>
                      <a:pt x="42" y="47"/>
                    </a:cubicBezTo>
                    <a:cubicBezTo>
                      <a:pt x="25" y="62"/>
                      <a:pt x="17" y="79"/>
                      <a:pt x="9" y="102"/>
                    </a:cubicBezTo>
                    <a:cubicBezTo>
                      <a:pt x="6" y="111"/>
                      <a:pt x="7" y="114"/>
                      <a:pt x="11" y="122"/>
                    </a:cubicBezTo>
                    <a:cubicBezTo>
                      <a:pt x="16" y="132"/>
                      <a:pt x="7" y="148"/>
                      <a:pt x="4" y="159"/>
                    </a:cubicBezTo>
                    <a:cubicBezTo>
                      <a:pt x="3" y="165"/>
                      <a:pt x="0" y="177"/>
                      <a:pt x="11" y="179"/>
                    </a:cubicBezTo>
                    <a:cubicBezTo>
                      <a:pt x="10" y="186"/>
                      <a:pt x="8" y="192"/>
                      <a:pt x="5" y="199"/>
                    </a:cubicBezTo>
                    <a:cubicBezTo>
                      <a:pt x="8" y="197"/>
                      <a:pt x="12" y="195"/>
                      <a:pt x="15" y="193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26" y="221"/>
                      <a:pt x="33" y="225"/>
                      <a:pt x="36" y="229"/>
                    </a:cubicBezTo>
                    <a:cubicBezTo>
                      <a:pt x="40" y="233"/>
                      <a:pt x="44" y="239"/>
                      <a:pt x="49" y="243"/>
                    </a:cubicBezTo>
                    <a:cubicBezTo>
                      <a:pt x="53" y="229"/>
                      <a:pt x="61" y="227"/>
                      <a:pt x="68" y="239"/>
                    </a:cubicBezTo>
                    <a:cubicBezTo>
                      <a:pt x="67" y="234"/>
                      <a:pt x="74" y="226"/>
                      <a:pt x="78" y="222"/>
                    </a:cubicBezTo>
                    <a:cubicBezTo>
                      <a:pt x="88" y="214"/>
                      <a:pt x="89" y="225"/>
                      <a:pt x="96" y="230"/>
                    </a:cubicBezTo>
                    <a:cubicBezTo>
                      <a:pt x="96" y="219"/>
                      <a:pt x="96" y="209"/>
                      <a:pt x="103" y="198"/>
                    </a:cubicBezTo>
                    <a:cubicBezTo>
                      <a:pt x="106" y="192"/>
                      <a:pt x="113" y="180"/>
                      <a:pt x="120" y="189"/>
                    </a:cubicBezTo>
                    <a:cubicBezTo>
                      <a:pt x="120" y="180"/>
                      <a:pt x="121" y="171"/>
                      <a:pt x="126" y="164"/>
                    </a:cubicBezTo>
                    <a:cubicBezTo>
                      <a:pt x="141" y="178"/>
                      <a:pt x="149" y="191"/>
                      <a:pt x="150" y="211"/>
                    </a:cubicBezTo>
                    <a:cubicBezTo>
                      <a:pt x="155" y="204"/>
                      <a:pt x="158" y="197"/>
                      <a:pt x="167" y="197"/>
                    </a:cubicBezTo>
                    <a:cubicBezTo>
                      <a:pt x="169" y="196"/>
                      <a:pt x="170" y="198"/>
                      <a:pt x="172" y="198"/>
                    </a:cubicBezTo>
                    <a:cubicBezTo>
                      <a:pt x="173" y="198"/>
                      <a:pt x="173" y="196"/>
                      <a:pt x="174" y="196"/>
                    </a:cubicBezTo>
                    <a:cubicBezTo>
                      <a:pt x="178" y="196"/>
                      <a:pt x="183" y="195"/>
                      <a:pt x="188" y="197"/>
                    </a:cubicBezTo>
                    <a:cubicBezTo>
                      <a:pt x="191" y="193"/>
                      <a:pt x="197" y="195"/>
                      <a:pt x="197" y="195"/>
                    </a:cubicBezTo>
                    <a:cubicBezTo>
                      <a:pt x="201" y="196"/>
                      <a:pt x="205" y="200"/>
                      <a:pt x="207" y="203"/>
                    </a:cubicBezTo>
                    <a:cubicBezTo>
                      <a:pt x="210" y="197"/>
                      <a:pt x="209" y="189"/>
                      <a:pt x="217" y="185"/>
                    </a:cubicBezTo>
                    <a:cubicBezTo>
                      <a:pt x="213" y="178"/>
                      <a:pt x="218" y="172"/>
                      <a:pt x="217" y="166"/>
                    </a:cubicBezTo>
                    <a:cubicBezTo>
                      <a:pt x="217" y="161"/>
                      <a:pt x="215" y="159"/>
                      <a:pt x="217" y="153"/>
                    </a:cubicBezTo>
                    <a:cubicBezTo>
                      <a:pt x="219" y="150"/>
                      <a:pt x="220" y="148"/>
                      <a:pt x="221" y="145"/>
                    </a:cubicBezTo>
                    <a:cubicBezTo>
                      <a:pt x="225" y="139"/>
                      <a:pt x="232" y="127"/>
                      <a:pt x="243" y="126"/>
                    </a:cubicBezTo>
                    <a:close/>
                  </a:path>
                </a:pathLst>
              </a:custGeom>
              <a:solidFill>
                <a:srgbClr val="F6D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Freeform 159">
                <a:extLst>
                  <a:ext uri="{FF2B5EF4-FFF2-40B4-BE49-F238E27FC236}">
                    <a16:creationId xmlns:a16="http://schemas.microsoft.com/office/drawing/2014/main" id="{452ED6C8-BF02-4DC1-947A-35C66528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128"/>
                <a:ext cx="514" cy="528"/>
              </a:xfrm>
              <a:custGeom>
                <a:avLst/>
                <a:gdLst>
                  <a:gd name="T0" fmla="*/ 7720 w 206"/>
                  <a:gd name="T1" fmla="*/ 248 h 198"/>
                  <a:gd name="T2" fmla="*/ 7283 w 206"/>
                  <a:gd name="T3" fmla="*/ 0 h 198"/>
                  <a:gd name="T4" fmla="*/ 6817 w 206"/>
                  <a:gd name="T5" fmla="*/ 456 h 198"/>
                  <a:gd name="T6" fmla="*/ 6662 w 206"/>
                  <a:gd name="T7" fmla="*/ 760 h 198"/>
                  <a:gd name="T8" fmla="*/ 6662 w 206"/>
                  <a:gd name="T9" fmla="*/ 760 h 198"/>
                  <a:gd name="T10" fmla="*/ 6587 w 206"/>
                  <a:gd name="T11" fmla="*/ 909 h 198"/>
                  <a:gd name="T12" fmla="*/ 6430 w 206"/>
                  <a:gd name="T13" fmla="*/ 1309 h 198"/>
                  <a:gd name="T14" fmla="*/ 6430 w 206"/>
                  <a:gd name="T15" fmla="*/ 1971 h 198"/>
                  <a:gd name="T16" fmla="*/ 6430 w 206"/>
                  <a:gd name="T17" fmla="*/ 2936 h 198"/>
                  <a:gd name="T18" fmla="*/ 6046 w 206"/>
                  <a:gd name="T19" fmla="*/ 3848 h 198"/>
                  <a:gd name="T20" fmla="*/ 5654 w 206"/>
                  <a:gd name="T21" fmla="*/ 3435 h 198"/>
                  <a:gd name="T22" fmla="*/ 5310 w 206"/>
                  <a:gd name="T23" fmla="*/ 3549 h 198"/>
                  <a:gd name="T24" fmla="*/ 4768 w 206"/>
                  <a:gd name="T25" fmla="*/ 3491 h 198"/>
                  <a:gd name="T26" fmla="*/ 4693 w 206"/>
                  <a:gd name="T27" fmla="*/ 3584 h 198"/>
                  <a:gd name="T28" fmla="*/ 4489 w 206"/>
                  <a:gd name="T29" fmla="*/ 3549 h 198"/>
                  <a:gd name="T30" fmla="*/ 3835 w 206"/>
                  <a:gd name="T31" fmla="*/ 4245 h 198"/>
                  <a:gd name="T32" fmla="*/ 2907 w 206"/>
                  <a:gd name="T33" fmla="*/ 1877 h 198"/>
                  <a:gd name="T34" fmla="*/ 2670 w 206"/>
                  <a:gd name="T35" fmla="*/ 3128 h 198"/>
                  <a:gd name="T36" fmla="*/ 2016 w 206"/>
                  <a:gd name="T37" fmla="*/ 3584 h 198"/>
                  <a:gd name="T38" fmla="*/ 1737 w 206"/>
                  <a:gd name="T39" fmla="*/ 5213 h 198"/>
                  <a:gd name="T40" fmla="*/ 1040 w 206"/>
                  <a:gd name="T41" fmla="*/ 4800 h 198"/>
                  <a:gd name="T42" fmla="*/ 654 w 206"/>
                  <a:gd name="T43" fmla="*/ 5667 h 198"/>
                  <a:gd name="T44" fmla="*/ 0 w 206"/>
                  <a:gd name="T45" fmla="*/ 5555 h 198"/>
                  <a:gd name="T46" fmla="*/ 312 w 206"/>
                  <a:gd name="T47" fmla="*/ 6429 h 198"/>
                  <a:gd name="T48" fmla="*/ 853 w 206"/>
                  <a:gd name="T49" fmla="*/ 7189 h 198"/>
                  <a:gd name="T50" fmla="*/ 966 w 206"/>
                  <a:gd name="T51" fmla="*/ 7944 h 198"/>
                  <a:gd name="T52" fmla="*/ 1120 w 206"/>
                  <a:gd name="T53" fmla="*/ 8853 h 198"/>
                  <a:gd name="T54" fmla="*/ 1707 w 206"/>
                  <a:gd name="T55" fmla="*/ 9045 h 198"/>
                  <a:gd name="T56" fmla="*/ 2173 w 206"/>
                  <a:gd name="T57" fmla="*/ 8589 h 198"/>
                  <a:gd name="T58" fmla="*/ 2360 w 206"/>
                  <a:gd name="T59" fmla="*/ 8648 h 198"/>
                  <a:gd name="T60" fmla="*/ 2565 w 206"/>
                  <a:gd name="T61" fmla="*/ 9011 h 198"/>
                  <a:gd name="T62" fmla="*/ 2952 w 206"/>
                  <a:gd name="T63" fmla="*/ 9408 h 198"/>
                  <a:gd name="T64" fmla="*/ 3448 w 206"/>
                  <a:gd name="T65" fmla="*/ 9920 h 198"/>
                  <a:gd name="T66" fmla="*/ 4302 w 206"/>
                  <a:gd name="T67" fmla="*/ 9864 h 198"/>
                  <a:gd name="T68" fmla="*/ 5342 w 206"/>
                  <a:gd name="T69" fmla="*/ 8952 h 198"/>
                  <a:gd name="T70" fmla="*/ 6712 w 206"/>
                  <a:gd name="T71" fmla="*/ 6464 h 198"/>
                  <a:gd name="T72" fmla="*/ 7096 w 206"/>
                  <a:gd name="T73" fmla="*/ 3848 h 198"/>
                  <a:gd name="T74" fmla="*/ 7096 w 206"/>
                  <a:gd name="T75" fmla="*/ 3491 h 198"/>
                  <a:gd name="T76" fmla="*/ 7720 w 206"/>
                  <a:gd name="T77" fmla="*/ 2333 h 198"/>
                  <a:gd name="T78" fmla="*/ 7720 w 206"/>
                  <a:gd name="T79" fmla="*/ 248 h 1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6" h="198">
                    <a:moveTo>
                      <a:pt x="199" y="5"/>
                    </a:moveTo>
                    <a:cubicBezTo>
                      <a:pt x="195" y="2"/>
                      <a:pt x="192" y="0"/>
                      <a:pt x="188" y="0"/>
                    </a:cubicBezTo>
                    <a:cubicBezTo>
                      <a:pt x="183" y="2"/>
                      <a:pt x="179" y="5"/>
                      <a:pt x="176" y="9"/>
                    </a:cubicBezTo>
                    <a:cubicBezTo>
                      <a:pt x="175" y="11"/>
                      <a:pt x="174" y="13"/>
                      <a:pt x="172" y="15"/>
                    </a:cubicBezTo>
                    <a:cubicBezTo>
                      <a:pt x="172" y="15"/>
                      <a:pt x="172" y="15"/>
                      <a:pt x="172" y="15"/>
                    </a:cubicBezTo>
                    <a:cubicBezTo>
                      <a:pt x="171" y="16"/>
                      <a:pt x="170" y="17"/>
                      <a:pt x="170" y="18"/>
                    </a:cubicBezTo>
                    <a:cubicBezTo>
                      <a:pt x="169" y="21"/>
                      <a:pt x="168" y="23"/>
                      <a:pt x="166" y="26"/>
                    </a:cubicBezTo>
                    <a:cubicBezTo>
                      <a:pt x="164" y="32"/>
                      <a:pt x="166" y="34"/>
                      <a:pt x="166" y="39"/>
                    </a:cubicBezTo>
                    <a:cubicBezTo>
                      <a:pt x="167" y="45"/>
                      <a:pt x="162" y="51"/>
                      <a:pt x="166" y="58"/>
                    </a:cubicBezTo>
                    <a:cubicBezTo>
                      <a:pt x="158" y="62"/>
                      <a:pt x="159" y="70"/>
                      <a:pt x="156" y="76"/>
                    </a:cubicBezTo>
                    <a:cubicBezTo>
                      <a:pt x="154" y="73"/>
                      <a:pt x="150" y="69"/>
                      <a:pt x="146" y="68"/>
                    </a:cubicBezTo>
                    <a:cubicBezTo>
                      <a:pt x="146" y="68"/>
                      <a:pt x="140" y="66"/>
                      <a:pt x="137" y="70"/>
                    </a:cubicBezTo>
                    <a:cubicBezTo>
                      <a:pt x="132" y="68"/>
                      <a:pt x="127" y="69"/>
                      <a:pt x="123" y="69"/>
                    </a:cubicBezTo>
                    <a:cubicBezTo>
                      <a:pt x="122" y="69"/>
                      <a:pt x="122" y="71"/>
                      <a:pt x="121" y="71"/>
                    </a:cubicBezTo>
                    <a:cubicBezTo>
                      <a:pt x="119" y="71"/>
                      <a:pt x="118" y="69"/>
                      <a:pt x="116" y="70"/>
                    </a:cubicBezTo>
                    <a:cubicBezTo>
                      <a:pt x="107" y="70"/>
                      <a:pt x="104" y="77"/>
                      <a:pt x="99" y="84"/>
                    </a:cubicBezTo>
                    <a:cubicBezTo>
                      <a:pt x="98" y="64"/>
                      <a:pt x="90" y="51"/>
                      <a:pt x="75" y="37"/>
                    </a:cubicBezTo>
                    <a:cubicBezTo>
                      <a:pt x="70" y="44"/>
                      <a:pt x="69" y="53"/>
                      <a:pt x="69" y="62"/>
                    </a:cubicBezTo>
                    <a:cubicBezTo>
                      <a:pt x="62" y="53"/>
                      <a:pt x="55" y="65"/>
                      <a:pt x="52" y="71"/>
                    </a:cubicBezTo>
                    <a:cubicBezTo>
                      <a:pt x="45" y="82"/>
                      <a:pt x="45" y="92"/>
                      <a:pt x="45" y="103"/>
                    </a:cubicBezTo>
                    <a:cubicBezTo>
                      <a:pt x="38" y="98"/>
                      <a:pt x="37" y="87"/>
                      <a:pt x="27" y="95"/>
                    </a:cubicBezTo>
                    <a:cubicBezTo>
                      <a:pt x="23" y="99"/>
                      <a:pt x="16" y="107"/>
                      <a:pt x="17" y="112"/>
                    </a:cubicBezTo>
                    <a:cubicBezTo>
                      <a:pt x="11" y="102"/>
                      <a:pt x="5" y="102"/>
                      <a:pt x="0" y="110"/>
                    </a:cubicBezTo>
                    <a:cubicBezTo>
                      <a:pt x="1" y="117"/>
                      <a:pt x="5" y="120"/>
                      <a:pt x="8" y="127"/>
                    </a:cubicBezTo>
                    <a:cubicBezTo>
                      <a:pt x="12" y="135"/>
                      <a:pt x="22" y="142"/>
                      <a:pt x="22" y="142"/>
                    </a:cubicBezTo>
                    <a:cubicBezTo>
                      <a:pt x="23" y="146"/>
                      <a:pt x="24" y="152"/>
                      <a:pt x="25" y="157"/>
                    </a:cubicBezTo>
                    <a:cubicBezTo>
                      <a:pt x="27" y="164"/>
                      <a:pt x="28" y="170"/>
                      <a:pt x="29" y="175"/>
                    </a:cubicBezTo>
                    <a:cubicBezTo>
                      <a:pt x="31" y="179"/>
                      <a:pt x="37" y="182"/>
                      <a:pt x="44" y="179"/>
                    </a:cubicBezTo>
                    <a:cubicBezTo>
                      <a:pt x="48" y="178"/>
                      <a:pt x="52" y="173"/>
                      <a:pt x="56" y="170"/>
                    </a:cubicBezTo>
                    <a:cubicBezTo>
                      <a:pt x="58" y="169"/>
                      <a:pt x="60" y="170"/>
                      <a:pt x="61" y="171"/>
                    </a:cubicBezTo>
                    <a:cubicBezTo>
                      <a:pt x="62" y="174"/>
                      <a:pt x="65" y="176"/>
                      <a:pt x="66" y="178"/>
                    </a:cubicBezTo>
                    <a:cubicBezTo>
                      <a:pt x="66" y="180"/>
                      <a:pt x="73" y="182"/>
                      <a:pt x="76" y="186"/>
                    </a:cubicBezTo>
                    <a:cubicBezTo>
                      <a:pt x="79" y="189"/>
                      <a:pt x="81" y="195"/>
                      <a:pt x="89" y="196"/>
                    </a:cubicBezTo>
                    <a:cubicBezTo>
                      <a:pt x="95" y="198"/>
                      <a:pt x="100" y="198"/>
                      <a:pt x="111" y="195"/>
                    </a:cubicBezTo>
                    <a:cubicBezTo>
                      <a:pt x="122" y="193"/>
                      <a:pt x="132" y="183"/>
                      <a:pt x="138" y="177"/>
                    </a:cubicBezTo>
                    <a:cubicBezTo>
                      <a:pt x="144" y="171"/>
                      <a:pt x="167" y="147"/>
                      <a:pt x="173" y="128"/>
                    </a:cubicBezTo>
                    <a:cubicBezTo>
                      <a:pt x="179" y="109"/>
                      <a:pt x="185" y="84"/>
                      <a:pt x="183" y="76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96" y="70"/>
                      <a:pt x="195" y="56"/>
                      <a:pt x="199" y="46"/>
                    </a:cubicBezTo>
                    <a:cubicBezTo>
                      <a:pt x="204" y="36"/>
                      <a:pt x="206" y="13"/>
                      <a:pt x="199" y="5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Freeform 160">
                <a:extLst>
                  <a:ext uri="{FF2B5EF4-FFF2-40B4-BE49-F238E27FC236}">
                    <a16:creationId xmlns:a16="http://schemas.microsoft.com/office/drawing/2014/main" id="{D0F03C8A-1811-40E4-98BF-8A163DC9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307"/>
                <a:ext cx="233" cy="376"/>
              </a:xfrm>
              <a:custGeom>
                <a:avLst/>
                <a:gdLst>
                  <a:gd name="T0" fmla="*/ 3457 w 93"/>
                  <a:gd name="T1" fmla="*/ 0 h 141"/>
                  <a:gd name="T2" fmla="*/ 3457 w 93"/>
                  <a:gd name="T3" fmla="*/ 0 h 141"/>
                  <a:gd name="T4" fmla="*/ 3194 w 93"/>
                  <a:gd name="T5" fmla="*/ 93 h 141"/>
                  <a:gd name="T6" fmla="*/ 3194 w 93"/>
                  <a:gd name="T7" fmla="*/ 456 h 141"/>
                  <a:gd name="T8" fmla="*/ 2799 w 93"/>
                  <a:gd name="T9" fmla="*/ 3093 h 141"/>
                  <a:gd name="T10" fmla="*/ 1413 w 93"/>
                  <a:gd name="T11" fmla="*/ 5555 h 141"/>
                  <a:gd name="T12" fmla="*/ 363 w 93"/>
                  <a:gd name="T13" fmla="*/ 6464 h 141"/>
                  <a:gd name="T14" fmla="*/ 0 w 93"/>
                  <a:gd name="T15" fmla="*/ 6579 h 141"/>
                  <a:gd name="T16" fmla="*/ 0 w 93"/>
                  <a:gd name="T17" fmla="*/ 6621 h 141"/>
                  <a:gd name="T18" fmla="*/ 1305 w 93"/>
                  <a:gd name="T19" fmla="*/ 6883 h 141"/>
                  <a:gd name="T20" fmla="*/ 2718 w 93"/>
                  <a:gd name="T21" fmla="*/ 5213 h 141"/>
                  <a:gd name="T22" fmla="*/ 3665 w 93"/>
                  <a:gd name="T23" fmla="*/ 1059 h 141"/>
                  <a:gd name="T24" fmla="*/ 3457 w 93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141">
                    <a:moveTo>
                      <a:pt x="88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6" y="2"/>
                      <a:pt x="84" y="2"/>
                      <a:pt x="81" y="2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3" y="17"/>
                      <a:pt x="77" y="42"/>
                      <a:pt x="71" y="61"/>
                    </a:cubicBezTo>
                    <a:cubicBezTo>
                      <a:pt x="65" y="80"/>
                      <a:pt x="42" y="104"/>
                      <a:pt x="36" y="110"/>
                    </a:cubicBezTo>
                    <a:cubicBezTo>
                      <a:pt x="30" y="116"/>
                      <a:pt x="20" y="126"/>
                      <a:pt x="9" y="128"/>
                    </a:cubicBezTo>
                    <a:cubicBezTo>
                      <a:pt x="5" y="129"/>
                      <a:pt x="3" y="130"/>
                      <a:pt x="0" y="13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5" y="141"/>
                      <a:pt x="24" y="139"/>
                      <a:pt x="33" y="136"/>
                    </a:cubicBezTo>
                    <a:cubicBezTo>
                      <a:pt x="50" y="130"/>
                      <a:pt x="61" y="118"/>
                      <a:pt x="69" y="103"/>
                    </a:cubicBezTo>
                    <a:cubicBezTo>
                      <a:pt x="83" y="78"/>
                      <a:pt x="92" y="49"/>
                      <a:pt x="93" y="21"/>
                    </a:cubicBezTo>
                    <a:cubicBezTo>
                      <a:pt x="90" y="12"/>
                      <a:pt x="86" y="4"/>
                      <a:pt x="88" y="0"/>
                    </a:cubicBezTo>
                    <a:close/>
                  </a:path>
                </a:pathLst>
              </a:custGeom>
              <a:solidFill>
                <a:srgbClr val="F2D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Freeform 161">
                <a:extLst>
                  <a:ext uri="{FF2B5EF4-FFF2-40B4-BE49-F238E27FC236}">
                    <a16:creationId xmlns:a16="http://schemas.microsoft.com/office/drawing/2014/main" id="{8E48FBE7-7BF3-4BFB-805D-2F0C4E129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176"/>
                <a:ext cx="72" cy="107"/>
              </a:xfrm>
              <a:custGeom>
                <a:avLst/>
                <a:gdLst>
                  <a:gd name="T0" fmla="*/ 765 w 29"/>
                  <a:gd name="T1" fmla="*/ 0 h 40"/>
                  <a:gd name="T2" fmla="*/ 412 w 29"/>
                  <a:gd name="T3" fmla="*/ 1589 h 40"/>
                  <a:gd name="T4" fmla="*/ 536 w 29"/>
                  <a:gd name="T5" fmla="*/ 1953 h 40"/>
                  <a:gd name="T6" fmla="*/ 765 w 29"/>
                  <a:gd name="T7" fmla="*/ 1338 h 40"/>
                  <a:gd name="T8" fmla="*/ 919 w 2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0">
                    <a:moveTo>
                      <a:pt x="20" y="0"/>
                    </a:moveTo>
                    <a:cubicBezTo>
                      <a:pt x="0" y="2"/>
                      <a:pt x="10" y="20"/>
                      <a:pt x="11" y="31"/>
                    </a:cubicBezTo>
                    <a:cubicBezTo>
                      <a:pt x="12" y="33"/>
                      <a:pt x="9" y="37"/>
                      <a:pt x="14" y="38"/>
                    </a:cubicBezTo>
                    <a:cubicBezTo>
                      <a:pt x="20" y="40"/>
                      <a:pt x="20" y="30"/>
                      <a:pt x="20" y="26"/>
                    </a:cubicBezTo>
                    <a:cubicBezTo>
                      <a:pt x="22" y="16"/>
                      <a:pt x="29" y="11"/>
                      <a:pt x="24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Freeform 162">
                <a:extLst>
                  <a:ext uri="{FF2B5EF4-FFF2-40B4-BE49-F238E27FC236}">
                    <a16:creationId xmlns:a16="http://schemas.microsoft.com/office/drawing/2014/main" id="{F9504EBC-9E9F-4599-88B4-1F26D0C1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1320"/>
                <a:ext cx="58" cy="224"/>
              </a:xfrm>
              <a:custGeom>
                <a:avLst/>
                <a:gdLst>
                  <a:gd name="T0" fmla="*/ 643 w 23"/>
                  <a:gd name="T1" fmla="*/ 205 h 84"/>
                  <a:gd name="T2" fmla="*/ 285 w 23"/>
                  <a:gd name="T3" fmla="*/ 2027 h 84"/>
                  <a:gd name="T4" fmla="*/ 0 w 23"/>
                  <a:gd name="T5" fmla="*/ 3093 h 84"/>
                  <a:gd name="T6" fmla="*/ 209 w 23"/>
                  <a:gd name="T7" fmla="*/ 4245 h 84"/>
                  <a:gd name="T8" fmla="*/ 610 w 23"/>
                  <a:gd name="T9" fmla="*/ 2979 h 84"/>
                  <a:gd name="T10" fmla="*/ 852 w 23"/>
                  <a:gd name="T11" fmla="*/ 1728 h 84"/>
                  <a:gd name="T12" fmla="*/ 928 w 23"/>
                  <a:gd name="T13" fmla="*/ 853 h 84"/>
                  <a:gd name="T14" fmla="*/ 686 w 23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84">
                    <a:moveTo>
                      <a:pt x="16" y="4"/>
                    </a:moveTo>
                    <a:cubicBezTo>
                      <a:pt x="16" y="16"/>
                      <a:pt x="10" y="28"/>
                      <a:pt x="7" y="40"/>
                    </a:cubicBezTo>
                    <a:cubicBezTo>
                      <a:pt x="6" y="47"/>
                      <a:pt x="1" y="54"/>
                      <a:pt x="0" y="61"/>
                    </a:cubicBezTo>
                    <a:cubicBezTo>
                      <a:pt x="6" y="62"/>
                      <a:pt x="6" y="79"/>
                      <a:pt x="5" y="84"/>
                    </a:cubicBezTo>
                    <a:cubicBezTo>
                      <a:pt x="11" y="78"/>
                      <a:pt x="12" y="67"/>
                      <a:pt x="15" y="59"/>
                    </a:cubicBezTo>
                    <a:cubicBezTo>
                      <a:pt x="17" y="51"/>
                      <a:pt x="19" y="42"/>
                      <a:pt x="21" y="34"/>
                    </a:cubicBezTo>
                    <a:cubicBezTo>
                      <a:pt x="22" y="29"/>
                      <a:pt x="23" y="22"/>
                      <a:pt x="23" y="17"/>
                    </a:cubicBezTo>
                    <a:cubicBezTo>
                      <a:pt x="22" y="11"/>
                      <a:pt x="18" y="6"/>
                      <a:pt x="17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Freeform 163">
                <a:extLst>
                  <a:ext uri="{FF2B5EF4-FFF2-40B4-BE49-F238E27FC236}">
                    <a16:creationId xmlns:a16="http://schemas.microsoft.com/office/drawing/2014/main" id="{A9930B17-9ED0-462A-866C-F6658224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395"/>
                <a:ext cx="160" cy="82"/>
              </a:xfrm>
              <a:custGeom>
                <a:avLst/>
                <a:gdLst>
                  <a:gd name="T0" fmla="*/ 0 w 64"/>
                  <a:gd name="T1" fmla="*/ 889 h 31"/>
                  <a:gd name="T2" fmla="*/ 1175 w 64"/>
                  <a:gd name="T3" fmla="*/ 1463 h 31"/>
                  <a:gd name="T4" fmla="*/ 2158 w 64"/>
                  <a:gd name="T5" fmla="*/ 0 h 31"/>
                  <a:gd name="T6" fmla="*/ 1845 w 64"/>
                  <a:gd name="T7" fmla="*/ 238 h 31"/>
                  <a:gd name="T8" fmla="*/ 863 w 64"/>
                  <a:gd name="T9" fmla="*/ 68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1">
                    <a:moveTo>
                      <a:pt x="0" y="18"/>
                    </a:moveTo>
                    <a:cubicBezTo>
                      <a:pt x="8" y="22"/>
                      <a:pt x="21" y="31"/>
                      <a:pt x="30" y="30"/>
                    </a:cubicBezTo>
                    <a:cubicBezTo>
                      <a:pt x="44" y="30"/>
                      <a:pt x="64" y="16"/>
                      <a:pt x="55" y="0"/>
                    </a:cubicBezTo>
                    <a:cubicBezTo>
                      <a:pt x="52" y="1"/>
                      <a:pt x="50" y="4"/>
                      <a:pt x="47" y="5"/>
                    </a:cubicBezTo>
                    <a:cubicBezTo>
                      <a:pt x="40" y="10"/>
                      <a:pt x="30" y="12"/>
                      <a:pt x="22" y="1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Freeform 164">
                <a:extLst>
                  <a:ext uri="{FF2B5EF4-FFF2-40B4-BE49-F238E27FC236}">
                    <a16:creationId xmlns:a16="http://schemas.microsoft.com/office/drawing/2014/main" id="{BD6BCC68-4054-475D-B37F-79BE47379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488"/>
                <a:ext cx="77" cy="109"/>
              </a:xfrm>
              <a:custGeom>
                <a:avLst/>
                <a:gdLst>
                  <a:gd name="T0" fmla="*/ 537 w 31"/>
                  <a:gd name="T1" fmla="*/ 149 h 41"/>
                  <a:gd name="T2" fmla="*/ 845 w 31"/>
                  <a:gd name="T3" fmla="*/ 1351 h 41"/>
                  <a:gd name="T4" fmla="*/ 462 w 31"/>
                  <a:gd name="T5" fmla="*/ 1598 h 41"/>
                  <a:gd name="T6" fmla="*/ 0 w 31"/>
                  <a:gd name="T7" fmla="*/ 1951 h 41"/>
                  <a:gd name="T8" fmla="*/ 154 w 31"/>
                  <a:gd name="T9" fmla="*/ 1747 h 41"/>
                  <a:gd name="T10" fmla="*/ 569 w 31"/>
                  <a:gd name="T11" fmla="*/ 1053 h 41"/>
                  <a:gd name="T12" fmla="*/ 383 w 3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1">
                    <a:moveTo>
                      <a:pt x="14" y="3"/>
                    </a:moveTo>
                    <a:cubicBezTo>
                      <a:pt x="27" y="2"/>
                      <a:pt x="31" y="20"/>
                      <a:pt x="22" y="27"/>
                    </a:cubicBezTo>
                    <a:cubicBezTo>
                      <a:pt x="19" y="30"/>
                      <a:pt x="15" y="30"/>
                      <a:pt x="12" y="32"/>
                    </a:cubicBezTo>
                    <a:cubicBezTo>
                      <a:pt x="8" y="34"/>
                      <a:pt x="5" y="41"/>
                      <a:pt x="0" y="39"/>
                    </a:cubicBezTo>
                    <a:cubicBezTo>
                      <a:pt x="1" y="36"/>
                      <a:pt x="2" y="37"/>
                      <a:pt x="4" y="35"/>
                    </a:cubicBezTo>
                    <a:cubicBezTo>
                      <a:pt x="10" y="30"/>
                      <a:pt x="13" y="29"/>
                      <a:pt x="15" y="21"/>
                    </a:cubicBezTo>
                    <a:cubicBezTo>
                      <a:pt x="17" y="14"/>
                      <a:pt x="14" y="6"/>
                      <a:pt x="1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Freeform 165">
                <a:extLst>
                  <a:ext uri="{FF2B5EF4-FFF2-40B4-BE49-F238E27FC236}">
                    <a16:creationId xmlns:a16="http://schemas.microsoft.com/office/drawing/2014/main" id="{6EC9B11F-EF3C-43EC-8BCD-B33E219C3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509"/>
                <a:ext cx="117" cy="78"/>
              </a:xfrm>
              <a:custGeom>
                <a:avLst/>
                <a:gdLst>
                  <a:gd name="T0" fmla="*/ 154 w 47"/>
                  <a:gd name="T1" fmla="*/ 159 h 29"/>
                  <a:gd name="T2" fmla="*/ 154 w 47"/>
                  <a:gd name="T3" fmla="*/ 737 h 29"/>
                  <a:gd name="T4" fmla="*/ 0 w 47"/>
                  <a:gd name="T5" fmla="*/ 1208 h 29"/>
                  <a:gd name="T6" fmla="*/ 309 w 47"/>
                  <a:gd name="T7" fmla="*/ 1417 h 29"/>
                  <a:gd name="T8" fmla="*/ 953 w 47"/>
                  <a:gd name="T9" fmla="*/ 1267 h 29"/>
                  <a:gd name="T10" fmla="*/ 1802 w 47"/>
                  <a:gd name="T11" fmla="*/ 1267 h 29"/>
                  <a:gd name="T12" fmla="*/ 924 w 47"/>
                  <a:gd name="T13" fmla="*/ 737 h 29"/>
                  <a:gd name="T14" fmla="*/ 154 w 47"/>
                  <a:gd name="T15" fmla="*/ 59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29">
                    <a:moveTo>
                      <a:pt x="4" y="3"/>
                    </a:moveTo>
                    <a:cubicBezTo>
                      <a:pt x="4" y="7"/>
                      <a:pt x="4" y="11"/>
                      <a:pt x="4" y="14"/>
                    </a:cubicBezTo>
                    <a:cubicBezTo>
                      <a:pt x="3" y="17"/>
                      <a:pt x="0" y="20"/>
                      <a:pt x="0" y="23"/>
                    </a:cubicBezTo>
                    <a:cubicBezTo>
                      <a:pt x="1" y="29"/>
                      <a:pt x="2" y="28"/>
                      <a:pt x="8" y="27"/>
                    </a:cubicBezTo>
                    <a:cubicBezTo>
                      <a:pt x="14" y="26"/>
                      <a:pt x="19" y="24"/>
                      <a:pt x="25" y="24"/>
                    </a:cubicBezTo>
                    <a:cubicBezTo>
                      <a:pt x="31" y="24"/>
                      <a:pt x="43" y="28"/>
                      <a:pt x="47" y="24"/>
                    </a:cubicBezTo>
                    <a:cubicBezTo>
                      <a:pt x="39" y="21"/>
                      <a:pt x="31" y="20"/>
                      <a:pt x="24" y="14"/>
                    </a:cubicBezTo>
                    <a:cubicBezTo>
                      <a:pt x="19" y="8"/>
                      <a:pt x="14" y="0"/>
                      <a:pt x="4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Freeform 166">
                <a:extLst>
                  <a:ext uri="{FF2B5EF4-FFF2-40B4-BE49-F238E27FC236}">
                    <a16:creationId xmlns:a16="http://schemas.microsoft.com/office/drawing/2014/main" id="{98202B33-EF5F-4E85-8650-6199BD10B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1576"/>
                <a:ext cx="60" cy="48"/>
              </a:xfrm>
              <a:custGeom>
                <a:avLst/>
                <a:gdLst>
                  <a:gd name="T0" fmla="*/ 208 w 24"/>
                  <a:gd name="T1" fmla="*/ 661 h 18"/>
                  <a:gd name="T2" fmla="*/ 938 w 24"/>
                  <a:gd name="T3" fmla="*/ 397 h 18"/>
                  <a:gd name="T4" fmla="*/ 0 w 24"/>
                  <a:gd name="T5" fmla="*/ 205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5" y="13"/>
                    </a:moveTo>
                    <a:cubicBezTo>
                      <a:pt x="8" y="18"/>
                      <a:pt x="20" y="9"/>
                      <a:pt x="24" y="8"/>
                    </a:cubicBezTo>
                    <a:cubicBezTo>
                      <a:pt x="19" y="0"/>
                      <a:pt x="8" y="4"/>
                      <a:pt x="0" y="4"/>
                    </a:cubicBezTo>
                  </a:path>
                </a:pathLst>
              </a:custGeom>
              <a:solidFill>
                <a:srgbClr val="EC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167">
                <a:extLst>
                  <a:ext uri="{FF2B5EF4-FFF2-40B4-BE49-F238E27FC236}">
                    <a16:creationId xmlns:a16="http://schemas.microsoft.com/office/drawing/2014/main" id="{B35C4949-F164-4BDD-A9D3-0C018D600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448"/>
                <a:ext cx="35" cy="61"/>
              </a:xfrm>
              <a:custGeom>
                <a:avLst/>
                <a:gdLst>
                  <a:gd name="T0" fmla="*/ 50 w 14"/>
                  <a:gd name="T1" fmla="*/ 90 h 23"/>
                  <a:gd name="T2" fmla="*/ 395 w 14"/>
                  <a:gd name="T3" fmla="*/ 395 h 23"/>
                  <a:gd name="T4" fmla="*/ 550 w 14"/>
                  <a:gd name="T5" fmla="*/ 1140 h 23"/>
                  <a:gd name="T6" fmla="*/ 283 w 14"/>
                  <a:gd name="T7" fmla="*/ 597 h 23"/>
                  <a:gd name="T8" fmla="*/ 0 w 1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3">
                    <a:moveTo>
                      <a:pt x="1" y="2"/>
                    </a:moveTo>
                    <a:cubicBezTo>
                      <a:pt x="6" y="4"/>
                      <a:pt x="7" y="3"/>
                      <a:pt x="10" y="8"/>
                    </a:cubicBezTo>
                    <a:cubicBezTo>
                      <a:pt x="11" y="12"/>
                      <a:pt x="13" y="19"/>
                      <a:pt x="14" y="23"/>
                    </a:cubicBezTo>
                    <a:cubicBezTo>
                      <a:pt x="11" y="20"/>
                      <a:pt x="10" y="15"/>
                      <a:pt x="7" y="12"/>
                    </a:cubicBezTo>
                    <a:cubicBezTo>
                      <a:pt x="5" y="8"/>
                      <a:pt x="0" y="5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168">
                <a:extLst>
                  <a:ext uri="{FF2B5EF4-FFF2-40B4-BE49-F238E27FC236}">
                    <a16:creationId xmlns:a16="http://schemas.microsoft.com/office/drawing/2014/main" id="{15DABA2F-0A64-4E14-A2A2-19CBC958F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264"/>
                <a:ext cx="78" cy="261"/>
              </a:xfrm>
              <a:custGeom>
                <a:avLst/>
                <a:gdLst>
                  <a:gd name="T0" fmla="*/ 843 w 31"/>
                  <a:gd name="T1" fmla="*/ 0 h 98"/>
                  <a:gd name="T2" fmla="*/ 1198 w 31"/>
                  <a:gd name="T3" fmla="*/ 1361 h 98"/>
                  <a:gd name="T4" fmla="*/ 1006 w 31"/>
                  <a:gd name="T5" fmla="*/ 2610 h 98"/>
                  <a:gd name="T6" fmla="*/ 715 w 31"/>
                  <a:gd name="T7" fmla="*/ 3667 h 98"/>
                  <a:gd name="T8" fmla="*/ 0 w 31"/>
                  <a:gd name="T9" fmla="*/ 4930 h 98"/>
                  <a:gd name="T10" fmla="*/ 476 w 31"/>
                  <a:gd name="T11" fmla="*/ 3569 h 98"/>
                  <a:gd name="T12" fmla="*/ 798 w 31"/>
                  <a:gd name="T13" fmla="*/ 2171 h 98"/>
                  <a:gd name="T14" fmla="*/ 765 w 31"/>
                  <a:gd name="T15" fmla="*/ 56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98">
                    <a:moveTo>
                      <a:pt x="21" y="0"/>
                    </a:moveTo>
                    <a:cubicBezTo>
                      <a:pt x="24" y="8"/>
                      <a:pt x="29" y="19"/>
                      <a:pt x="30" y="27"/>
                    </a:cubicBezTo>
                    <a:cubicBezTo>
                      <a:pt x="31" y="35"/>
                      <a:pt x="27" y="45"/>
                      <a:pt x="25" y="52"/>
                    </a:cubicBezTo>
                    <a:cubicBezTo>
                      <a:pt x="24" y="60"/>
                      <a:pt x="21" y="66"/>
                      <a:pt x="18" y="73"/>
                    </a:cubicBezTo>
                    <a:cubicBezTo>
                      <a:pt x="14" y="83"/>
                      <a:pt x="7" y="89"/>
                      <a:pt x="0" y="98"/>
                    </a:cubicBezTo>
                    <a:cubicBezTo>
                      <a:pt x="6" y="90"/>
                      <a:pt x="9" y="80"/>
                      <a:pt x="12" y="71"/>
                    </a:cubicBezTo>
                    <a:cubicBezTo>
                      <a:pt x="14" y="62"/>
                      <a:pt x="18" y="53"/>
                      <a:pt x="20" y="43"/>
                    </a:cubicBezTo>
                    <a:cubicBezTo>
                      <a:pt x="22" y="30"/>
                      <a:pt x="20" y="14"/>
                      <a:pt x="19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169">
                <a:extLst>
                  <a:ext uri="{FF2B5EF4-FFF2-40B4-BE49-F238E27FC236}">
                    <a16:creationId xmlns:a16="http://schemas.microsoft.com/office/drawing/2014/main" id="{957832A0-6A44-4F15-8079-4B3871040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909"/>
                <a:ext cx="78" cy="350"/>
              </a:xfrm>
              <a:custGeom>
                <a:avLst/>
                <a:gdLst>
                  <a:gd name="T0" fmla="*/ 798 w 31"/>
                  <a:gd name="T1" fmla="*/ 0 h 131"/>
                  <a:gd name="T2" fmla="*/ 443 w 31"/>
                  <a:gd name="T3" fmla="*/ 970 h 131"/>
                  <a:gd name="T4" fmla="*/ 284 w 31"/>
                  <a:gd name="T5" fmla="*/ 1469 h 131"/>
                  <a:gd name="T6" fmla="*/ 443 w 31"/>
                  <a:gd name="T7" fmla="*/ 2097 h 131"/>
                  <a:gd name="T8" fmla="*/ 0 w 31"/>
                  <a:gd name="T9" fmla="*/ 3775 h 131"/>
                  <a:gd name="T10" fmla="*/ 284 w 31"/>
                  <a:gd name="T11" fmla="*/ 3925 h 131"/>
                  <a:gd name="T12" fmla="*/ 126 w 31"/>
                  <a:gd name="T13" fmla="*/ 4633 h 131"/>
                  <a:gd name="T14" fmla="*/ 126 w 31"/>
                  <a:gd name="T15" fmla="*/ 5303 h 131"/>
                  <a:gd name="T16" fmla="*/ 443 w 31"/>
                  <a:gd name="T17" fmla="*/ 6674 h 131"/>
                  <a:gd name="T18" fmla="*/ 1240 w 31"/>
                  <a:gd name="T19" fmla="*/ 5303 h 131"/>
                  <a:gd name="T20" fmla="*/ 609 w 31"/>
                  <a:gd name="T21" fmla="*/ 5360 h 131"/>
                  <a:gd name="T22" fmla="*/ 956 w 31"/>
                  <a:gd name="T23" fmla="*/ 4732 h 131"/>
                  <a:gd name="T24" fmla="*/ 715 w 31"/>
                  <a:gd name="T25" fmla="*/ 3626 h 131"/>
                  <a:gd name="T26" fmla="*/ 609 w 31"/>
                  <a:gd name="T27" fmla="*/ 2861 h 131"/>
                  <a:gd name="T28" fmla="*/ 798 w 31"/>
                  <a:gd name="T29" fmla="*/ 2135 h 131"/>
                  <a:gd name="T30" fmla="*/ 765 w 31"/>
                  <a:gd name="T31" fmla="*/ 1162 h 131"/>
                  <a:gd name="T32" fmla="*/ 798 w 31"/>
                  <a:gd name="T33" fmla="*/ 206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131">
                    <a:moveTo>
                      <a:pt x="20" y="0"/>
                    </a:moveTo>
                    <a:cubicBezTo>
                      <a:pt x="15" y="5"/>
                      <a:pt x="14" y="13"/>
                      <a:pt x="11" y="19"/>
                    </a:cubicBezTo>
                    <a:cubicBezTo>
                      <a:pt x="10" y="22"/>
                      <a:pt x="8" y="25"/>
                      <a:pt x="7" y="29"/>
                    </a:cubicBezTo>
                    <a:cubicBezTo>
                      <a:pt x="7" y="34"/>
                      <a:pt x="10" y="36"/>
                      <a:pt x="11" y="41"/>
                    </a:cubicBezTo>
                    <a:cubicBezTo>
                      <a:pt x="12" y="50"/>
                      <a:pt x="3" y="64"/>
                      <a:pt x="0" y="74"/>
                    </a:cubicBezTo>
                    <a:cubicBezTo>
                      <a:pt x="2" y="75"/>
                      <a:pt x="4" y="76"/>
                      <a:pt x="7" y="77"/>
                    </a:cubicBezTo>
                    <a:cubicBezTo>
                      <a:pt x="2" y="81"/>
                      <a:pt x="4" y="86"/>
                      <a:pt x="3" y="91"/>
                    </a:cubicBezTo>
                    <a:cubicBezTo>
                      <a:pt x="2" y="97"/>
                      <a:pt x="1" y="98"/>
                      <a:pt x="3" y="104"/>
                    </a:cubicBezTo>
                    <a:cubicBezTo>
                      <a:pt x="6" y="113"/>
                      <a:pt x="11" y="121"/>
                      <a:pt x="11" y="131"/>
                    </a:cubicBezTo>
                    <a:cubicBezTo>
                      <a:pt x="7" y="119"/>
                      <a:pt x="22" y="108"/>
                      <a:pt x="31" y="104"/>
                    </a:cubicBezTo>
                    <a:cubicBezTo>
                      <a:pt x="27" y="107"/>
                      <a:pt x="20" y="106"/>
                      <a:pt x="15" y="105"/>
                    </a:cubicBezTo>
                    <a:cubicBezTo>
                      <a:pt x="15" y="99"/>
                      <a:pt x="20" y="96"/>
                      <a:pt x="24" y="93"/>
                    </a:cubicBezTo>
                    <a:cubicBezTo>
                      <a:pt x="9" y="92"/>
                      <a:pt x="9" y="80"/>
                      <a:pt x="18" y="71"/>
                    </a:cubicBezTo>
                    <a:cubicBezTo>
                      <a:pt x="13" y="67"/>
                      <a:pt x="11" y="61"/>
                      <a:pt x="15" y="56"/>
                    </a:cubicBezTo>
                    <a:cubicBezTo>
                      <a:pt x="19" y="48"/>
                      <a:pt x="24" y="51"/>
                      <a:pt x="20" y="42"/>
                    </a:cubicBezTo>
                    <a:cubicBezTo>
                      <a:pt x="16" y="32"/>
                      <a:pt x="17" y="32"/>
                      <a:pt x="19" y="23"/>
                    </a:cubicBezTo>
                    <a:cubicBezTo>
                      <a:pt x="20" y="17"/>
                      <a:pt x="16" y="9"/>
                      <a:pt x="20" y="4"/>
                    </a:cubicBezTo>
                  </a:path>
                </a:pathLst>
              </a:custGeom>
              <a:solidFill>
                <a:srgbClr val="FA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170">
                <a:extLst>
                  <a:ext uri="{FF2B5EF4-FFF2-40B4-BE49-F238E27FC236}">
                    <a16:creationId xmlns:a16="http://schemas.microsoft.com/office/drawing/2014/main" id="{E15017A6-C8ED-44C4-9FA4-BE157323F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899"/>
                <a:ext cx="195" cy="402"/>
              </a:xfrm>
              <a:custGeom>
                <a:avLst/>
                <a:gdLst>
                  <a:gd name="T0" fmla="*/ 0 w 78"/>
                  <a:gd name="T1" fmla="*/ 7492 h 151"/>
                  <a:gd name="T2" fmla="*/ 863 w 78"/>
                  <a:gd name="T3" fmla="*/ 7377 h 151"/>
                  <a:gd name="T4" fmla="*/ 1645 w 78"/>
                  <a:gd name="T5" fmla="*/ 7436 h 151"/>
                  <a:gd name="T6" fmla="*/ 1613 w 78"/>
                  <a:gd name="T7" fmla="*/ 6621 h 151"/>
                  <a:gd name="T8" fmla="*/ 1925 w 78"/>
                  <a:gd name="T9" fmla="*/ 5982 h 151"/>
                  <a:gd name="T10" fmla="*/ 2313 w 78"/>
                  <a:gd name="T11" fmla="*/ 4678 h 151"/>
                  <a:gd name="T12" fmla="*/ 2625 w 78"/>
                  <a:gd name="T13" fmla="*/ 4417 h 151"/>
                  <a:gd name="T14" fmla="*/ 2708 w 78"/>
                  <a:gd name="T15" fmla="*/ 4076 h 151"/>
                  <a:gd name="T16" fmla="*/ 3050 w 78"/>
                  <a:gd name="T17" fmla="*/ 3927 h 151"/>
                  <a:gd name="T18" fmla="*/ 2863 w 78"/>
                  <a:gd name="T19" fmla="*/ 2148 h 151"/>
                  <a:gd name="T20" fmla="*/ 1408 w 78"/>
                  <a:gd name="T21" fmla="*/ 0 h 151"/>
                  <a:gd name="T22" fmla="*/ 1645 w 78"/>
                  <a:gd name="T23" fmla="*/ 2055 h 151"/>
                  <a:gd name="T24" fmla="*/ 1645 w 78"/>
                  <a:gd name="T25" fmla="*/ 2657 h 151"/>
                  <a:gd name="T26" fmla="*/ 1770 w 78"/>
                  <a:gd name="T27" fmla="*/ 3325 h 151"/>
                  <a:gd name="T28" fmla="*/ 1333 w 78"/>
                  <a:gd name="T29" fmla="*/ 3360 h 151"/>
                  <a:gd name="T30" fmla="*/ 1488 w 78"/>
                  <a:gd name="T31" fmla="*/ 4528 h 151"/>
                  <a:gd name="T32" fmla="*/ 1250 w 78"/>
                  <a:gd name="T33" fmla="*/ 4925 h 151"/>
                  <a:gd name="T34" fmla="*/ 1333 w 78"/>
                  <a:gd name="T35" fmla="*/ 5529 h 151"/>
                  <a:gd name="T36" fmla="*/ 1220 w 78"/>
                  <a:gd name="T37" fmla="*/ 6323 h 151"/>
                  <a:gd name="T38" fmla="*/ 908 w 78"/>
                  <a:gd name="T39" fmla="*/ 7130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8" h="151">
                    <a:moveTo>
                      <a:pt x="0" y="149"/>
                    </a:moveTo>
                    <a:cubicBezTo>
                      <a:pt x="7" y="150"/>
                      <a:pt x="15" y="147"/>
                      <a:pt x="22" y="147"/>
                    </a:cubicBezTo>
                    <a:cubicBezTo>
                      <a:pt x="26" y="147"/>
                      <a:pt x="39" y="151"/>
                      <a:pt x="42" y="148"/>
                    </a:cubicBezTo>
                    <a:cubicBezTo>
                      <a:pt x="46" y="145"/>
                      <a:pt x="40" y="136"/>
                      <a:pt x="41" y="132"/>
                    </a:cubicBezTo>
                    <a:cubicBezTo>
                      <a:pt x="43" y="126"/>
                      <a:pt x="48" y="126"/>
                      <a:pt x="49" y="119"/>
                    </a:cubicBezTo>
                    <a:cubicBezTo>
                      <a:pt x="51" y="110"/>
                      <a:pt x="53" y="101"/>
                      <a:pt x="59" y="93"/>
                    </a:cubicBezTo>
                    <a:cubicBezTo>
                      <a:pt x="61" y="91"/>
                      <a:pt x="65" y="90"/>
                      <a:pt x="67" y="88"/>
                    </a:cubicBezTo>
                    <a:cubicBezTo>
                      <a:pt x="68" y="86"/>
                      <a:pt x="68" y="82"/>
                      <a:pt x="69" y="81"/>
                    </a:cubicBezTo>
                    <a:cubicBezTo>
                      <a:pt x="72" y="79"/>
                      <a:pt x="75" y="78"/>
                      <a:pt x="78" y="78"/>
                    </a:cubicBezTo>
                    <a:cubicBezTo>
                      <a:pt x="75" y="67"/>
                      <a:pt x="76" y="54"/>
                      <a:pt x="73" y="43"/>
                    </a:cubicBezTo>
                    <a:cubicBezTo>
                      <a:pt x="67" y="22"/>
                      <a:pt x="49" y="15"/>
                      <a:pt x="36" y="0"/>
                    </a:cubicBezTo>
                    <a:cubicBezTo>
                      <a:pt x="38" y="6"/>
                      <a:pt x="64" y="51"/>
                      <a:pt x="42" y="41"/>
                    </a:cubicBezTo>
                    <a:cubicBezTo>
                      <a:pt x="50" y="43"/>
                      <a:pt x="52" y="56"/>
                      <a:pt x="42" y="53"/>
                    </a:cubicBezTo>
                    <a:cubicBezTo>
                      <a:pt x="46" y="55"/>
                      <a:pt x="49" y="62"/>
                      <a:pt x="45" y="66"/>
                    </a:cubicBezTo>
                    <a:cubicBezTo>
                      <a:pt x="42" y="68"/>
                      <a:pt x="37" y="67"/>
                      <a:pt x="34" y="67"/>
                    </a:cubicBezTo>
                    <a:cubicBezTo>
                      <a:pt x="39" y="74"/>
                      <a:pt x="41" y="83"/>
                      <a:pt x="38" y="90"/>
                    </a:cubicBezTo>
                    <a:cubicBezTo>
                      <a:pt x="36" y="93"/>
                      <a:pt x="33" y="96"/>
                      <a:pt x="32" y="98"/>
                    </a:cubicBezTo>
                    <a:cubicBezTo>
                      <a:pt x="31" y="102"/>
                      <a:pt x="34" y="106"/>
                      <a:pt x="34" y="110"/>
                    </a:cubicBezTo>
                    <a:cubicBezTo>
                      <a:pt x="34" y="117"/>
                      <a:pt x="30" y="119"/>
                      <a:pt x="31" y="126"/>
                    </a:cubicBezTo>
                    <a:cubicBezTo>
                      <a:pt x="32" y="134"/>
                      <a:pt x="31" y="138"/>
                      <a:pt x="23" y="142"/>
                    </a:cubicBezTo>
                  </a:path>
                </a:pathLst>
              </a:custGeom>
              <a:solidFill>
                <a:srgbClr val="F3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171">
                <a:extLst>
                  <a:ext uri="{FF2B5EF4-FFF2-40B4-BE49-F238E27FC236}">
                    <a16:creationId xmlns:a16="http://schemas.microsoft.com/office/drawing/2014/main" id="{9588D7FA-224A-4E93-AE40-4A5C7FE62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352"/>
                <a:ext cx="97" cy="61"/>
              </a:xfrm>
              <a:custGeom>
                <a:avLst/>
                <a:gdLst>
                  <a:gd name="T0" fmla="*/ 308 w 39"/>
                  <a:gd name="T1" fmla="*/ 634 h 23"/>
                  <a:gd name="T2" fmla="*/ 570 w 39"/>
                  <a:gd name="T3" fmla="*/ 1140 h 23"/>
                  <a:gd name="T4" fmla="*/ 878 w 39"/>
                  <a:gd name="T5" fmla="*/ 780 h 23"/>
                  <a:gd name="T6" fmla="*/ 953 w 39"/>
                  <a:gd name="T7" fmla="*/ 838 h 23"/>
                  <a:gd name="T8" fmla="*/ 1490 w 39"/>
                  <a:gd name="T9" fmla="*/ 395 h 23"/>
                  <a:gd name="T10" fmla="*/ 1157 w 39"/>
                  <a:gd name="T11" fmla="*/ 597 h 23"/>
                  <a:gd name="T12" fmla="*/ 766 w 39"/>
                  <a:gd name="T13" fmla="*/ 395 h 23"/>
                  <a:gd name="T14" fmla="*/ 0 w 39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3">
                    <a:moveTo>
                      <a:pt x="8" y="13"/>
                    </a:moveTo>
                    <a:cubicBezTo>
                      <a:pt x="11" y="16"/>
                      <a:pt x="13" y="19"/>
                      <a:pt x="15" y="23"/>
                    </a:cubicBezTo>
                    <a:cubicBezTo>
                      <a:pt x="17" y="20"/>
                      <a:pt x="20" y="17"/>
                      <a:pt x="23" y="16"/>
                    </a:cubicBezTo>
                    <a:cubicBezTo>
                      <a:pt x="24" y="16"/>
                      <a:pt x="24" y="16"/>
                      <a:pt x="25" y="17"/>
                    </a:cubicBezTo>
                    <a:cubicBezTo>
                      <a:pt x="28" y="14"/>
                      <a:pt x="39" y="14"/>
                      <a:pt x="39" y="8"/>
                    </a:cubicBezTo>
                    <a:cubicBezTo>
                      <a:pt x="36" y="9"/>
                      <a:pt x="33" y="11"/>
                      <a:pt x="30" y="12"/>
                    </a:cubicBezTo>
                    <a:cubicBezTo>
                      <a:pt x="23" y="13"/>
                      <a:pt x="25" y="11"/>
                      <a:pt x="20" y="8"/>
                    </a:cubicBezTo>
                    <a:cubicBezTo>
                      <a:pt x="14" y="5"/>
                      <a:pt x="4" y="7"/>
                      <a:pt x="0" y="0"/>
                    </a:cubicBezTo>
                  </a:path>
                </a:pathLst>
              </a:custGeom>
              <a:solidFill>
                <a:srgbClr val="F3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Freeform 172">
                <a:extLst>
                  <a:ext uri="{FF2B5EF4-FFF2-40B4-BE49-F238E27FC236}">
                    <a16:creationId xmlns:a16="http://schemas.microsoft.com/office/drawing/2014/main" id="{B1456754-7C9F-4D0C-A650-3178770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037"/>
                <a:ext cx="220" cy="483"/>
              </a:xfrm>
              <a:custGeom>
                <a:avLst/>
                <a:gdLst>
                  <a:gd name="T0" fmla="*/ 2500 w 88"/>
                  <a:gd name="T1" fmla="*/ 363 h 181"/>
                  <a:gd name="T2" fmla="*/ 3020 w 88"/>
                  <a:gd name="T3" fmla="*/ 3189 h 181"/>
                  <a:gd name="T4" fmla="*/ 3438 w 88"/>
                  <a:gd name="T5" fmla="*/ 4827 h 181"/>
                  <a:gd name="T6" fmla="*/ 0 w 88"/>
                  <a:gd name="T7" fmla="*/ 9121 h 181"/>
                  <a:gd name="T8" fmla="*/ 625 w 88"/>
                  <a:gd name="T9" fmla="*/ 8779 h 181"/>
                  <a:gd name="T10" fmla="*/ 2238 w 88"/>
                  <a:gd name="T11" fmla="*/ 6901 h 181"/>
                  <a:gd name="T12" fmla="*/ 1488 w 88"/>
                  <a:gd name="T13" fmla="*/ 6444 h 181"/>
                  <a:gd name="T14" fmla="*/ 2425 w 88"/>
                  <a:gd name="T15" fmla="*/ 4865 h 181"/>
                  <a:gd name="T16" fmla="*/ 2313 w 88"/>
                  <a:gd name="T17" fmla="*/ 3747 h 181"/>
                  <a:gd name="T18" fmla="*/ 2500 w 88"/>
                  <a:gd name="T19" fmla="*/ 1729 h 181"/>
                  <a:gd name="T20" fmla="*/ 2550 w 88"/>
                  <a:gd name="T21" fmla="*/ 0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181">
                    <a:moveTo>
                      <a:pt x="64" y="7"/>
                    </a:moveTo>
                    <a:cubicBezTo>
                      <a:pt x="70" y="25"/>
                      <a:pt x="69" y="45"/>
                      <a:pt x="77" y="63"/>
                    </a:cubicBezTo>
                    <a:cubicBezTo>
                      <a:pt x="83" y="75"/>
                      <a:pt x="88" y="81"/>
                      <a:pt x="88" y="95"/>
                    </a:cubicBezTo>
                    <a:cubicBezTo>
                      <a:pt x="87" y="140"/>
                      <a:pt x="37" y="167"/>
                      <a:pt x="0" y="180"/>
                    </a:cubicBezTo>
                    <a:cubicBezTo>
                      <a:pt x="6" y="181"/>
                      <a:pt x="11" y="176"/>
                      <a:pt x="16" y="173"/>
                    </a:cubicBezTo>
                    <a:cubicBezTo>
                      <a:pt x="30" y="164"/>
                      <a:pt x="49" y="152"/>
                      <a:pt x="57" y="136"/>
                    </a:cubicBezTo>
                    <a:cubicBezTo>
                      <a:pt x="66" y="119"/>
                      <a:pt x="50" y="127"/>
                      <a:pt x="38" y="127"/>
                    </a:cubicBezTo>
                    <a:cubicBezTo>
                      <a:pt x="47" y="121"/>
                      <a:pt x="66" y="109"/>
                      <a:pt x="62" y="96"/>
                    </a:cubicBezTo>
                    <a:cubicBezTo>
                      <a:pt x="58" y="82"/>
                      <a:pt x="50" y="90"/>
                      <a:pt x="59" y="74"/>
                    </a:cubicBezTo>
                    <a:cubicBezTo>
                      <a:pt x="66" y="62"/>
                      <a:pt x="63" y="49"/>
                      <a:pt x="64" y="34"/>
                    </a:cubicBezTo>
                    <a:cubicBezTo>
                      <a:pt x="65" y="24"/>
                      <a:pt x="60" y="10"/>
                      <a:pt x="65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7" name="Freeform 173">
                <a:extLst>
                  <a:ext uri="{FF2B5EF4-FFF2-40B4-BE49-F238E27FC236}">
                    <a16:creationId xmlns:a16="http://schemas.microsoft.com/office/drawing/2014/main" id="{5C5AE4F5-B862-454E-A103-0EA900F6C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069"/>
                <a:ext cx="395" cy="483"/>
              </a:xfrm>
              <a:custGeom>
                <a:avLst/>
                <a:gdLst>
                  <a:gd name="T0" fmla="*/ 6145 w 158"/>
                  <a:gd name="T1" fmla="*/ 456 h 181"/>
                  <a:gd name="T2" fmla="*/ 4970 w 158"/>
                  <a:gd name="T3" fmla="*/ 4045 h 181"/>
                  <a:gd name="T4" fmla="*/ 4533 w 158"/>
                  <a:gd name="T5" fmla="*/ 6082 h 181"/>
                  <a:gd name="T6" fmla="*/ 4113 w 158"/>
                  <a:gd name="T7" fmla="*/ 7712 h 181"/>
                  <a:gd name="T8" fmla="*/ 2270 w 158"/>
                  <a:gd name="T9" fmla="*/ 9121 h 181"/>
                  <a:gd name="T10" fmla="*/ 0 w 158"/>
                  <a:gd name="T11" fmla="*/ 8211 h 181"/>
                  <a:gd name="T12" fmla="*/ 2658 w 158"/>
                  <a:gd name="T13" fmla="*/ 8211 h 181"/>
                  <a:gd name="T14" fmla="*/ 1613 w 158"/>
                  <a:gd name="T15" fmla="*/ 6047 h 181"/>
                  <a:gd name="T16" fmla="*/ 3488 w 158"/>
                  <a:gd name="T17" fmla="*/ 6346 h 181"/>
                  <a:gd name="T18" fmla="*/ 2895 w 158"/>
                  <a:gd name="T19" fmla="*/ 4558 h 181"/>
                  <a:gd name="T20" fmla="*/ 4188 w 158"/>
                  <a:gd name="T21" fmla="*/ 2642 h 181"/>
                  <a:gd name="T22" fmla="*/ 5363 w 158"/>
                  <a:gd name="T23" fmla="*/ 1425 h 181"/>
                  <a:gd name="T24" fmla="*/ 6175 w 158"/>
                  <a:gd name="T25" fmla="*/ 0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8" h="181">
                    <a:moveTo>
                      <a:pt x="157" y="9"/>
                    </a:moveTo>
                    <a:cubicBezTo>
                      <a:pt x="141" y="28"/>
                      <a:pt x="135" y="57"/>
                      <a:pt x="127" y="80"/>
                    </a:cubicBezTo>
                    <a:cubicBezTo>
                      <a:pt x="122" y="94"/>
                      <a:pt x="118" y="106"/>
                      <a:pt x="116" y="120"/>
                    </a:cubicBezTo>
                    <a:cubicBezTo>
                      <a:pt x="114" y="133"/>
                      <a:pt x="113" y="142"/>
                      <a:pt x="105" y="152"/>
                    </a:cubicBezTo>
                    <a:cubicBezTo>
                      <a:pt x="92" y="168"/>
                      <a:pt x="80" y="181"/>
                      <a:pt x="58" y="180"/>
                    </a:cubicBezTo>
                    <a:cubicBezTo>
                      <a:pt x="37" y="179"/>
                      <a:pt x="20" y="166"/>
                      <a:pt x="0" y="162"/>
                    </a:cubicBezTo>
                    <a:cubicBezTo>
                      <a:pt x="18" y="170"/>
                      <a:pt x="52" y="176"/>
                      <a:pt x="68" y="162"/>
                    </a:cubicBezTo>
                    <a:cubicBezTo>
                      <a:pt x="94" y="141"/>
                      <a:pt x="61" y="127"/>
                      <a:pt x="41" y="119"/>
                    </a:cubicBezTo>
                    <a:cubicBezTo>
                      <a:pt x="56" y="123"/>
                      <a:pt x="76" y="140"/>
                      <a:pt x="89" y="125"/>
                    </a:cubicBezTo>
                    <a:cubicBezTo>
                      <a:pt x="102" y="110"/>
                      <a:pt x="87" y="97"/>
                      <a:pt x="74" y="90"/>
                    </a:cubicBezTo>
                    <a:cubicBezTo>
                      <a:pt x="101" y="103"/>
                      <a:pt x="118" y="75"/>
                      <a:pt x="107" y="52"/>
                    </a:cubicBezTo>
                    <a:cubicBezTo>
                      <a:pt x="125" y="56"/>
                      <a:pt x="130" y="38"/>
                      <a:pt x="137" y="28"/>
                    </a:cubicBezTo>
                    <a:cubicBezTo>
                      <a:pt x="144" y="17"/>
                      <a:pt x="153" y="13"/>
                      <a:pt x="158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Freeform 174">
                <a:extLst>
                  <a:ext uri="{FF2B5EF4-FFF2-40B4-BE49-F238E27FC236}">
                    <a16:creationId xmlns:a16="http://schemas.microsoft.com/office/drawing/2014/main" id="{4F57A183-517B-49F4-9CE9-898CEC5F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771"/>
                <a:ext cx="205" cy="266"/>
              </a:xfrm>
              <a:custGeom>
                <a:avLst/>
                <a:gdLst>
                  <a:gd name="T0" fmla="*/ 2738 w 82"/>
                  <a:gd name="T1" fmla="*/ 303 h 100"/>
                  <a:gd name="T2" fmla="*/ 3175 w 82"/>
                  <a:gd name="T3" fmla="*/ 2200 h 100"/>
                  <a:gd name="T4" fmla="*/ 3095 w 82"/>
                  <a:gd name="T5" fmla="*/ 4049 h 100"/>
                  <a:gd name="T6" fmla="*/ 2395 w 82"/>
                  <a:gd name="T7" fmla="*/ 4796 h 100"/>
                  <a:gd name="T8" fmla="*/ 1095 w 82"/>
                  <a:gd name="T9" fmla="*/ 4855 h 100"/>
                  <a:gd name="T10" fmla="*/ 0 w 82"/>
                  <a:gd name="T11" fmla="*/ 4160 h 100"/>
                  <a:gd name="T12" fmla="*/ 1925 w 82"/>
                  <a:gd name="T13" fmla="*/ 4160 h 100"/>
                  <a:gd name="T14" fmla="*/ 1563 w 82"/>
                  <a:gd name="T15" fmla="*/ 3503 h 100"/>
                  <a:gd name="T16" fmla="*/ 1958 w 82"/>
                  <a:gd name="T17" fmla="*/ 2051 h 100"/>
                  <a:gd name="T18" fmla="*/ 2550 w 82"/>
                  <a:gd name="T19" fmla="*/ 963 h 100"/>
                  <a:gd name="T20" fmla="*/ 2738 w 8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100">
                    <a:moveTo>
                      <a:pt x="70" y="6"/>
                    </a:moveTo>
                    <a:cubicBezTo>
                      <a:pt x="73" y="19"/>
                      <a:pt x="79" y="31"/>
                      <a:pt x="81" y="44"/>
                    </a:cubicBezTo>
                    <a:cubicBezTo>
                      <a:pt x="82" y="56"/>
                      <a:pt x="80" y="69"/>
                      <a:pt x="79" y="81"/>
                    </a:cubicBezTo>
                    <a:cubicBezTo>
                      <a:pt x="78" y="94"/>
                      <a:pt x="75" y="96"/>
                      <a:pt x="61" y="96"/>
                    </a:cubicBezTo>
                    <a:cubicBezTo>
                      <a:pt x="52" y="97"/>
                      <a:pt x="37" y="100"/>
                      <a:pt x="28" y="97"/>
                    </a:cubicBezTo>
                    <a:cubicBezTo>
                      <a:pt x="17" y="95"/>
                      <a:pt x="12" y="84"/>
                      <a:pt x="0" y="83"/>
                    </a:cubicBezTo>
                    <a:cubicBezTo>
                      <a:pt x="14" y="85"/>
                      <a:pt x="36" y="94"/>
                      <a:pt x="49" y="83"/>
                    </a:cubicBezTo>
                    <a:cubicBezTo>
                      <a:pt x="58" y="76"/>
                      <a:pt x="50" y="73"/>
                      <a:pt x="40" y="70"/>
                    </a:cubicBezTo>
                    <a:cubicBezTo>
                      <a:pt x="57" y="73"/>
                      <a:pt x="69" y="49"/>
                      <a:pt x="50" y="41"/>
                    </a:cubicBezTo>
                    <a:cubicBezTo>
                      <a:pt x="62" y="43"/>
                      <a:pt x="64" y="27"/>
                      <a:pt x="65" y="19"/>
                    </a:cubicBezTo>
                    <a:cubicBezTo>
                      <a:pt x="66" y="13"/>
                      <a:pt x="69" y="6"/>
                      <a:pt x="70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175">
                <a:extLst>
                  <a:ext uri="{FF2B5EF4-FFF2-40B4-BE49-F238E27FC236}">
                    <a16:creationId xmlns:a16="http://schemas.microsoft.com/office/drawing/2014/main" id="{5621FCF7-AA19-4949-926A-A75B10A49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152"/>
                <a:ext cx="255" cy="419"/>
              </a:xfrm>
              <a:custGeom>
                <a:avLst/>
                <a:gdLst>
                  <a:gd name="T0" fmla="*/ 50 w 102"/>
                  <a:gd name="T1" fmla="*/ 4524 h 157"/>
                  <a:gd name="T2" fmla="*/ 908 w 102"/>
                  <a:gd name="T3" fmla="*/ 6901 h 157"/>
                  <a:gd name="T4" fmla="*/ 1563 w 102"/>
                  <a:gd name="T5" fmla="*/ 7870 h 157"/>
                  <a:gd name="T6" fmla="*/ 2813 w 102"/>
                  <a:gd name="T7" fmla="*/ 5775 h 157"/>
                  <a:gd name="T8" fmla="*/ 3208 w 102"/>
                  <a:gd name="T9" fmla="*/ 3291 h 157"/>
                  <a:gd name="T10" fmla="*/ 3875 w 102"/>
                  <a:gd name="T11" fmla="*/ 0 h 157"/>
                  <a:gd name="T12" fmla="*/ 2000 w 102"/>
                  <a:gd name="T13" fmla="*/ 4566 h 157"/>
                  <a:gd name="T14" fmla="*/ 0 w 102"/>
                  <a:gd name="T15" fmla="*/ 4161 h 1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157">
                    <a:moveTo>
                      <a:pt x="1" y="89"/>
                    </a:moveTo>
                    <a:cubicBezTo>
                      <a:pt x="11" y="104"/>
                      <a:pt x="18" y="120"/>
                      <a:pt x="23" y="136"/>
                    </a:cubicBezTo>
                    <a:cubicBezTo>
                      <a:pt x="26" y="145"/>
                      <a:pt x="30" y="154"/>
                      <a:pt x="40" y="155"/>
                    </a:cubicBezTo>
                    <a:cubicBezTo>
                      <a:pt x="55" y="157"/>
                      <a:pt x="71" y="128"/>
                      <a:pt x="72" y="114"/>
                    </a:cubicBezTo>
                    <a:cubicBezTo>
                      <a:pt x="73" y="98"/>
                      <a:pt x="77" y="82"/>
                      <a:pt x="82" y="65"/>
                    </a:cubicBezTo>
                    <a:cubicBezTo>
                      <a:pt x="88" y="44"/>
                      <a:pt x="102" y="24"/>
                      <a:pt x="99" y="0"/>
                    </a:cubicBezTo>
                    <a:cubicBezTo>
                      <a:pt x="85" y="28"/>
                      <a:pt x="82" y="74"/>
                      <a:pt x="51" y="90"/>
                    </a:cubicBezTo>
                    <a:cubicBezTo>
                      <a:pt x="40" y="96"/>
                      <a:pt x="4" y="99"/>
                      <a:pt x="0" y="82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Freeform 176">
                <a:extLst>
                  <a:ext uri="{FF2B5EF4-FFF2-40B4-BE49-F238E27FC236}">
                    <a16:creationId xmlns:a16="http://schemas.microsoft.com/office/drawing/2014/main" id="{C1B9BC7B-C606-4F61-B7F3-C8A32B51B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" y="1189"/>
                <a:ext cx="250" cy="216"/>
              </a:xfrm>
              <a:custGeom>
                <a:avLst/>
                <a:gdLst>
                  <a:gd name="T0" fmla="*/ 595 w 100"/>
                  <a:gd name="T1" fmla="*/ 363 h 81"/>
                  <a:gd name="T2" fmla="*/ 50 w 100"/>
                  <a:gd name="T3" fmla="*/ 2275 h 81"/>
                  <a:gd name="T4" fmla="*/ 208 w 100"/>
                  <a:gd name="T5" fmla="*/ 4096 h 81"/>
                  <a:gd name="T6" fmla="*/ 1333 w 100"/>
                  <a:gd name="T7" fmla="*/ 1912 h 81"/>
                  <a:gd name="T8" fmla="*/ 2813 w 100"/>
                  <a:gd name="T9" fmla="*/ 1821 h 81"/>
                  <a:gd name="T10" fmla="*/ 3908 w 100"/>
                  <a:gd name="T11" fmla="*/ 2275 h 81"/>
                  <a:gd name="T12" fmla="*/ 2470 w 100"/>
                  <a:gd name="T13" fmla="*/ 760 h 81"/>
                  <a:gd name="T14" fmla="*/ 908 w 100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0" h="81">
                    <a:moveTo>
                      <a:pt x="15" y="7"/>
                    </a:moveTo>
                    <a:cubicBezTo>
                      <a:pt x="17" y="22"/>
                      <a:pt x="1" y="32"/>
                      <a:pt x="1" y="45"/>
                    </a:cubicBezTo>
                    <a:cubicBezTo>
                      <a:pt x="0" y="60"/>
                      <a:pt x="12" y="65"/>
                      <a:pt x="5" y="81"/>
                    </a:cubicBezTo>
                    <a:cubicBezTo>
                      <a:pt x="16" y="68"/>
                      <a:pt x="17" y="46"/>
                      <a:pt x="34" y="38"/>
                    </a:cubicBezTo>
                    <a:cubicBezTo>
                      <a:pt x="45" y="34"/>
                      <a:pt x="60" y="35"/>
                      <a:pt x="72" y="36"/>
                    </a:cubicBezTo>
                    <a:cubicBezTo>
                      <a:pt x="84" y="36"/>
                      <a:pt x="89" y="41"/>
                      <a:pt x="100" y="45"/>
                    </a:cubicBezTo>
                    <a:cubicBezTo>
                      <a:pt x="90" y="31"/>
                      <a:pt x="79" y="22"/>
                      <a:pt x="63" y="15"/>
                    </a:cubicBezTo>
                    <a:cubicBezTo>
                      <a:pt x="52" y="11"/>
                      <a:pt x="32" y="7"/>
                      <a:pt x="23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177">
                <a:extLst>
                  <a:ext uri="{FF2B5EF4-FFF2-40B4-BE49-F238E27FC236}">
                    <a16:creationId xmlns:a16="http://schemas.microsoft.com/office/drawing/2014/main" id="{4C057253-9D76-4EA0-BD23-BEAC138C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55"/>
                <a:ext cx="155" cy="565"/>
              </a:xfrm>
              <a:custGeom>
                <a:avLst/>
                <a:gdLst>
                  <a:gd name="T0" fmla="*/ 750 w 62"/>
                  <a:gd name="T1" fmla="*/ 704 h 212"/>
                  <a:gd name="T2" fmla="*/ 1563 w 62"/>
                  <a:gd name="T3" fmla="*/ 2785 h 212"/>
                  <a:gd name="T4" fmla="*/ 1800 w 62"/>
                  <a:gd name="T5" fmla="*/ 5639 h 212"/>
                  <a:gd name="T6" fmla="*/ 2113 w 62"/>
                  <a:gd name="T7" fmla="*/ 8366 h 212"/>
                  <a:gd name="T8" fmla="*/ 2188 w 62"/>
                  <a:gd name="T9" fmla="*/ 10698 h 212"/>
                  <a:gd name="T10" fmla="*/ 2158 w 62"/>
                  <a:gd name="T11" fmla="*/ 9789 h 212"/>
                  <a:gd name="T12" fmla="*/ 1145 w 62"/>
                  <a:gd name="T13" fmla="*/ 9640 h 212"/>
                  <a:gd name="T14" fmla="*/ 1375 w 62"/>
                  <a:gd name="T15" fmla="*/ 7153 h 212"/>
                  <a:gd name="T16" fmla="*/ 1220 w 62"/>
                  <a:gd name="T17" fmla="*/ 3843 h 212"/>
                  <a:gd name="T18" fmla="*/ 675 w 62"/>
                  <a:gd name="T19" fmla="*/ 1271 h 212"/>
                  <a:gd name="T20" fmla="*/ 0 w 62"/>
                  <a:gd name="T21" fmla="*/ 0 h 2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212">
                    <a:moveTo>
                      <a:pt x="19" y="14"/>
                    </a:moveTo>
                    <a:cubicBezTo>
                      <a:pt x="32" y="20"/>
                      <a:pt x="37" y="43"/>
                      <a:pt x="40" y="55"/>
                    </a:cubicBezTo>
                    <a:cubicBezTo>
                      <a:pt x="44" y="75"/>
                      <a:pt x="44" y="93"/>
                      <a:pt x="46" y="112"/>
                    </a:cubicBezTo>
                    <a:cubicBezTo>
                      <a:pt x="48" y="130"/>
                      <a:pt x="51" y="148"/>
                      <a:pt x="54" y="166"/>
                    </a:cubicBezTo>
                    <a:cubicBezTo>
                      <a:pt x="56" y="179"/>
                      <a:pt x="62" y="201"/>
                      <a:pt x="56" y="212"/>
                    </a:cubicBezTo>
                    <a:cubicBezTo>
                      <a:pt x="56" y="207"/>
                      <a:pt x="58" y="199"/>
                      <a:pt x="55" y="194"/>
                    </a:cubicBezTo>
                    <a:cubicBezTo>
                      <a:pt x="50" y="187"/>
                      <a:pt x="36" y="190"/>
                      <a:pt x="29" y="191"/>
                    </a:cubicBezTo>
                    <a:cubicBezTo>
                      <a:pt x="36" y="174"/>
                      <a:pt x="39" y="160"/>
                      <a:pt x="35" y="142"/>
                    </a:cubicBezTo>
                    <a:cubicBezTo>
                      <a:pt x="31" y="120"/>
                      <a:pt x="34" y="98"/>
                      <a:pt x="31" y="76"/>
                    </a:cubicBezTo>
                    <a:cubicBezTo>
                      <a:pt x="28" y="58"/>
                      <a:pt x="23" y="41"/>
                      <a:pt x="17" y="25"/>
                    </a:cubicBezTo>
                    <a:cubicBezTo>
                      <a:pt x="14" y="16"/>
                      <a:pt x="9" y="5"/>
                      <a:pt x="0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178">
                <a:extLst>
                  <a:ext uri="{FF2B5EF4-FFF2-40B4-BE49-F238E27FC236}">
                    <a16:creationId xmlns:a16="http://schemas.microsoft.com/office/drawing/2014/main" id="{DE6DD9C5-B431-4856-9751-D67C6FB05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384"/>
                <a:ext cx="110" cy="547"/>
              </a:xfrm>
              <a:custGeom>
                <a:avLst/>
                <a:gdLst>
                  <a:gd name="T0" fmla="*/ 1533 w 44"/>
                  <a:gd name="T1" fmla="*/ 0 h 205"/>
                  <a:gd name="T2" fmla="*/ 1020 w 44"/>
                  <a:gd name="T3" fmla="*/ 2586 h 205"/>
                  <a:gd name="T4" fmla="*/ 595 w 44"/>
                  <a:gd name="T5" fmla="*/ 4920 h 205"/>
                  <a:gd name="T6" fmla="*/ 158 w 44"/>
                  <a:gd name="T7" fmla="*/ 7050 h 205"/>
                  <a:gd name="T8" fmla="*/ 0 w 44"/>
                  <a:gd name="T9" fmla="*/ 10396 h 205"/>
                  <a:gd name="T10" fmla="*/ 1063 w 44"/>
                  <a:gd name="T11" fmla="*/ 8266 h 205"/>
                  <a:gd name="T12" fmla="*/ 1220 w 44"/>
                  <a:gd name="T13" fmla="*/ 6593 h 205"/>
                  <a:gd name="T14" fmla="*/ 1563 w 44"/>
                  <a:gd name="T15" fmla="*/ 5011 h 205"/>
                  <a:gd name="T16" fmla="*/ 1645 w 44"/>
                  <a:gd name="T17" fmla="*/ 3551 h 205"/>
                  <a:gd name="T18" fmla="*/ 1613 w 44"/>
                  <a:gd name="T19" fmla="*/ 2223 h 205"/>
                  <a:gd name="T20" fmla="*/ 1688 w 44"/>
                  <a:gd name="T21" fmla="*/ 1916 h 205"/>
                  <a:gd name="T22" fmla="*/ 1488 w 44"/>
                  <a:gd name="T23" fmla="*/ 456 h 2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205">
                    <a:moveTo>
                      <a:pt x="39" y="0"/>
                    </a:moveTo>
                    <a:cubicBezTo>
                      <a:pt x="31" y="13"/>
                      <a:pt x="30" y="37"/>
                      <a:pt x="26" y="51"/>
                    </a:cubicBezTo>
                    <a:cubicBezTo>
                      <a:pt x="22" y="67"/>
                      <a:pt x="19" y="82"/>
                      <a:pt x="15" y="97"/>
                    </a:cubicBezTo>
                    <a:cubicBezTo>
                      <a:pt x="12" y="111"/>
                      <a:pt x="6" y="125"/>
                      <a:pt x="4" y="139"/>
                    </a:cubicBezTo>
                    <a:cubicBezTo>
                      <a:pt x="0" y="161"/>
                      <a:pt x="5" y="184"/>
                      <a:pt x="0" y="205"/>
                    </a:cubicBezTo>
                    <a:cubicBezTo>
                      <a:pt x="4" y="196"/>
                      <a:pt x="6" y="150"/>
                      <a:pt x="27" y="163"/>
                    </a:cubicBezTo>
                    <a:cubicBezTo>
                      <a:pt x="9" y="157"/>
                      <a:pt x="9" y="124"/>
                      <a:pt x="31" y="130"/>
                    </a:cubicBezTo>
                    <a:cubicBezTo>
                      <a:pt x="12" y="122"/>
                      <a:pt x="26" y="102"/>
                      <a:pt x="40" y="99"/>
                    </a:cubicBezTo>
                    <a:cubicBezTo>
                      <a:pt x="24" y="94"/>
                      <a:pt x="29" y="73"/>
                      <a:pt x="42" y="70"/>
                    </a:cubicBezTo>
                    <a:cubicBezTo>
                      <a:pt x="33" y="62"/>
                      <a:pt x="38" y="53"/>
                      <a:pt x="41" y="44"/>
                    </a:cubicBezTo>
                    <a:cubicBezTo>
                      <a:pt x="41" y="42"/>
                      <a:pt x="43" y="41"/>
                      <a:pt x="43" y="38"/>
                    </a:cubicBezTo>
                    <a:cubicBezTo>
                      <a:pt x="44" y="34"/>
                      <a:pt x="36" y="14"/>
                      <a:pt x="38" y="9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179">
                <a:extLst>
                  <a:ext uri="{FF2B5EF4-FFF2-40B4-BE49-F238E27FC236}">
                    <a16:creationId xmlns:a16="http://schemas.microsoft.com/office/drawing/2014/main" id="{9912F39F-882A-45AC-A0AD-4AE34CB0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853"/>
                <a:ext cx="115" cy="446"/>
              </a:xfrm>
              <a:custGeom>
                <a:avLst/>
                <a:gdLst>
                  <a:gd name="T0" fmla="*/ 363 w 46"/>
                  <a:gd name="T1" fmla="*/ 0 h 167"/>
                  <a:gd name="T2" fmla="*/ 750 w 46"/>
                  <a:gd name="T3" fmla="*/ 4115 h 167"/>
                  <a:gd name="T4" fmla="*/ 1175 w 46"/>
                  <a:gd name="T5" fmla="*/ 6097 h 167"/>
                  <a:gd name="T6" fmla="*/ 1333 w 46"/>
                  <a:gd name="T7" fmla="*/ 8495 h 167"/>
                  <a:gd name="T8" fmla="*/ 1688 w 46"/>
                  <a:gd name="T9" fmla="*/ 6156 h 167"/>
                  <a:gd name="T10" fmla="*/ 1375 w 46"/>
                  <a:gd name="T11" fmla="*/ 4321 h 167"/>
                  <a:gd name="T12" fmla="*/ 675 w 46"/>
                  <a:gd name="T13" fmla="*/ 1677 h 167"/>
                  <a:gd name="T14" fmla="*/ 363 w 46"/>
                  <a:gd name="T15" fmla="*/ 93 h 1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67">
                    <a:moveTo>
                      <a:pt x="9" y="0"/>
                    </a:moveTo>
                    <a:cubicBezTo>
                      <a:pt x="0" y="22"/>
                      <a:pt x="12" y="61"/>
                      <a:pt x="19" y="81"/>
                    </a:cubicBezTo>
                    <a:cubicBezTo>
                      <a:pt x="23" y="94"/>
                      <a:pt x="27" y="106"/>
                      <a:pt x="30" y="120"/>
                    </a:cubicBezTo>
                    <a:cubicBezTo>
                      <a:pt x="34" y="136"/>
                      <a:pt x="31" y="151"/>
                      <a:pt x="34" y="167"/>
                    </a:cubicBezTo>
                    <a:cubicBezTo>
                      <a:pt x="35" y="152"/>
                      <a:pt x="40" y="137"/>
                      <a:pt x="43" y="121"/>
                    </a:cubicBezTo>
                    <a:cubicBezTo>
                      <a:pt x="46" y="106"/>
                      <a:pt x="40" y="100"/>
                      <a:pt x="35" y="85"/>
                    </a:cubicBezTo>
                    <a:cubicBezTo>
                      <a:pt x="29" y="68"/>
                      <a:pt x="24" y="51"/>
                      <a:pt x="17" y="33"/>
                    </a:cubicBezTo>
                    <a:cubicBezTo>
                      <a:pt x="14" y="24"/>
                      <a:pt x="5" y="12"/>
                      <a:pt x="9" y="2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180">
                <a:extLst>
                  <a:ext uri="{FF2B5EF4-FFF2-40B4-BE49-F238E27FC236}">
                    <a16:creationId xmlns:a16="http://schemas.microsoft.com/office/drawing/2014/main" id="{BAADB6F3-FBD5-4166-853B-06AEC8A31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1960"/>
                <a:ext cx="290" cy="523"/>
              </a:xfrm>
              <a:custGeom>
                <a:avLst/>
                <a:gdLst>
                  <a:gd name="T0" fmla="*/ 2500 w 116"/>
                  <a:gd name="T1" fmla="*/ 662 h 196"/>
                  <a:gd name="T2" fmla="*/ 625 w 116"/>
                  <a:gd name="T3" fmla="*/ 6081 h 196"/>
                  <a:gd name="T4" fmla="*/ 125 w 116"/>
                  <a:gd name="T5" fmla="*/ 7754 h 196"/>
                  <a:gd name="T6" fmla="*/ 50 w 116"/>
                  <a:gd name="T7" fmla="*/ 8814 h 196"/>
                  <a:gd name="T8" fmla="*/ 1063 w 116"/>
                  <a:gd name="T9" fmla="*/ 9940 h 196"/>
                  <a:gd name="T10" fmla="*/ 363 w 116"/>
                  <a:gd name="T11" fmla="*/ 8509 h 196"/>
                  <a:gd name="T12" fmla="*/ 1458 w 116"/>
                  <a:gd name="T13" fmla="*/ 8323 h 196"/>
                  <a:gd name="T14" fmla="*/ 1645 w 116"/>
                  <a:gd name="T15" fmla="*/ 6743 h 196"/>
                  <a:gd name="T16" fmla="*/ 2188 w 116"/>
                  <a:gd name="T17" fmla="*/ 4408 h 196"/>
                  <a:gd name="T18" fmla="*/ 2708 w 116"/>
                  <a:gd name="T19" fmla="*/ 1310 h 196"/>
                  <a:gd name="T20" fmla="*/ 3333 w 116"/>
                  <a:gd name="T21" fmla="*/ 547 h 196"/>
                  <a:gd name="T22" fmla="*/ 4533 w 116"/>
                  <a:gd name="T23" fmla="*/ 0 h 196"/>
                  <a:gd name="T24" fmla="*/ 2863 w 116"/>
                  <a:gd name="T25" fmla="*/ 51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196">
                    <a:moveTo>
                      <a:pt x="64" y="13"/>
                    </a:moveTo>
                    <a:cubicBezTo>
                      <a:pt x="23" y="20"/>
                      <a:pt x="28" y="90"/>
                      <a:pt x="16" y="120"/>
                    </a:cubicBezTo>
                    <a:cubicBezTo>
                      <a:pt x="11" y="133"/>
                      <a:pt x="4" y="140"/>
                      <a:pt x="3" y="153"/>
                    </a:cubicBezTo>
                    <a:cubicBezTo>
                      <a:pt x="2" y="159"/>
                      <a:pt x="0" y="168"/>
                      <a:pt x="1" y="174"/>
                    </a:cubicBezTo>
                    <a:cubicBezTo>
                      <a:pt x="4" y="186"/>
                      <a:pt x="19" y="188"/>
                      <a:pt x="27" y="196"/>
                    </a:cubicBezTo>
                    <a:cubicBezTo>
                      <a:pt x="22" y="188"/>
                      <a:pt x="7" y="178"/>
                      <a:pt x="9" y="168"/>
                    </a:cubicBezTo>
                    <a:cubicBezTo>
                      <a:pt x="11" y="157"/>
                      <a:pt x="30" y="158"/>
                      <a:pt x="37" y="164"/>
                    </a:cubicBezTo>
                    <a:cubicBezTo>
                      <a:pt x="10" y="162"/>
                      <a:pt x="10" y="123"/>
                      <a:pt x="42" y="133"/>
                    </a:cubicBezTo>
                    <a:cubicBezTo>
                      <a:pt x="24" y="117"/>
                      <a:pt x="30" y="88"/>
                      <a:pt x="56" y="87"/>
                    </a:cubicBezTo>
                    <a:cubicBezTo>
                      <a:pt x="41" y="64"/>
                      <a:pt x="57" y="46"/>
                      <a:pt x="69" y="26"/>
                    </a:cubicBezTo>
                    <a:cubicBezTo>
                      <a:pt x="74" y="18"/>
                      <a:pt x="75" y="14"/>
                      <a:pt x="85" y="11"/>
                    </a:cubicBezTo>
                    <a:cubicBezTo>
                      <a:pt x="95" y="8"/>
                      <a:pt x="109" y="9"/>
                      <a:pt x="116" y="0"/>
                    </a:cubicBezTo>
                    <a:cubicBezTo>
                      <a:pt x="102" y="4"/>
                      <a:pt x="87" y="8"/>
                      <a:pt x="73" y="10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181">
                <a:extLst>
                  <a:ext uri="{FF2B5EF4-FFF2-40B4-BE49-F238E27FC236}">
                    <a16:creationId xmlns:a16="http://schemas.microsoft.com/office/drawing/2014/main" id="{65276639-C4A8-44BE-AFAA-8D2DA1363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459"/>
                <a:ext cx="137" cy="221"/>
              </a:xfrm>
              <a:custGeom>
                <a:avLst/>
                <a:gdLst>
                  <a:gd name="T0" fmla="*/ 0 w 55"/>
                  <a:gd name="T1" fmla="*/ 4170 h 83"/>
                  <a:gd name="T2" fmla="*/ 1470 w 55"/>
                  <a:gd name="T3" fmla="*/ 2418 h 83"/>
                  <a:gd name="T4" fmla="*/ 2115 w 55"/>
                  <a:gd name="T5" fmla="*/ 0 h 83"/>
                  <a:gd name="T6" fmla="*/ 341 w 55"/>
                  <a:gd name="T7" fmla="*/ 4077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83">
                    <a:moveTo>
                      <a:pt x="0" y="83"/>
                    </a:moveTo>
                    <a:cubicBezTo>
                      <a:pt x="17" y="82"/>
                      <a:pt x="31" y="62"/>
                      <a:pt x="38" y="48"/>
                    </a:cubicBezTo>
                    <a:cubicBezTo>
                      <a:pt x="44" y="35"/>
                      <a:pt x="54" y="14"/>
                      <a:pt x="55" y="0"/>
                    </a:cubicBezTo>
                    <a:cubicBezTo>
                      <a:pt x="51" y="27"/>
                      <a:pt x="46" y="79"/>
                      <a:pt x="9" y="81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182">
                <a:extLst>
                  <a:ext uri="{FF2B5EF4-FFF2-40B4-BE49-F238E27FC236}">
                    <a16:creationId xmlns:a16="http://schemas.microsoft.com/office/drawing/2014/main" id="{C705EED3-A9E6-45AC-9FC1-0518067FC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195"/>
                <a:ext cx="72" cy="189"/>
              </a:xfrm>
              <a:custGeom>
                <a:avLst/>
                <a:gdLst>
                  <a:gd name="T0" fmla="*/ 228 w 29"/>
                  <a:gd name="T1" fmla="*/ 0 h 71"/>
                  <a:gd name="T2" fmla="*/ 0 w 29"/>
                  <a:gd name="T3" fmla="*/ 3564 h 71"/>
                  <a:gd name="T4" fmla="*/ 184 w 29"/>
                  <a:gd name="T5" fmla="*/ 1999 h 71"/>
                  <a:gd name="T6" fmla="*/ 457 w 29"/>
                  <a:gd name="T7" fmla="*/ 1113 h 71"/>
                  <a:gd name="T8" fmla="*/ 412 w 29"/>
                  <a:gd name="T9" fmla="*/ 36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71">
                    <a:moveTo>
                      <a:pt x="6" y="0"/>
                    </a:moveTo>
                    <a:cubicBezTo>
                      <a:pt x="15" y="23"/>
                      <a:pt x="29" y="55"/>
                      <a:pt x="0" y="71"/>
                    </a:cubicBezTo>
                    <a:cubicBezTo>
                      <a:pt x="7" y="67"/>
                      <a:pt x="21" y="42"/>
                      <a:pt x="5" y="40"/>
                    </a:cubicBezTo>
                    <a:cubicBezTo>
                      <a:pt x="9" y="33"/>
                      <a:pt x="13" y="30"/>
                      <a:pt x="12" y="22"/>
                    </a:cubicBezTo>
                    <a:cubicBezTo>
                      <a:pt x="12" y="16"/>
                      <a:pt x="6" y="13"/>
                      <a:pt x="11" y="7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Freeform 183">
                <a:extLst>
                  <a:ext uri="{FF2B5EF4-FFF2-40B4-BE49-F238E27FC236}">
                    <a16:creationId xmlns:a16="http://schemas.microsoft.com/office/drawing/2014/main" id="{E67BF8CA-CCD1-49D7-BB75-E9756A00B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259"/>
                <a:ext cx="113" cy="272"/>
              </a:xfrm>
              <a:custGeom>
                <a:avLst/>
                <a:gdLst>
                  <a:gd name="T0" fmla="*/ 1790 w 45"/>
                  <a:gd name="T1" fmla="*/ 0 h 102"/>
                  <a:gd name="T2" fmla="*/ 1268 w 45"/>
                  <a:gd name="T3" fmla="*/ 3093 h 102"/>
                  <a:gd name="T4" fmla="*/ 0 w 45"/>
                  <a:gd name="T5" fmla="*/ 5155 h 102"/>
                  <a:gd name="T6" fmla="*/ 442 w 45"/>
                  <a:gd name="T7" fmla="*/ 3277 h 102"/>
                  <a:gd name="T8" fmla="*/ 1027 w 45"/>
                  <a:gd name="T9" fmla="*/ 1728 h 102"/>
                  <a:gd name="T10" fmla="*/ 1477 w 45"/>
                  <a:gd name="T11" fmla="*/ 1003 h 102"/>
                  <a:gd name="T12" fmla="*/ 1710 w 45"/>
                  <a:gd name="T13" fmla="*/ 149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02">
                    <a:moveTo>
                      <a:pt x="45" y="0"/>
                    </a:moveTo>
                    <a:cubicBezTo>
                      <a:pt x="34" y="16"/>
                      <a:pt x="35" y="42"/>
                      <a:pt x="32" y="61"/>
                    </a:cubicBezTo>
                    <a:cubicBezTo>
                      <a:pt x="29" y="78"/>
                      <a:pt x="15" y="92"/>
                      <a:pt x="0" y="102"/>
                    </a:cubicBezTo>
                    <a:cubicBezTo>
                      <a:pt x="9" y="93"/>
                      <a:pt x="30" y="72"/>
                      <a:pt x="11" y="65"/>
                    </a:cubicBezTo>
                    <a:cubicBezTo>
                      <a:pt x="31" y="62"/>
                      <a:pt x="21" y="46"/>
                      <a:pt x="26" y="34"/>
                    </a:cubicBezTo>
                    <a:cubicBezTo>
                      <a:pt x="28" y="29"/>
                      <a:pt x="34" y="25"/>
                      <a:pt x="37" y="20"/>
                    </a:cubicBezTo>
                    <a:cubicBezTo>
                      <a:pt x="40" y="15"/>
                      <a:pt x="41" y="9"/>
                      <a:pt x="43" y="3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184">
                <a:extLst>
                  <a:ext uri="{FF2B5EF4-FFF2-40B4-BE49-F238E27FC236}">
                    <a16:creationId xmlns:a16="http://schemas.microsoft.com/office/drawing/2014/main" id="{FFD1DE1E-8358-47A8-A439-F8F3CAA1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1200"/>
                <a:ext cx="52" cy="131"/>
              </a:xfrm>
              <a:custGeom>
                <a:avLst/>
                <a:gdLst>
                  <a:gd name="T0" fmla="*/ 453 w 21"/>
                  <a:gd name="T1" fmla="*/ 209 h 49"/>
                  <a:gd name="T2" fmla="*/ 0 w 21"/>
                  <a:gd name="T3" fmla="*/ 1893 h 49"/>
                  <a:gd name="T4" fmla="*/ 74 w 21"/>
                  <a:gd name="T5" fmla="*/ 2502 h 49"/>
                  <a:gd name="T6" fmla="*/ 681 w 21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9">
                    <a:moveTo>
                      <a:pt x="12" y="4"/>
                    </a:moveTo>
                    <a:cubicBezTo>
                      <a:pt x="13" y="18"/>
                      <a:pt x="4" y="26"/>
                      <a:pt x="0" y="37"/>
                    </a:cubicBezTo>
                    <a:cubicBezTo>
                      <a:pt x="3" y="40"/>
                      <a:pt x="2" y="45"/>
                      <a:pt x="2" y="49"/>
                    </a:cubicBezTo>
                    <a:cubicBezTo>
                      <a:pt x="12" y="43"/>
                      <a:pt x="21" y="12"/>
                      <a:pt x="18" y="0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Freeform 185">
                <a:extLst>
                  <a:ext uri="{FF2B5EF4-FFF2-40B4-BE49-F238E27FC236}">
                    <a16:creationId xmlns:a16="http://schemas.microsoft.com/office/drawing/2014/main" id="{746927AA-A3F3-4101-88DD-1E0AC555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1885"/>
                <a:ext cx="79" cy="158"/>
              </a:xfrm>
              <a:custGeom>
                <a:avLst/>
                <a:gdLst>
                  <a:gd name="T0" fmla="*/ 933 w 32"/>
                  <a:gd name="T1" fmla="*/ 0 h 59"/>
                  <a:gd name="T2" fmla="*/ 810 w 32"/>
                  <a:gd name="T3" fmla="*/ 2116 h 59"/>
                  <a:gd name="T4" fmla="*/ 0 w 32"/>
                  <a:gd name="T5" fmla="*/ 2667 h 59"/>
                  <a:gd name="T6" fmla="*/ 407 w 32"/>
                  <a:gd name="T7" fmla="*/ 1593 h 59"/>
                  <a:gd name="T8" fmla="*/ 933 w 32"/>
                  <a:gd name="T9" fmla="*/ 15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9">
                    <a:moveTo>
                      <a:pt x="25" y="0"/>
                    </a:moveTo>
                    <a:cubicBezTo>
                      <a:pt x="26" y="12"/>
                      <a:pt x="25" y="31"/>
                      <a:pt x="22" y="41"/>
                    </a:cubicBezTo>
                    <a:cubicBezTo>
                      <a:pt x="19" y="49"/>
                      <a:pt x="8" y="59"/>
                      <a:pt x="0" y="52"/>
                    </a:cubicBezTo>
                    <a:cubicBezTo>
                      <a:pt x="10" y="50"/>
                      <a:pt x="32" y="33"/>
                      <a:pt x="11" y="31"/>
                    </a:cubicBezTo>
                    <a:cubicBezTo>
                      <a:pt x="21" y="27"/>
                      <a:pt x="31" y="14"/>
                      <a:pt x="25" y="3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186">
                <a:extLst>
                  <a:ext uri="{FF2B5EF4-FFF2-40B4-BE49-F238E27FC236}">
                    <a16:creationId xmlns:a16="http://schemas.microsoft.com/office/drawing/2014/main" id="{7F20AA21-747E-4B37-AEBE-9C02AA92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032"/>
                <a:ext cx="208" cy="837"/>
              </a:xfrm>
              <a:custGeom>
                <a:avLst/>
                <a:gdLst>
                  <a:gd name="T0" fmla="*/ 1388 w 83"/>
                  <a:gd name="T1" fmla="*/ 661 h 314"/>
                  <a:gd name="T2" fmla="*/ 2644 w 83"/>
                  <a:gd name="T3" fmla="*/ 760 h 314"/>
                  <a:gd name="T4" fmla="*/ 2832 w 83"/>
                  <a:gd name="T5" fmla="*/ 1911 h 314"/>
                  <a:gd name="T6" fmla="*/ 2406 w 83"/>
                  <a:gd name="T7" fmla="*/ 3788 h 314"/>
                  <a:gd name="T8" fmla="*/ 2436 w 83"/>
                  <a:gd name="T9" fmla="*/ 5854 h 314"/>
                  <a:gd name="T10" fmla="*/ 2173 w 83"/>
                  <a:gd name="T11" fmla="*/ 11156 h 314"/>
                  <a:gd name="T12" fmla="*/ 1965 w 83"/>
                  <a:gd name="T13" fmla="*/ 14133 h 314"/>
                  <a:gd name="T14" fmla="*/ 1809 w 83"/>
                  <a:gd name="T15" fmla="*/ 15852 h 314"/>
                  <a:gd name="T16" fmla="*/ 1734 w 83"/>
                  <a:gd name="T17" fmla="*/ 14090 h 314"/>
                  <a:gd name="T18" fmla="*/ 1651 w 83"/>
                  <a:gd name="T19" fmla="*/ 11403 h 314"/>
                  <a:gd name="T20" fmla="*/ 1576 w 83"/>
                  <a:gd name="T21" fmla="*/ 5755 h 314"/>
                  <a:gd name="T22" fmla="*/ 1022 w 83"/>
                  <a:gd name="T23" fmla="*/ 1421 h 314"/>
                  <a:gd name="T24" fmla="*/ 0 w 83"/>
                  <a:gd name="T25" fmla="*/ 0 h 3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314">
                    <a:moveTo>
                      <a:pt x="35" y="13"/>
                    </a:moveTo>
                    <a:cubicBezTo>
                      <a:pt x="46" y="14"/>
                      <a:pt x="56" y="16"/>
                      <a:pt x="67" y="15"/>
                    </a:cubicBezTo>
                    <a:cubicBezTo>
                      <a:pt x="83" y="14"/>
                      <a:pt x="76" y="26"/>
                      <a:pt x="72" y="38"/>
                    </a:cubicBezTo>
                    <a:cubicBezTo>
                      <a:pt x="68" y="50"/>
                      <a:pt x="63" y="62"/>
                      <a:pt x="61" y="75"/>
                    </a:cubicBezTo>
                    <a:cubicBezTo>
                      <a:pt x="59" y="88"/>
                      <a:pt x="62" y="102"/>
                      <a:pt x="62" y="116"/>
                    </a:cubicBezTo>
                    <a:cubicBezTo>
                      <a:pt x="62" y="151"/>
                      <a:pt x="58" y="185"/>
                      <a:pt x="55" y="221"/>
                    </a:cubicBezTo>
                    <a:cubicBezTo>
                      <a:pt x="53" y="240"/>
                      <a:pt x="52" y="261"/>
                      <a:pt x="50" y="280"/>
                    </a:cubicBezTo>
                    <a:cubicBezTo>
                      <a:pt x="49" y="292"/>
                      <a:pt x="50" y="305"/>
                      <a:pt x="46" y="314"/>
                    </a:cubicBezTo>
                    <a:cubicBezTo>
                      <a:pt x="45" y="304"/>
                      <a:pt x="45" y="290"/>
                      <a:pt x="44" y="279"/>
                    </a:cubicBezTo>
                    <a:cubicBezTo>
                      <a:pt x="42" y="262"/>
                      <a:pt x="43" y="244"/>
                      <a:pt x="42" y="226"/>
                    </a:cubicBezTo>
                    <a:cubicBezTo>
                      <a:pt x="41" y="188"/>
                      <a:pt x="41" y="153"/>
                      <a:pt x="40" y="114"/>
                    </a:cubicBezTo>
                    <a:cubicBezTo>
                      <a:pt x="39" y="86"/>
                      <a:pt x="40" y="53"/>
                      <a:pt x="26" y="28"/>
                    </a:cubicBezTo>
                    <a:cubicBezTo>
                      <a:pt x="20" y="17"/>
                      <a:pt x="8" y="9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Freeform 187">
                <a:extLst>
                  <a:ext uri="{FF2B5EF4-FFF2-40B4-BE49-F238E27FC236}">
                    <a16:creationId xmlns:a16="http://schemas.microsoft.com/office/drawing/2014/main" id="{98A7B520-113D-4265-9ECD-CB389CB96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2533"/>
                <a:ext cx="140" cy="219"/>
              </a:xfrm>
              <a:custGeom>
                <a:avLst/>
                <a:gdLst>
                  <a:gd name="T0" fmla="*/ 0 w 56"/>
                  <a:gd name="T1" fmla="*/ 0 h 82"/>
                  <a:gd name="T2" fmla="*/ 675 w 56"/>
                  <a:gd name="T3" fmla="*/ 457 h 82"/>
                  <a:gd name="T4" fmla="*/ 1458 w 56"/>
                  <a:gd name="T5" fmla="*/ 855 h 82"/>
                  <a:gd name="T6" fmla="*/ 1770 w 56"/>
                  <a:gd name="T7" fmla="*/ 913 h 82"/>
                  <a:gd name="T8" fmla="*/ 2033 w 56"/>
                  <a:gd name="T9" fmla="*/ 913 h 82"/>
                  <a:gd name="T10" fmla="*/ 1958 w 56"/>
                  <a:gd name="T11" fmla="*/ 1584 h 82"/>
                  <a:gd name="T12" fmla="*/ 1408 w 56"/>
                  <a:gd name="T13" fmla="*/ 3010 h 82"/>
                  <a:gd name="T14" fmla="*/ 125 w 56"/>
                  <a:gd name="T15" fmla="*/ 4172 h 82"/>
                  <a:gd name="T16" fmla="*/ 938 w 56"/>
                  <a:gd name="T17" fmla="*/ 2895 h 82"/>
                  <a:gd name="T18" fmla="*/ 1220 w 56"/>
                  <a:gd name="T19" fmla="*/ 1768 h 82"/>
                  <a:gd name="T20" fmla="*/ 708 w 56"/>
                  <a:gd name="T21" fmla="*/ 969 h 82"/>
                  <a:gd name="T22" fmla="*/ 470 w 56"/>
                  <a:gd name="T23" fmla="*/ 606 h 82"/>
                  <a:gd name="T24" fmla="*/ 83 w 56"/>
                  <a:gd name="T25" fmla="*/ 206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82">
                    <a:moveTo>
                      <a:pt x="0" y="0"/>
                    </a:moveTo>
                    <a:cubicBezTo>
                      <a:pt x="6" y="1"/>
                      <a:pt x="12" y="7"/>
                      <a:pt x="17" y="9"/>
                    </a:cubicBezTo>
                    <a:cubicBezTo>
                      <a:pt x="24" y="12"/>
                      <a:pt x="30" y="15"/>
                      <a:pt x="37" y="17"/>
                    </a:cubicBezTo>
                    <a:cubicBezTo>
                      <a:pt x="40" y="17"/>
                      <a:pt x="42" y="18"/>
                      <a:pt x="45" y="18"/>
                    </a:cubicBezTo>
                    <a:cubicBezTo>
                      <a:pt x="46" y="18"/>
                      <a:pt x="51" y="17"/>
                      <a:pt x="52" y="18"/>
                    </a:cubicBezTo>
                    <a:cubicBezTo>
                      <a:pt x="56" y="20"/>
                      <a:pt x="52" y="27"/>
                      <a:pt x="50" y="31"/>
                    </a:cubicBezTo>
                    <a:cubicBezTo>
                      <a:pt x="46" y="39"/>
                      <a:pt x="43" y="52"/>
                      <a:pt x="36" y="59"/>
                    </a:cubicBezTo>
                    <a:cubicBezTo>
                      <a:pt x="26" y="67"/>
                      <a:pt x="11" y="72"/>
                      <a:pt x="3" y="82"/>
                    </a:cubicBezTo>
                    <a:cubicBezTo>
                      <a:pt x="12" y="77"/>
                      <a:pt x="18" y="65"/>
                      <a:pt x="24" y="57"/>
                    </a:cubicBezTo>
                    <a:cubicBezTo>
                      <a:pt x="28" y="50"/>
                      <a:pt x="34" y="43"/>
                      <a:pt x="31" y="35"/>
                    </a:cubicBezTo>
                    <a:cubicBezTo>
                      <a:pt x="29" y="28"/>
                      <a:pt x="23" y="24"/>
                      <a:pt x="18" y="19"/>
                    </a:cubicBezTo>
                    <a:cubicBezTo>
                      <a:pt x="16" y="17"/>
                      <a:pt x="14" y="14"/>
                      <a:pt x="12" y="12"/>
                    </a:cubicBezTo>
                    <a:cubicBezTo>
                      <a:pt x="9" y="10"/>
                      <a:pt x="3" y="8"/>
                      <a:pt x="2" y="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Freeform 188">
                <a:extLst>
                  <a:ext uri="{FF2B5EF4-FFF2-40B4-BE49-F238E27FC236}">
                    <a16:creationId xmlns:a16="http://schemas.microsoft.com/office/drawing/2014/main" id="{46EA59B3-C28B-4863-ABD6-8F4F1B596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763"/>
                <a:ext cx="609" cy="474"/>
              </a:xfrm>
              <a:custGeom>
                <a:avLst/>
                <a:gdLst>
                  <a:gd name="T0" fmla="*/ 0 w 244"/>
                  <a:gd name="T1" fmla="*/ 8141 h 178"/>
                  <a:gd name="T2" fmla="*/ 2329 w 244"/>
                  <a:gd name="T3" fmla="*/ 8742 h 178"/>
                  <a:gd name="T4" fmla="*/ 3452 w 244"/>
                  <a:gd name="T5" fmla="*/ 8098 h 178"/>
                  <a:gd name="T6" fmla="*/ 6205 w 244"/>
                  <a:gd name="T7" fmla="*/ 5134 h 178"/>
                  <a:gd name="T8" fmla="*/ 9469 w 244"/>
                  <a:gd name="T9" fmla="*/ 0 h 178"/>
                  <a:gd name="T10" fmla="*/ 8304 w 244"/>
                  <a:gd name="T11" fmla="*/ 1305 h 178"/>
                  <a:gd name="T12" fmla="*/ 4460 w 244"/>
                  <a:gd name="T13" fmla="*/ 6290 h 178"/>
                  <a:gd name="T14" fmla="*/ 2286 w 244"/>
                  <a:gd name="T15" fmla="*/ 8404 h 178"/>
                  <a:gd name="T16" fmla="*/ 0 w 244"/>
                  <a:gd name="T17" fmla="*/ 8141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178">
                    <a:moveTo>
                      <a:pt x="0" y="162"/>
                    </a:moveTo>
                    <a:cubicBezTo>
                      <a:pt x="13" y="170"/>
                      <a:pt x="48" y="178"/>
                      <a:pt x="60" y="174"/>
                    </a:cubicBezTo>
                    <a:cubicBezTo>
                      <a:pt x="72" y="169"/>
                      <a:pt x="75" y="170"/>
                      <a:pt x="89" y="161"/>
                    </a:cubicBezTo>
                    <a:cubicBezTo>
                      <a:pt x="103" y="152"/>
                      <a:pt x="137" y="123"/>
                      <a:pt x="160" y="102"/>
                    </a:cubicBezTo>
                    <a:cubicBezTo>
                      <a:pt x="182" y="81"/>
                      <a:pt x="226" y="27"/>
                      <a:pt x="244" y="0"/>
                    </a:cubicBezTo>
                    <a:cubicBezTo>
                      <a:pt x="237" y="7"/>
                      <a:pt x="230" y="10"/>
                      <a:pt x="214" y="26"/>
                    </a:cubicBezTo>
                    <a:cubicBezTo>
                      <a:pt x="197" y="42"/>
                      <a:pt x="148" y="96"/>
                      <a:pt x="115" y="125"/>
                    </a:cubicBezTo>
                    <a:cubicBezTo>
                      <a:pt x="82" y="154"/>
                      <a:pt x="80" y="167"/>
                      <a:pt x="59" y="167"/>
                    </a:cubicBezTo>
                    <a:cubicBezTo>
                      <a:pt x="39" y="167"/>
                      <a:pt x="5" y="166"/>
                      <a:pt x="0" y="162"/>
                    </a:cubicBezTo>
                    <a:close/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Freeform 189">
                <a:extLst>
                  <a:ext uri="{FF2B5EF4-FFF2-40B4-BE49-F238E27FC236}">
                    <a16:creationId xmlns:a16="http://schemas.microsoft.com/office/drawing/2014/main" id="{6410E96A-BBC2-4B4B-BFE7-DB1467B5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2"/>
                <a:ext cx="160" cy="101"/>
              </a:xfrm>
              <a:custGeom>
                <a:avLst/>
                <a:gdLst>
                  <a:gd name="T0" fmla="*/ 0 w 64"/>
                  <a:gd name="T1" fmla="*/ 149 h 38"/>
                  <a:gd name="T2" fmla="*/ 125 w 64"/>
                  <a:gd name="T3" fmla="*/ 657 h 38"/>
                  <a:gd name="T4" fmla="*/ 438 w 64"/>
                  <a:gd name="T5" fmla="*/ 691 h 38"/>
                  <a:gd name="T6" fmla="*/ 833 w 64"/>
                  <a:gd name="T7" fmla="*/ 1449 h 38"/>
                  <a:gd name="T8" fmla="*/ 863 w 64"/>
                  <a:gd name="T9" fmla="*/ 904 h 38"/>
                  <a:gd name="T10" fmla="*/ 1375 w 64"/>
                  <a:gd name="T11" fmla="*/ 960 h 38"/>
                  <a:gd name="T12" fmla="*/ 1720 w 64"/>
                  <a:gd name="T13" fmla="*/ 1892 h 38"/>
                  <a:gd name="T14" fmla="*/ 2158 w 64"/>
                  <a:gd name="T15" fmla="*/ 1146 h 38"/>
                  <a:gd name="T16" fmla="*/ 2395 w 64"/>
                  <a:gd name="T17" fmla="*/ 1236 h 38"/>
                  <a:gd name="T18" fmla="*/ 2500 w 64"/>
                  <a:gd name="T19" fmla="*/ 904 h 38"/>
                  <a:gd name="T20" fmla="*/ 1250 w 64"/>
                  <a:gd name="T21" fmla="*/ 657 h 38"/>
                  <a:gd name="T22" fmla="*/ 675 w 64"/>
                  <a:gd name="T23" fmla="*/ 361 h 38"/>
                  <a:gd name="T24" fmla="*/ 50 w 64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38">
                    <a:moveTo>
                      <a:pt x="0" y="3"/>
                    </a:moveTo>
                    <a:cubicBezTo>
                      <a:pt x="0" y="6"/>
                      <a:pt x="1" y="11"/>
                      <a:pt x="3" y="13"/>
                    </a:cubicBezTo>
                    <a:cubicBezTo>
                      <a:pt x="6" y="15"/>
                      <a:pt x="8" y="13"/>
                      <a:pt x="11" y="14"/>
                    </a:cubicBezTo>
                    <a:cubicBezTo>
                      <a:pt x="17" y="17"/>
                      <a:pt x="19" y="24"/>
                      <a:pt x="21" y="29"/>
                    </a:cubicBezTo>
                    <a:cubicBezTo>
                      <a:pt x="21" y="27"/>
                      <a:pt x="20" y="20"/>
                      <a:pt x="22" y="18"/>
                    </a:cubicBezTo>
                    <a:cubicBezTo>
                      <a:pt x="25" y="16"/>
                      <a:pt x="32" y="18"/>
                      <a:pt x="35" y="19"/>
                    </a:cubicBezTo>
                    <a:cubicBezTo>
                      <a:pt x="42" y="23"/>
                      <a:pt x="40" y="32"/>
                      <a:pt x="44" y="38"/>
                    </a:cubicBezTo>
                    <a:cubicBezTo>
                      <a:pt x="46" y="31"/>
                      <a:pt x="43" y="19"/>
                      <a:pt x="55" y="23"/>
                    </a:cubicBezTo>
                    <a:cubicBezTo>
                      <a:pt x="59" y="24"/>
                      <a:pt x="58" y="27"/>
                      <a:pt x="61" y="25"/>
                    </a:cubicBezTo>
                    <a:cubicBezTo>
                      <a:pt x="63" y="23"/>
                      <a:pt x="63" y="20"/>
                      <a:pt x="64" y="18"/>
                    </a:cubicBezTo>
                    <a:cubicBezTo>
                      <a:pt x="54" y="14"/>
                      <a:pt x="42" y="15"/>
                      <a:pt x="32" y="13"/>
                    </a:cubicBezTo>
                    <a:cubicBezTo>
                      <a:pt x="27" y="11"/>
                      <a:pt x="22" y="9"/>
                      <a:pt x="17" y="7"/>
                    </a:cubicBezTo>
                    <a:cubicBezTo>
                      <a:pt x="12" y="5"/>
                      <a:pt x="6" y="3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Freeform 190">
                <a:extLst>
                  <a:ext uri="{FF2B5EF4-FFF2-40B4-BE49-F238E27FC236}">
                    <a16:creationId xmlns:a16="http://schemas.microsoft.com/office/drawing/2014/main" id="{E9B9501B-001F-497D-8A81-E1F63D95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152"/>
                <a:ext cx="62" cy="40"/>
              </a:xfrm>
              <a:custGeom>
                <a:avLst/>
                <a:gdLst>
                  <a:gd name="T0" fmla="*/ 30 w 25"/>
                  <a:gd name="T1" fmla="*/ 0 h 15"/>
                  <a:gd name="T2" fmla="*/ 74 w 25"/>
                  <a:gd name="T3" fmla="*/ 512 h 15"/>
                  <a:gd name="T4" fmla="*/ 610 w 25"/>
                  <a:gd name="T5" fmla="*/ 704 h 15"/>
                  <a:gd name="T6" fmla="*/ 184 w 25"/>
                  <a:gd name="T7" fmla="*/ 14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1" y="7"/>
                      <a:pt x="2" y="10"/>
                    </a:cubicBezTo>
                    <a:cubicBezTo>
                      <a:pt x="6" y="3"/>
                      <a:pt x="12" y="15"/>
                      <a:pt x="16" y="14"/>
                    </a:cubicBezTo>
                    <a:cubicBezTo>
                      <a:pt x="25" y="13"/>
                      <a:pt x="6" y="4"/>
                      <a:pt x="5" y="3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Freeform 191">
                <a:extLst>
                  <a:ext uri="{FF2B5EF4-FFF2-40B4-BE49-F238E27FC236}">
                    <a16:creationId xmlns:a16="http://schemas.microsoft.com/office/drawing/2014/main" id="{BE619D50-F11D-4D6E-9B3E-3C388F38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093"/>
                <a:ext cx="25" cy="19"/>
              </a:xfrm>
              <a:custGeom>
                <a:avLst/>
                <a:gdLst>
                  <a:gd name="T0" fmla="*/ 50 w 10"/>
                  <a:gd name="T1" fmla="*/ 0 h 7"/>
                  <a:gd name="T2" fmla="*/ 395 w 10"/>
                  <a:gd name="T3" fmla="*/ 318 h 7"/>
                  <a:gd name="T4" fmla="*/ 83 w 10"/>
                  <a:gd name="T5" fmla="*/ 6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cubicBezTo>
                      <a:pt x="0" y="5"/>
                      <a:pt x="7" y="7"/>
                      <a:pt x="10" y="6"/>
                    </a:cubicBezTo>
                    <a:cubicBezTo>
                      <a:pt x="8" y="4"/>
                      <a:pt x="5" y="3"/>
                      <a:pt x="2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Freeform 192">
                <a:extLst>
                  <a:ext uri="{FF2B5EF4-FFF2-40B4-BE49-F238E27FC236}">
                    <a16:creationId xmlns:a16="http://schemas.microsoft.com/office/drawing/2014/main" id="{1E003E39-C442-4072-8E55-23FC184A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925"/>
                <a:ext cx="40" cy="83"/>
              </a:xfrm>
              <a:custGeom>
                <a:avLst/>
                <a:gdLst>
                  <a:gd name="T0" fmla="*/ 125 w 16"/>
                  <a:gd name="T1" fmla="*/ 252 h 31"/>
                  <a:gd name="T2" fmla="*/ 625 w 16"/>
                  <a:gd name="T3" fmla="*/ 1590 h 31"/>
                  <a:gd name="T4" fmla="*/ 0 w 16"/>
                  <a:gd name="T5" fmla="*/ 1133 h 31"/>
                  <a:gd name="T6" fmla="*/ 0 w 1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1">
                    <a:moveTo>
                      <a:pt x="3" y="5"/>
                    </a:moveTo>
                    <a:cubicBezTo>
                      <a:pt x="6" y="12"/>
                      <a:pt x="11" y="26"/>
                      <a:pt x="16" y="31"/>
                    </a:cubicBezTo>
                    <a:cubicBezTo>
                      <a:pt x="10" y="29"/>
                      <a:pt x="6" y="22"/>
                      <a:pt x="0" y="22"/>
                    </a:cubicBezTo>
                    <a:cubicBezTo>
                      <a:pt x="7" y="17"/>
                      <a:pt x="1" y="7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193">
                <a:extLst>
                  <a:ext uri="{FF2B5EF4-FFF2-40B4-BE49-F238E27FC236}">
                    <a16:creationId xmlns:a16="http://schemas.microsoft.com/office/drawing/2014/main" id="{0504B105-F8D0-406A-BE5B-93F5EB1C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021"/>
                <a:ext cx="100" cy="48"/>
              </a:xfrm>
              <a:custGeom>
                <a:avLst/>
                <a:gdLst>
                  <a:gd name="T0" fmla="*/ 0 w 40"/>
                  <a:gd name="T1" fmla="*/ 56 h 18"/>
                  <a:gd name="T2" fmla="*/ 363 w 40"/>
                  <a:gd name="T3" fmla="*/ 248 h 18"/>
                  <a:gd name="T4" fmla="*/ 750 w 40"/>
                  <a:gd name="T5" fmla="*/ 363 h 18"/>
                  <a:gd name="T6" fmla="*/ 1563 w 40"/>
                  <a:gd name="T7" fmla="*/ 909 h 18"/>
                  <a:gd name="T8" fmla="*/ 675 w 40"/>
                  <a:gd name="T9" fmla="*/ 149 h 18"/>
                  <a:gd name="T10" fmla="*/ 283 w 40"/>
                  <a:gd name="T11" fmla="*/ 93 h 18"/>
                  <a:gd name="T12" fmla="*/ 50 w 4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8">
                    <a:moveTo>
                      <a:pt x="0" y="1"/>
                    </a:moveTo>
                    <a:cubicBezTo>
                      <a:pt x="3" y="2"/>
                      <a:pt x="6" y="4"/>
                      <a:pt x="9" y="5"/>
                    </a:cubicBezTo>
                    <a:cubicBezTo>
                      <a:pt x="12" y="6"/>
                      <a:pt x="16" y="6"/>
                      <a:pt x="19" y="7"/>
                    </a:cubicBezTo>
                    <a:cubicBezTo>
                      <a:pt x="26" y="9"/>
                      <a:pt x="35" y="12"/>
                      <a:pt x="40" y="18"/>
                    </a:cubicBezTo>
                    <a:cubicBezTo>
                      <a:pt x="35" y="11"/>
                      <a:pt x="26" y="5"/>
                      <a:pt x="17" y="3"/>
                    </a:cubicBezTo>
                    <a:cubicBezTo>
                      <a:pt x="14" y="3"/>
                      <a:pt x="11" y="3"/>
                      <a:pt x="7" y="2"/>
                    </a:cubicBezTo>
                    <a:cubicBezTo>
                      <a:pt x="5" y="1"/>
                      <a:pt x="4" y="0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Freeform 194">
                <a:extLst>
                  <a:ext uri="{FF2B5EF4-FFF2-40B4-BE49-F238E27FC236}">
                    <a16:creationId xmlns:a16="http://schemas.microsoft.com/office/drawing/2014/main" id="{CCDADAA6-597F-4259-ACC4-649E93DFF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3045"/>
                <a:ext cx="118" cy="72"/>
              </a:xfrm>
              <a:custGeom>
                <a:avLst/>
                <a:gdLst>
                  <a:gd name="T0" fmla="*/ 397 w 47"/>
                  <a:gd name="T1" fmla="*/ 397 h 27"/>
                  <a:gd name="T2" fmla="*/ 1110 w 47"/>
                  <a:gd name="T3" fmla="*/ 853 h 27"/>
                  <a:gd name="T4" fmla="*/ 1469 w 47"/>
                  <a:gd name="T5" fmla="*/ 1059 h 27"/>
                  <a:gd name="T6" fmla="*/ 1865 w 47"/>
                  <a:gd name="T7" fmla="*/ 1365 h 27"/>
                  <a:gd name="T8" fmla="*/ 1152 w 47"/>
                  <a:gd name="T9" fmla="*/ 760 h 27"/>
                  <a:gd name="T10" fmla="*/ 921 w 47"/>
                  <a:gd name="T11" fmla="*/ 547 h 27"/>
                  <a:gd name="T12" fmla="*/ 713 w 47"/>
                  <a:gd name="T13" fmla="*/ 248 h 27"/>
                  <a:gd name="T14" fmla="*/ 442 w 47"/>
                  <a:gd name="T15" fmla="*/ 248 h 27"/>
                  <a:gd name="T16" fmla="*/ 0 w 47"/>
                  <a:gd name="T17" fmla="*/ 39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27">
                    <a:moveTo>
                      <a:pt x="10" y="8"/>
                    </a:moveTo>
                    <a:cubicBezTo>
                      <a:pt x="16" y="12"/>
                      <a:pt x="22" y="14"/>
                      <a:pt x="28" y="17"/>
                    </a:cubicBezTo>
                    <a:cubicBezTo>
                      <a:pt x="31" y="18"/>
                      <a:pt x="34" y="20"/>
                      <a:pt x="37" y="21"/>
                    </a:cubicBezTo>
                    <a:cubicBezTo>
                      <a:pt x="40" y="23"/>
                      <a:pt x="44" y="26"/>
                      <a:pt x="47" y="27"/>
                    </a:cubicBezTo>
                    <a:cubicBezTo>
                      <a:pt x="43" y="20"/>
                      <a:pt x="35" y="18"/>
                      <a:pt x="29" y="15"/>
                    </a:cubicBezTo>
                    <a:cubicBezTo>
                      <a:pt x="27" y="13"/>
                      <a:pt x="24" y="12"/>
                      <a:pt x="23" y="11"/>
                    </a:cubicBezTo>
                    <a:cubicBezTo>
                      <a:pt x="20" y="9"/>
                      <a:pt x="20" y="7"/>
                      <a:pt x="18" y="5"/>
                    </a:cubicBezTo>
                    <a:cubicBezTo>
                      <a:pt x="14" y="0"/>
                      <a:pt x="16" y="3"/>
                      <a:pt x="11" y="5"/>
                    </a:cubicBezTo>
                    <a:cubicBezTo>
                      <a:pt x="9" y="7"/>
                      <a:pt x="3" y="8"/>
                      <a:pt x="0" y="8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Freeform 195">
                <a:extLst>
                  <a:ext uri="{FF2B5EF4-FFF2-40B4-BE49-F238E27FC236}">
                    <a16:creationId xmlns:a16="http://schemas.microsoft.com/office/drawing/2014/main" id="{34FB16F4-E9FE-4B1E-A375-28390556D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957"/>
                <a:ext cx="115" cy="51"/>
              </a:xfrm>
              <a:custGeom>
                <a:avLst/>
                <a:gdLst>
                  <a:gd name="T0" fmla="*/ 395 w 46"/>
                  <a:gd name="T1" fmla="*/ 462 h 19"/>
                  <a:gd name="T2" fmla="*/ 1020 w 46"/>
                  <a:gd name="T3" fmla="*/ 620 h 19"/>
                  <a:gd name="T4" fmla="*/ 1800 w 46"/>
                  <a:gd name="T5" fmla="*/ 886 h 19"/>
                  <a:gd name="T6" fmla="*/ 1220 w 46"/>
                  <a:gd name="T7" fmla="*/ 582 h 19"/>
                  <a:gd name="T8" fmla="*/ 863 w 46"/>
                  <a:gd name="T9" fmla="*/ 0 h 19"/>
                  <a:gd name="T10" fmla="*/ 520 w 46"/>
                  <a:gd name="T11" fmla="*/ 252 h 19"/>
                  <a:gd name="T12" fmla="*/ 0 w 46"/>
                  <a:gd name="T13" fmla="*/ 4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10" y="9"/>
                    </a:moveTo>
                    <a:cubicBezTo>
                      <a:pt x="16" y="9"/>
                      <a:pt x="20" y="10"/>
                      <a:pt x="26" y="12"/>
                    </a:cubicBezTo>
                    <a:cubicBezTo>
                      <a:pt x="32" y="14"/>
                      <a:pt x="39" y="19"/>
                      <a:pt x="46" y="17"/>
                    </a:cubicBezTo>
                    <a:cubicBezTo>
                      <a:pt x="42" y="19"/>
                      <a:pt x="35" y="14"/>
                      <a:pt x="31" y="11"/>
                    </a:cubicBezTo>
                    <a:cubicBezTo>
                      <a:pt x="28" y="9"/>
                      <a:pt x="26" y="1"/>
                      <a:pt x="22" y="0"/>
                    </a:cubicBezTo>
                    <a:cubicBezTo>
                      <a:pt x="20" y="0"/>
                      <a:pt x="15" y="4"/>
                      <a:pt x="13" y="5"/>
                    </a:cubicBezTo>
                    <a:cubicBezTo>
                      <a:pt x="9" y="6"/>
                      <a:pt x="5" y="9"/>
                      <a:pt x="0" y="9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Freeform 196">
                <a:extLst>
                  <a:ext uri="{FF2B5EF4-FFF2-40B4-BE49-F238E27FC236}">
                    <a16:creationId xmlns:a16="http://schemas.microsoft.com/office/drawing/2014/main" id="{70FBA557-6C5B-4BCD-B8B3-6C56751F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3117"/>
                <a:ext cx="123" cy="67"/>
              </a:xfrm>
              <a:custGeom>
                <a:avLst/>
                <a:gdLst>
                  <a:gd name="T0" fmla="*/ 0 w 49"/>
                  <a:gd name="T1" fmla="*/ 94 h 25"/>
                  <a:gd name="T2" fmla="*/ 472 w 49"/>
                  <a:gd name="T3" fmla="*/ 367 h 25"/>
                  <a:gd name="T4" fmla="*/ 869 w 49"/>
                  <a:gd name="T5" fmla="*/ 560 h 25"/>
                  <a:gd name="T6" fmla="*/ 1310 w 49"/>
                  <a:gd name="T7" fmla="*/ 769 h 25"/>
                  <a:gd name="T8" fmla="*/ 1948 w 49"/>
                  <a:gd name="T9" fmla="*/ 1292 h 25"/>
                  <a:gd name="T10" fmla="*/ 1468 w 49"/>
                  <a:gd name="T11" fmla="*/ 732 h 25"/>
                  <a:gd name="T12" fmla="*/ 997 w 49"/>
                  <a:gd name="T13" fmla="*/ 367 h 25"/>
                  <a:gd name="T14" fmla="*/ 472 w 49"/>
                  <a:gd name="T15" fmla="*/ 252 h 25"/>
                  <a:gd name="T16" fmla="*/ 0 w 49"/>
                  <a:gd name="T17" fmla="*/ 9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0" y="2"/>
                    </a:moveTo>
                    <a:cubicBezTo>
                      <a:pt x="3" y="5"/>
                      <a:pt x="9" y="6"/>
                      <a:pt x="12" y="7"/>
                    </a:cubicBezTo>
                    <a:cubicBezTo>
                      <a:pt x="16" y="9"/>
                      <a:pt x="19" y="10"/>
                      <a:pt x="22" y="11"/>
                    </a:cubicBezTo>
                    <a:cubicBezTo>
                      <a:pt x="26" y="13"/>
                      <a:pt x="30" y="14"/>
                      <a:pt x="33" y="15"/>
                    </a:cubicBezTo>
                    <a:cubicBezTo>
                      <a:pt x="38" y="19"/>
                      <a:pt x="43" y="24"/>
                      <a:pt x="49" y="25"/>
                    </a:cubicBezTo>
                    <a:cubicBezTo>
                      <a:pt x="44" y="23"/>
                      <a:pt x="41" y="18"/>
                      <a:pt x="37" y="14"/>
                    </a:cubicBezTo>
                    <a:cubicBezTo>
                      <a:pt x="33" y="12"/>
                      <a:pt x="29" y="9"/>
                      <a:pt x="25" y="7"/>
                    </a:cubicBezTo>
                    <a:cubicBezTo>
                      <a:pt x="20" y="6"/>
                      <a:pt x="15" y="0"/>
                      <a:pt x="12" y="5"/>
                    </a:cubicBezTo>
                    <a:cubicBezTo>
                      <a:pt x="7" y="5"/>
                      <a:pt x="5" y="2"/>
                      <a:pt x="0" y="2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Freeform 197">
                <a:extLst>
                  <a:ext uri="{FF2B5EF4-FFF2-40B4-BE49-F238E27FC236}">
                    <a16:creationId xmlns:a16="http://schemas.microsoft.com/office/drawing/2014/main" id="{4ED34D08-0DDC-4BA4-B4AD-7D83ED7A7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029"/>
                <a:ext cx="88" cy="43"/>
              </a:xfrm>
              <a:custGeom>
                <a:avLst/>
                <a:gdLst>
                  <a:gd name="T0" fmla="*/ 0 w 35"/>
                  <a:gd name="T1" fmla="*/ 94 h 16"/>
                  <a:gd name="T2" fmla="*/ 684 w 35"/>
                  <a:gd name="T3" fmla="*/ 470 h 16"/>
                  <a:gd name="T4" fmla="*/ 1398 w 35"/>
                  <a:gd name="T5" fmla="*/ 839 h 16"/>
                  <a:gd name="T6" fmla="*/ 556 w 35"/>
                  <a:gd name="T7" fmla="*/ 159 h 16"/>
                  <a:gd name="T8" fmla="*/ 50 w 3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0" y="2"/>
                    </a:moveTo>
                    <a:cubicBezTo>
                      <a:pt x="4" y="8"/>
                      <a:pt x="12" y="8"/>
                      <a:pt x="17" y="9"/>
                    </a:cubicBezTo>
                    <a:cubicBezTo>
                      <a:pt x="23" y="11"/>
                      <a:pt x="29" y="14"/>
                      <a:pt x="35" y="16"/>
                    </a:cubicBezTo>
                    <a:cubicBezTo>
                      <a:pt x="30" y="11"/>
                      <a:pt x="21" y="6"/>
                      <a:pt x="14" y="3"/>
                    </a:cubicBezTo>
                    <a:cubicBezTo>
                      <a:pt x="10" y="1"/>
                      <a:pt x="4" y="2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Freeform 198">
                <a:extLst>
                  <a:ext uri="{FF2B5EF4-FFF2-40B4-BE49-F238E27FC236}">
                    <a16:creationId xmlns:a16="http://schemas.microsoft.com/office/drawing/2014/main" id="{80F27344-A044-4B47-B6F2-116EB4D09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984"/>
                <a:ext cx="70" cy="56"/>
              </a:xfrm>
              <a:custGeom>
                <a:avLst/>
                <a:gdLst>
                  <a:gd name="T0" fmla="*/ 0 w 28"/>
                  <a:gd name="T1" fmla="*/ 149 h 21"/>
                  <a:gd name="T2" fmla="*/ 550 w 28"/>
                  <a:gd name="T3" fmla="*/ 512 h 21"/>
                  <a:gd name="T4" fmla="*/ 1095 w 28"/>
                  <a:gd name="T5" fmla="*/ 1059 h 21"/>
                  <a:gd name="T6" fmla="*/ 520 w 28"/>
                  <a:gd name="T7" fmla="*/ 149 h 21"/>
                  <a:gd name="T8" fmla="*/ 0 w 28"/>
                  <a:gd name="T9" fmla="*/ 5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0" y="3"/>
                    </a:moveTo>
                    <a:cubicBezTo>
                      <a:pt x="6" y="4"/>
                      <a:pt x="10" y="7"/>
                      <a:pt x="14" y="10"/>
                    </a:cubicBezTo>
                    <a:cubicBezTo>
                      <a:pt x="19" y="14"/>
                      <a:pt x="23" y="21"/>
                      <a:pt x="28" y="21"/>
                    </a:cubicBezTo>
                    <a:cubicBezTo>
                      <a:pt x="23" y="16"/>
                      <a:pt x="20" y="8"/>
                      <a:pt x="13" y="3"/>
                    </a:cubicBezTo>
                    <a:cubicBezTo>
                      <a:pt x="9" y="0"/>
                      <a:pt x="5" y="1"/>
                      <a:pt x="0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Freeform 199">
                <a:extLst>
                  <a:ext uri="{FF2B5EF4-FFF2-40B4-BE49-F238E27FC236}">
                    <a16:creationId xmlns:a16="http://schemas.microsoft.com/office/drawing/2014/main" id="{1D8D2C9A-5DA3-4634-BC3A-EF04DA3C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080"/>
                <a:ext cx="47" cy="27"/>
              </a:xfrm>
              <a:custGeom>
                <a:avLst/>
                <a:gdLst>
                  <a:gd name="T0" fmla="*/ 74 w 19"/>
                  <a:gd name="T1" fmla="*/ 159 h 10"/>
                  <a:gd name="T2" fmla="*/ 710 w 19"/>
                  <a:gd name="T3" fmla="*/ 532 h 10"/>
                  <a:gd name="T4" fmla="*/ 0 w 1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2" y="3"/>
                    </a:moveTo>
                    <a:cubicBezTo>
                      <a:pt x="5" y="10"/>
                      <a:pt x="14" y="7"/>
                      <a:pt x="19" y="10"/>
                    </a:cubicBezTo>
                    <a:cubicBezTo>
                      <a:pt x="17" y="7"/>
                      <a:pt x="5" y="0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Freeform 200">
                <a:extLst>
                  <a:ext uri="{FF2B5EF4-FFF2-40B4-BE49-F238E27FC236}">
                    <a16:creationId xmlns:a16="http://schemas.microsoft.com/office/drawing/2014/main" id="{073C2D24-B6D5-47B5-8BBB-FBE442688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141"/>
                <a:ext cx="42" cy="24"/>
              </a:xfrm>
              <a:custGeom>
                <a:avLst/>
                <a:gdLst>
                  <a:gd name="T0" fmla="*/ 30 w 17"/>
                  <a:gd name="T1" fmla="*/ 56 h 9"/>
                  <a:gd name="T2" fmla="*/ 635 w 17"/>
                  <a:gd name="T3" fmla="*/ 363 h 9"/>
                  <a:gd name="T4" fmla="*/ 0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1" y="1"/>
                    </a:moveTo>
                    <a:cubicBezTo>
                      <a:pt x="3" y="9"/>
                      <a:pt x="12" y="8"/>
                      <a:pt x="17" y="7"/>
                    </a:cubicBezTo>
                    <a:cubicBezTo>
                      <a:pt x="13" y="5"/>
                      <a:pt x="6" y="0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Freeform 201">
                <a:extLst>
                  <a:ext uri="{FF2B5EF4-FFF2-40B4-BE49-F238E27FC236}">
                    <a16:creationId xmlns:a16="http://schemas.microsoft.com/office/drawing/2014/main" id="{32E15B54-62CA-4301-BA01-FF4286FA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83"/>
                <a:ext cx="85" cy="101"/>
              </a:xfrm>
              <a:custGeom>
                <a:avLst/>
                <a:gdLst>
                  <a:gd name="T0" fmla="*/ 0 w 34"/>
                  <a:gd name="T1" fmla="*/ 1597 h 38"/>
                  <a:gd name="T2" fmla="*/ 625 w 34"/>
                  <a:gd name="T3" fmla="*/ 805 h 38"/>
                  <a:gd name="T4" fmla="*/ 783 w 34"/>
                  <a:gd name="T5" fmla="*/ 0 h 38"/>
                  <a:gd name="T6" fmla="*/ 833 w 34"/>
                  <a:gd name="T7" fmla="*/ 361 h 38"/>
                  <a:gd name="T8" fmla="*/ 908 w 34"/>
                  <a:gd name="T9" fmla="*/ 904 h 38"/>
                  <a:gd name="T10" fmla="*/ 1145 w 34"/>
                  <a:gd name="T11" fmla="*/ 1393 h 38"/>
                  <a:gd name="T12" fmla="*/ 1333 w 34"/>
                  <a:gd name="T13" fmla="*/ 1892 h 38"/>
                  <a:gd name="T14" fmla="*/ 363 w 34"/>
                  <a:gd name="T15" fmla="*/ 168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8">
                    <a:moveTo>
                      <a:pt x="0" y="32"/>
                    </a:moveTo>
                    <a:cubicBezTo>
                      <a:pt x="9" y="31"/>
                      <a:pt x="15" y="26"/>
                      <a:pt x="16" y="16"/>
                    </a:cubicBezTo>
                    <a:cubicBezTo>
                      <a:pt x="17" y="10"/>
                      <a:pt x="16" y="5"/>
                      <a:pt x="20" y="0"/>
                    </a:cubicBezTo>
                    <a:cubicBezTo>
                      <a:pt x="19" y="3"/>
                      <a:pt x="21" y="5"/>
                      <a:pt x="21" y="7"/>
                    </a:cubicBezTo>
                    <a:cubicBezTo>
                      <a:pt x="22" y="11"/>
                      <a:pt x="22" y="14"/>
                      <a:pt x="23" y="18"/>
                    </a:cubicBezTo>
                    <a:cubicBezTo>
                      <a:pt x="25" y="22"/>
                      <a:pt x="27" y="25"/>
                      <a:pt x="29" y="28"/>
                    </a:cubicBezTo>
                    <a:cubicBezTo>
                      <a:pt x="31" y="32"/>
                      <a:pt x="32" y="35"/>
                      <a:pt x="34" y="38"/>
                    </a:cubicBezTo>
                    <a:cubicBezTo>
                      <a:pt x="26" y="36"/>
                      <a:pt x="17" y="36"/>
                      <a:pt x="9" y="3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Freeform 202">
                <a:extLst>
                  <a:ext uri="{FF2B5EF4-FFF2-40B4-BE49-F238E27FC236}">
                    <a16:creationId xmlns:a16="http://schemas.microsoft.com/office/drawing/2014/main" id="{13B238F0-4A3B-4350-B8E8-641A46156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867"/>
                <a:ext cx="37" cy="82"/>
              </a:xfrm>
              <a:custGeom>
                <a:avLst/>
                <a:gdLst>
                  <a:gd name="T0" fmla="*/ 104 w 15"/>
                  <a:gd name="T1" fmla="*/ 0 h 31"/>
                  <a:gd name="T2" fmla="*/ 104 w 15"/>
                  <a:gd name="T3" fmla="*/ 833 h 31"/>
                  <a:gd name="T4" fmla="*/ 30 w 15"/>
                  <a:gd name="T5" fmla="*/ 1370 h 31"/>
                  <a:gd name="T6" fmla="*/ 553 w 15"/>
                  <a:gd name="T7" fmla="*/ 1518 h 31"/>
                  <a:gd name="T8" fmla="*/ 224 w 15"/>
                  <a:gd name="T9" fmla="*/ 1034 h 31"/>
                  <a:gd name="T10" fmla="*/ 104 w 15"/>
                  <a:gd name="T11" fmla="*/ 9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1">
                    <a:moveTo>
                      <a:pt x="3" y="0"/>
                    </a:moveTo>
                    <a:cubicBezTo>
                      <a:pt x="3" y="6"/>
                      <a:pt x="4" y="11"/>
                      <a:pt x="3" y="17"/>
                    </a:cubicBezTo>
                    <a:cubicBezTo>
                      <a:pt x="2" y="21"/>
                      <a:pt x="0" y="25"/>
                      <a:pt x="1" y="28"/>
                    </a:cubicBezTo>
                    <a:cubicBezTo>
                      <a:pt x="5" y="28"/>
                      <a:pt x="12" y="29"/>
                      <a:pt x="15" y="31"/>
                    </a:cubicBezTo>
                    <a:cubicBezTo>
                      <a:pt x="11" y="29"/>
                      <a:pt x="7" y="27"/>
                      <a:pt x="6" y="21"/>
                    </a:cubicBezTo>
                    <a:cubicBezTo>
                      <a:pt x="5" y="14"/>
                      <a:pt x="6" y="9"/>
                      <a:pt x="3" y="2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Freeform 203">
                <a:extLst>
                  <a:ext uri="{FF2B5EF4-FFF2-40B4-BE49-F238E27FC236}">
                    <a16:creationId xmlns:a16="http://schemas.microsoft.com/office/drawing/2014/main" id="{86F1504F-6D34-408B-BB91-89AA126E5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624"/>
                <a:ext cx="138" cy="72"/>
              </a:xfrm>
              <a:custGeom>
                <a:avLst/>
                <a:gdLst>
                  <a:gd name="T0" fmla="*/ 0 w 55"/>
                  <a:gd name="T1" fmla="*/ 1309 h 27"/>
                  <a:gd name="T2" fmla="*/ 1310 w 55"/>
                  <a:gd name="T3" fmla="*/ 93 h 27"/>
                  <a:gd name="T4" fmla="*/ 1977 w 55"/>
                  <a:gd name="T5" fmla="*/ 248 h 27"/>
                  <a:gd name="T6" fmla="*/ 1706 w 55"/>
                  <a:gd name="T7" fmla="*/ 1365 h 27"/>
                  <a:gd name="T8" fmla="*/ 1310 w 55"/>
                  <a:gd name="T9" fmla="*/ 605 h 27"/>
                  <a:gd name="T10" fmla="*/ 522 w 55"/>
                  <a:gd name="T11" fmla="*/ 66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27">
                    <a:moveTo>
                      <a:pt x="0" y="26"/>
                    </a:moveTo>
                    <a:cubicBezTo>
                      <a:pt x="4" y="12"/>
                      <a:pt x="20" y="4"/>
                      <a:pt x="33" y="2"/>
                    </a:cubicBezTo>
                    <a:cubicBezTo>
                      <a:pt x="38" y="1"/>
                      <a:pt x="47" y="0"/>
                      <a:pt x="50" y="5"/>
                    </a:cubicBezTo>
                    <a:cubicBezTo>
                      <a:pt x="55" y="11"/>
                      <a:pt x="47" y="22"/>
                      <a:pt x="43" y="27"/>
                    </a:cubicBezTo>
                    <a:cubicBezTo>
                      <a:pt x="41" y="18"/>
                      <a:pt x="43" y="14"/>
                      <a:pt x="33" y="12"/>
                    </a:cubicBezTo>
                    <a:cubicBezTo>
                      <a:pt x="27" y="11"/>
                      <a:pt x="19" y="10"/>
                      <a:pt x="13" y="13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Freeform 204">
                <a:extLst>
                  <a:ext uri="{FF2B5EF4-FFF2-40B4-BE49-F238E27FC236}">
                    <a16:creationId xmlns:a16="http://schemas.microsoft.com/office/drawing/2014/main" id="{C7C02E63-8F74-44AE-91E7-DACEF7B4C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320"/>
                <a:ext cx="65" cy="533"/>
              </a:xfrm>
              <a:custGeom>
                <a:avLst/>
                <a:gdLst>
                  <a:gd name="T0" fmla="*/ 470 w 26"/>
                  <a:gd name="T1" fmla="*/ 3387 h 200"/>
                  <a:gd name="T2" fmla="*/ 750 w 26"/>
                  <a:gd name="T3" fmla="*/ 10084 h 200"/>
                  <a:gd name="T4" fmla="*/ 550 w 26"/>
                  <a:gd name="T5" fmla="*/ 6753 h 200"/>
                  <a:gd name="T6" fmla="*/ 125 w 26"/>
                  <a:gd name="T7" fmla="*/ 0 h 200"/>
                  <a:gd name="T8" fmla="*/ 470 w 26"/>
                  <a:gd name="T9" fmla="*/ 338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00">
                    <a:moveTo>
                      <a:pt x="12" y="67"/>
                    </a:moveTo>
                    <a:cubicBezTo>
                      <a:pt x="15" y="111"/>
                      <a:pt x="26" y="162"/>
                      <a:pt x="19" y="200"/>
                    </a:cubicBezTo>
                    <a:cubicBezTo>
                      <a:pt x="19" y="196"/>
                      <a:pt x="18" y="160"/>
                      <a:pt x="14" y="134"/>
                    </a:cubicBezTo>
                    <a:cubicBezTo>
                      <a:pt x="11" y="109"/>
                      <a:pt x="0" y="24"/>
                      <a:pt x="3" y="0"/>
                    </a:cubicBezTo>
                    <a:cubicBezTo>
                      <a:pt x="5" y="19"/>
                      <a:pt x="13" y="56"/>
                      <a:pt x="12" y="67"/>
                    </a:cubicBezTo>
                    <a:close/>
                  </a:path>
                </a:pathLst>
              </a:custGeom>
              <a:solidFill>
                <a:srgbClr val="FBF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4" name="Freeform 205">
              <a:extLst>
                <a:ext uri="{FF2B5EF4-FFF2-40B4-BE49-F238E27FC236}">
                  <a16:creationId xmlns:a16="http://schemas.microsoft.com/office/drawing/2014/main" id="{12CD2395-6018-41D3-8271-148336FC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120"/>
              <a:ext cx="40" cy="139"/>
            </a:xfrm>
            <a:custGeom>
              <a:avLst/>
              <a:gdLst>
                <a:gd name="T0" fmla="*/ 313 w 16"/>
                <a:gd name="T1" fmla="*/ 0 h 52"/>
                <a:gd name="T2" fmla="*/ 283 w 16"/>
                <a:gd name="T3" fmla="*/ 1430 h 52"/>
                <a:gd name="T4" fmla="*/ 208 w 16"/>
                <a:gd name="T5" fmla="*/ 2101 h 52"/>
                <a:gd name="T6" fmla="*/ 0 w 16"/>
                <a:gd name="T7" fmla="*/ 2657 h 52"/>
                <a:gd name="T8" fmla="*/ 363 w 16"/>
                <a:gd name="T9" fmla="*/ 2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2">
                  <a:moveTo>
                    <a:pt x="8" y="0"/>
                  </a:moveTo>
                  <a:cubicBezTo>
                    <a:pt x="10" y="9"/>
                    <a:pt x="8" y="19"/>
                    <a:pt x="7" y="28"/>
                  </a:cubicBezTo>
                  <a:cubicBezTo>
                    <a:pt x="7" y="33"/>
                    <a:pt x="7" y="37"/>
                    <a:pt x="5" y="41"/>
                  </a:cubicBezTo>
                  <a:cubicBezTo>
                    <a:pt x="4" y="45"/>
                    <a:pt x="1" y="48"/>
                    <a:pt x="0" y="52"/>
                  </a:cubicBezTo>
                  <a:cubicBezTo>
                    <a:pt x="16" y="46"/>
                    <a:pt x="13" y="17"/>
                    <a:pt x="9" y="4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206">
              <a:extLst>
                <a:ext uri="{FF2B5EF4-FFF2-40B4-BE49-F238E27FC236}">
                  <a16:creationId xmlns:a16="http://schemas.microsoft.com/office/drawing/2014/main" id="{85EB507B-7B43-484C-986D-E16AB31B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837"/>
              <a:ext cx="219" cy="219"/>
            </a:xfrm>
            <a:custGeom>
              <a:avLst/>
              <a:gdLst>
                <a:gd name="T0" fmla="*/ 0 w 88"/>
                <a:gd name="T1" fmla="*/ 2954 h 82"/>
                <a:gd name="T2" fmla="*/ 570 w 88"/>
                <a:gd name="T3" fmla="*/ 3045 h 82"/>
                <a:gd name="T4" fmla="*/ 1078 w 88"/>
                <a:gd name="T5" fmla="*/ 3467 h 82"/>
                <a:gd name="T6" fmla="*/ 2038 w 88"/>
                <a:gd name="T7" fmla="*/ 3202 h 82"/>
                <a:gd name="T8" fmla="*/ 2608 w 88"/>
                <a:gd name="T9" fmla="*/ 2246 h 82"/>
                <a:gd name="T10" fmla="*/ 2991 w 88"/>
                <a:gd name="T11" fmla="*/ 1071 h 82"/>
                <a:gd name="T12" fmla="*/ 3375 w 88"/>
                <a:gd name="T13" fmla="*/ 0 h 82"/>
                <a:gd name="T14" fmla="*/ 2879 w 88"/>
                <a:gd name="T15" fmla="*/ 2097 h 82"/>
                <a:gd name="T16" fmla="*/ 1914 w 88"/>
                <a:gd name="T17" fmla="*/ 3923 h 82"/>
                <a:gd name="T18" fmla="*/ 878 w 88"/>
                <a:gd name="T19" fmla="*/ 3616 h 82"/>
                <a:gd name="T20" fmla="*/ 383 w 88"/>
                <a:gd name="T21" fmla="*/ 3202 h 82"/>
                <a:gd name="T22" fmla="*/ 75 w 88"/>
                <a:gd name="T23" fmla="*/ 3045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2">
                  <a:moveTo>
                    <a:pt x="0" y="58"/>
                  </a:moveTo>
                  <a:cubicBezTo>
                    <a:pt x="5" y="59"/>
                    <a:pt x="10" y="59"/>
                    <a:pt x="15" y="60"/>
                  </a:cubicBezTo>
                  <a:cubicBezTo>
                    <a:pt x="19" y="62"/>
                    <a:pt x="23" y="66"/>
                    <a:pt x="28" y="68"/>
                  </a:cubicBezTo>
                  <a:cubicBezTo>
                    <a:pt x="37" y="73"/>
                    <a:pt x="45" y="70"/>
                    <a:pt x="53" y="63"/>
                  </a:cubicBezTo>
                  <a:cubicBezTo>
                    <a:pt x="59" y="58"/>
                    <a:pt x="64" y="51"/>
                    <a:pt x="68" y="44"/>
                  </a:cubicBezTo>
                  <a:cubicBezTo>
                    <a:pt x="73" y="38"/>
                    <a:pt x="75" y="29"/>
                    <a:pt x="78" y="21"/>
                  </a:cubicBezTo>
                  <a:cubicBezTo>
                    <a:pt x="82" y="14"/>
                    <a:pt x="84" y="7"/>
                    <a:pt x="88" y="0"/>
                  </a:cubicBezTo>
                  <a:cubicBezTo>
                    <a:pt x="80" y="12"/>
                    <a:pt x="82" y="28"/>
                    <a:pt x="75" y="41"/>
                  </a:cubicBezTo>
                  <a:cubicBezTo>
                    <a:pt x="69" y="53"/>
                    <a:pt x="63" y="71"/>
                    <a:pt x="50" y="77"/>
                  </a:cubicBezTo>
                  <a:cubicBezTo>
                    <a:pt x="40" y="82"/>
                    <a:pt x="32" y="77"/>
                    <a:pt x="23" y="71"/>
                  </a:cubicBezTo>
                  <a:cubicBezTo>
                    <a:pt x="19" y="69"/>
                    <a:pt x="14" y="66"/>
                    <a:pt x="10" y="63"/>
                  </a:cubicBezTo>
                  <a:cubicBezTo>
                    <a:pt x="8" y="62"/>
                    <a:pt x="5" y="59"/>
                    <a:pt x="2" y="6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207">
              <a:extLst>
                <a:ext uri="{FF2B5EF4-FFF2-40B4-BE49-F238E27FC236}">
                  <a16:creationId xmlns:a16="http://schemas.microsoft.com/office/drawing/2014/main" id="{6EC7C2D0-646E-47D0-A1B5-6B9E7778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499"/>
              <a:ext cx="137" cy="232"/>
            </a:xfrm>
            <a:custGeom>
              <a:avLst/>
              <a:gdLst>
                <a:gd name="T0" fmla="*/ 75 w 55"/>
                <a:gd name="T1" fmla="*/ 4003 h 87"/>
                <a:gd name="T2" fmla="*/ 496 w 55"/>
                <a:gd name="T3" fmla="*/ 2824 h 87"/>
                <a:gd name="T4" fmla="*/ 1161 w 55"/>
                <a:gd name="T5" fmla="*/ 1971 h 87"/>
                <a:gd name="T6" fmla="*/ 2115 w 55"/>
                <a:gd name="T7" fmla="*/ 0 h 87"/>
                <a:gd name="T8" fmla="*/ 1856 w 55"/>
                <a:gd name="T9" fmla="*/ 1160 h 87"/>
                <a:gd name="T10" fmla="*/ 1390 w 55"/>
                <a:gd name="T11" fmla="*/ 2483 h 87"/>
                <a:gd name="T12" fmla="*/ 416 w 55"/>
                <a:gd name="T13" fmla="*/ 3491 h 87"/>
                <a:gd name="T14" fmla="*/ 0 w 55"/>
                <a:gd name="T15" fmla="*/ 4403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2" y="79"/>
                  </a:moveTo>
                  <a:cubicBezTo>
                    <a:pt x="7" y="72"/>
                    <a:pt x="8" y="63"/>
                    <a:pt x="13" y="56"/>
                  </a:cubicBezTo>
                  <a:cubicBezTo>
                    <a:pt x="18" y="50"/>
                    <a:pt x="25" y="45"/>
                    <a:pt x="30" y="39"/>
                  </a:cubicBezTo>
                  <a:cubicBezTo>
                    <a:pt x="41" y="28"/>
                    <a:pt x="48" y="13"/>
                    <a:pt x="55" y="0"/>
                  </a:cubicBezTo>
                  <a:cubicBezTo>
                    <a:pt x="55" y="6"/>
                    <a:pt x="49" y="16"/>
                    <a:pt x="48" y="23"/>
                  </a:cubicBezTo>
                  <a:cubicBezTo>
                    <a:pt x="45" y="31"/>
                    <a:pt x="42" y="43"/>
                    <a:pt x="36" y="49"/>
                  </a:cubicBezTo>
                  <a:cubicBezTo>
                    <a:pt x="28" y="56"/>
                    <a:pt x="18" y="60"/>
                    <a:pt x="11" y="69"/>
                  </a:cubicBezTo>
                  <a:cubicBezTo>
                    <a:pt x="7" y="73"/>
                    <a:pt x="0" y="83"/>
                    <a:pt x="0" y="87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08">
              <a:extLst>
                <a:ext uri="{FF2B5EF4-FFF2-40B4-BE49-F238E27FC236}">
                  <a16:creationId xmlns:a16="http://schemas.microsoft.com/office/drawing/2014/main" id="{DF649C5A-A8AB-4765-BA74-52D571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611"/>
              <a:ext cx="68" cy="72"/>
            </a:xfrm>
            <a:custGeom>
              <a:avLst/>
              <a:gdLst>
                <a:gd name="T0" fmla="*/ 0 w 27"/>
                <a:gd name="T1" fmla="*/ 1365 h 27"/>
                <a:gd name="T2" fmla="*/ 1085 w 27"/>
                <a:gd name="T3" fmla="*/ 149 h 27"/>
                <a:gd name="T4" fmla="*/ 481 w 27"/>
                <a:gd name="T5" fmla="*/ 307 h 27"/>
                <a:gd name="T6" fmla="*/ 126 w 27"/>
                <a:gd name="T7" fmla="*/ 111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cubicBezTo>
                    <a:pt x="9" y="18"/>
                    <a:pt x="14" y="6"/>
                    <a:pt x="27" y="3"/>
                  </a:cubicBezTo>
                  <a:cubicBezTo>
                    <a:pt x="25" y="0"/>
                    <a:pt x="15" y="4"/>
                    <a:pt x="12" y="6"/>
                  </a:cubicBezTo>
                  <a:cubicBezTo>
                    <a:pt x="7" y="10"/>
                    <a:pt x="3" y="16"/>
                    <a:pt x="3" y="2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09">
              <a:extLst>
                <a:ext uri="{FF2B5EF4-FFF2-40B4-BE49-F238E27FC236}">
                  <a16:creationId xmlns:a16="http://schemas.microsoft.com/office/drawing/2014/main" id="{4729CF3B-80CE-4E40-B91F-C1775102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048"/>
              <a:ext cx="40" cy="27"/>
            </a:xfrm>
            <a:custGeom>
              <a:avLst/>
              <a:gdLst>
                <a:gd name="T0" fmla="*/ 0 w 16"/>
                <a:gd name="T1" fmla="*/ 0 h 10"/>
                <a:gd name="T2" fmla="*/ 625 w 16"/>
                <a:gd name="T3" fmla="*/ 42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3" y="4"/>
                    <a:pt x="12" y="10"/>
                    <a:pt x="16" y="8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10">
              <a:extLst>
                <a:ext uri="{FF2B5EF4-FFF2-40B4-BE49-F238E27FC236}">
                  <a16:creationId xmlns:a16="http://schemas.microsoft.com/office/drawing/2014/main" id="{28C1C8A2-AB30-42BC-A284-F91C41E9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109"/>
              <a:ext cx="32" cy="8"/>
            </a:xfrm>
            <a:custGeom>
              <a:avLst/>
              <a:gdLst>
                <a:gd name="T0" fmla="*/ 0 w 13"/>
                <a:gd name="T1" fmla="*/ 0 h 3"/>
                <a:gd name="T2" fmla="*/ 478 w 1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5" y="2"/>
                    <a:pt x="8" y="3"/>
                    <a:pt x="13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11">
              <a:extLst>
                <a:ext uri="{FF2B5EF4-FFF2-40B4-BE49-F238E27FC236}">
                  <a16:creationId xmlns:a16="http://schemas.microsoft.com/office/drawing/2014/main" id="{09DF588A-2C64-4A6C-8BC1-0933ED98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997"/>
              <a:ext cx="42" cy="30"/>
            </a:xfrm>
            <a:custGeom>
              <a:avLst/>
              <a:gdLst>
                <a:gd name="T0" fmla="*/ 0 w 17"/>
                <a:gd name="T1" fmla="*/ 0 h 11"/>
                <a:gd name="T2" fmla="*/ 635 w 17"/>
                <a:gd name="T3" fmla="*/ 6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7" y="3"/>
                    <a:pt x="11" y="9"/>
                    <a:pt x="17" y="1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12">
              <a:extLst>
                <a:ext uri="{FF2B5EF4-FFF2-40B4-BE49-F238E27FC236}">
                  <a16:creationId xmlns:a16="http://schemas.microsoft.com/office/drawing/2014/main" id="{81F29A9C-120E-404F-939A-009368B76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907"/>
              <a:ext cx="27" cy="56"/>
            </a:xfrm>
            <a:custGeom>
              <a:avLst/>
              <a:gdLst>
                <a:gd name="T0" fmla="*/ 0 w 11"/>
                <a:gd name="T1" fmla="*/ 149 h 21"/>
                <a:gd name="T2" fmla="*/ 150 w 11"/>
                <a:gd name="T3" fmla="*/ 661 h 21"/>
                <a:gd name="T4" fmla="*/ 326 w 11"/>
                <a:gd name="T5" fmla="*/ 1059 h 21"/>
                <a:gd name="T6" fmla="*/ 0 w 1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3"/>
                  </a:moveTo>
                  <a:cubicBezTo>
                    <a:pt x="2" y="7"/>
                    <a:pt x="2" y="10"/>
                    <a:pt x="4" y="13"/>
                  </a:cubicBezTo>
                  <a:cubicBezTo>
                    <a:pt x="6" y="16"/>
                    <a:pt x="8" y="18"/>
                    <a:pt x="9" y="21"/>
                  </a:cubicBezTo>
                  <a:cubicBezTo>
                    <a:pt x="11" y="18"/>
                    <a:pt x="3" y="4"/>
                    <a:pt x="0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13">
              <a:extLst>
                <a:ext uri="{FF2B5EF4-FFF2-40B4-BE49-F238E27FC236}">
                  <a16:creationId xmlns:a16="http://schemas.microsoft.com/office/drawing/2014/main" id="{1C45F4F1-F4BD-4690-AD67-BBEE641E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891"/>
              <a:ext cx="22" cy="24"/>
            </a:xfrm>
            <a:custGeom>
              <a:avLst/>
              <a:gdLst>
                <a:gd name="T0" fmla="*/ 71 w 9"/>
                <a:gd name="T1" fmla="*/ 0 h 9"/>
                <a:gd name="T2" fmla="*/ 323 w 9"/>
                <a:gd name="T3" fmla="*/ 456 h 9"/>
                <a:gd name="T4" fmla="*/ 293 w 9"/>
                <a:gd name="T5" fmla="*/ 36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4"/>
                    <a:pt x="5" y="9"/>
                    <a:pt x="9" y="9"/>
                  </a:cubicBezTo>
                  <a:cubicBezTo>
                    <a:pt x="9" y="8"/>
                    <a:pt x="8" y="8"/>
                    <a:pt x="8" y="7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14">
              <a:extLst>
                <a:ext uri="{FF2B5EF4-FFF2-40B4-BE49-F238E27FC236}">
                  <a16:creationId xmlns:a16="http://schemas.microsoft.com/office/drawing/2014/main" id="{44818414-286F-44C2-837A-FBBF5E4B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2952"/>
              <a:ext cx="23" cy="24"/>
            </a:xfrm>
            <a:custGeom>
              <a:avLst/>
              <a:gdLst>
                <a:gd name="T0" fmla="*/ 51 w 9"/>
                <a:gd name="T1" fmla="*/ 363 h 9"/>
                <a:gd name="T2" fmla="*/ 51 w 9"/>
                <a:gd name="T3" fmla="*/ 456 h 9"/>
                <a:gd name="T4" fmla="*/ 0 w 9"/>
                <a:gd name="T5" fmla="*/ 24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1" y="8"/>
                    <a:pt x="1" y="8"/>
                    <a:pt x="1" y="9"/>
                  </a:cubicBezTo>
                  <a:cubicBezTo>
                    <a:pt x="9" y="7"/>
                    <a:pt x="1" y="0"/>
                    <a:pt x="0" y="5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15">
              <a:extLst>
                <a:ext uri="{FF2B5EF4-FFF2-40B4-BE49-F238E27FC236}">
                  <a16:creationId xmlns:a16="http://schemas.microsoft.com/office/drawing/2014/main" id="{EBA20E40-225B-442D-9216-DB6ECACD5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995"/>
              <a:ext cx="25" cy="29"/>
            </a:xfrm>
            <a:custGeom>
              <a:avLst/>
              <a:gdLst>
                <a:gd name="T0" fmla="*/ 208 w 10"/>
                <a:gd name="T1" fmla="*/ 0 h 11"/>
                <a:gd name="T2" fmla="*/ 125 w 10"/>
                <a:gd name="T3" fmla="*/ 327 h 11"/>
                <a:gd name="T4" fmla="*/ 238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3" y="1"/>
                    <a:pt x="0" y="5"/>
                    <a:pt x="3" y="7"/>
                  </a:cubicBezTo>
                  <a:cubicBezTo>
                    <a:pt x="7" y="11"/>
                    <a:pt x="10" y="3"/>
                    <a:pt x="6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16">
              <a:extLst>
                <a:ext uri="{FF2B5EF4-FFF2-40B4-BE49-F238E27FC236}">
                  <a16:creationId xmlns:a16="http://schemas.microsoft.com/office/drawing/2014/main" id="{83B7C639-0147-400A-8615-8A03BC983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3032"/>
              <a:ext cx="25" cy="27"/>
            </a:xfrm>
            <a:custGeom>
              <a:avLst/>
              <a:gdLst>
                <a:gd name="T0" fmla="*/ 208 w 10"/>
                <a:gd name="T1" fmla="*/ 0 h 10"/>
                <a:gd name="T2" fmla="*/ 125 w 10"/>
                <a:gd name="T3" fmla="*/ 313 h 10"/>
                <a:gd name="T4" fmla="*/ 238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4"/>
                    <a:pt x="3" y="6"/>
                  </a:cubicBezTo>
                  <a:cubicBezTo>
                    <a:pt x="6" y="10"/>
                    <a:pt x="10" y="3"/>
                    <a:pt x="6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17">
              <a:extLst>
                <a:ext uri="{FF2B5EF4-FFF2-40B4-BE49-F238E27FC236}">
                  <a16:creationId xmlns:a16="http://schemas.microsoft.com/office/drawing/2014/main" id="{01C38FF8-FB36-4F9B-814B-6579D027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96"/>
              <a:ext cx="20" cy="27"/>
            </a:xfrm>
            <a:custGeom>
              <a:avLst/>
              <a:gdLst>
                <a:gd name="T0" fmla="*/ 158 w 8"/>
                <a:gd name="T1" fmla="*/ 59 h 10"/>
                <a:gd name="T2" fmla="*/ 83 w 8"/>
                <a:gd name="T3" fmla="*/ 373 h 10"/>
                <a:gd name="T4" fmla="*/ 238 w 8"/>
                <a:gd name="T5" fmla="*/ 10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4" y="1"/>
                  </a:moveTo>
                  <a:cubicBezTo>
                    <a:pt x="1" y="0"/>
                    <a:pt x="0" y="5"/>
                    <a:pt x="2" y="7"/>
                  </a:cubicBezTo>
                  <a:cubicBezTo>
                    <a:pt x="6" y="10"/>
                    <a:pt x="8" y="5"/>
                    <a:pt x="6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18">
              <a:extLst>
                <a:ext uri="{FF2B5EF4-FFF2-40B4-BE49-F238E27FC236}">
                  <a16:creationId xmlns:a16="http://schemas.microsoft.com/office/drawing/2014/main" id="{3CC68CD7-F285-4811-B3A7-54CAF0CB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061"/>
              <a:ext cx="60" cy="32"/>
            </a:xfrm>
            <a:custGeom>
              <a:avLst/>
              <a:gdLst>
                <a:gd name="T0" fmla="*/ 0 w 24"/>
                <a:gd name="T1" fmla="*/ 0 h 12"/>
                <a:gd name="T2" fmla="*/ 938 w 24"/>
                <a:gd name="T3" fmla="*/ 605 h 12"/>
                <a:gd name="T4" fmla="*/ 125 w 24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6" y="4"/>
                    <a:pt x="21" y="4"/>
                    <a:pt x="24" y="12"/>
                  </a:cubicBezTo>
                  <a:cubicBezTo>
                    <a:pt x="20" y="3"/>
                    <a:pt x="11" y="3"/>
                    <a:pt x="3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219">
              <a:extLst>
                <a:ext uri="{FF2B5EF4-FFF2-40B4-BE49-F238E27FC236}">
                  <a16:creationId xmlns:a16="http://schemas.microsoft.com/office/drawing/2014/main" id="{7DAD351F-78DB-4765-9AB9-86AD8962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000"/>
              <a:ext cx="45" cy="21"/>
            </a:xfrm>
            <a:custGeom>
              <a:avLst/>
              <a:gdLst>
                <a:gd name="T0" fmla="*/ 0 w 18"/>
                <a:gd name="T1" fmla="*/ 55 h 8"/>
                <a:gd name="T2" fmla="*/ 708 w 18"/>
                <a:gd name="T3" fmla="*/ 378 h 8"/>
                <a:gd name="T4" fmla="*/ 313 w 18"/>
                <a:gd name="T5" fmla="*/ 200 h 8"/>
                <a:gd name="T6" fmla="*/ 0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8">
                  <a:moveTo>
                    <a:pt x="0" y="1"/>
                  </a:moveTo>
                  <a:cubicBezTo>
                    <a:pt x="6" y="6"/>
                    <a:pt x="10" y="8"/>
                    <a:pt x="18" y="8"/>
                  </a:cubicBezTo>
                  <a:cubicBezTo>
                    <a:pt x="16" y="4"/>
                    <a:pt x="11" y="5"/>
                    <a:pt x="8" y="4"/>
                  </a:cubicBezTo>
                  <a:cubicBezTo>
                    <a:pt x="5" y="3"/>
                    <a:pt x="3" y="0"/>
                    <a:pt x="0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20">
              <a:extLst>
                <a:ext uri="{FF2B5EF4-FFF2-40B4-BE49-F238E27FC236}">
                  <a16:creationId xmlns:a16="http://schemas.microsoft.com/office/drawing/2014/main" id="{C821EA3F-0CFE-4A06-BC9A-23014E97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995"/>
              <a:ext cx="23" cy="13"/>
            </a:xfrm>
            <a:custGeom>
              <a:avLst/>
              <a:gdLst>
                <a:gd name="T0" fmla="*/ 0 w 9"/>
                <a:gd name="T1" fmla="*/ 0 h 5"/>
                <a:gd name="T2" fmla="*/ 332 w 9"/>
                <a:gd name="T3" fmla="*/ 5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2" y="5"/>
                    <a:pt x="9" y="2"/>
                    <a:pt x="8" y="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21">
              <a:extLst>
                <a:ext uri="{FF2B5EF4-FFF2-40B4-BE49-F238E27FC236}">
                  <a16:creationId xmlns:a16="http://schemas.microsoft.com/office/drawing/2014/main" id="{A3F7903F-1BB4-4E5F-8E68-5060C315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120"/>
              <a:ext cx="38" cy="19"/>
            </a:xfrm>
            <a:custGeom>
              <a:avLst/>
              <a:gdLst>
                <a:gd name="T0" fmla="*/ 0 w 15"/>
                <a:gd name="T1" fmla="*/ 0 h 7"/>
                <a:gd name="T2" fmla="*/ 616 w 15"/>
                <a:gd name="T3" fmla="*/ 383 h 7"/>
                <a:gd name="T4" fmla="*/ 160 w 15"/>
                <a:gd name="T5" fmla="*/ 1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5" y="2"/>
                    <a:pt x="14" y="0"/>
                    <a:pt x="15" y="7"/>
                  </a:cubicBezTo>
                  <a:cubicBezTo>
                    <a:pt x="12" y="6"/>
                    <a:pt x="8" y="3"/>
                    <a:pt x="4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2">
              <a:extLst>
                <a:ext uri="{FF2B5EF4-FFF2-40B4-BE49-F238E27FC236}">
                  <a16:creationId xmlns:a16="http://schemas.microsoft.com/office/drawing/2014/main" id="{2D3F0AE9-5727-4DA2-9C6D-912172796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3277"/>
              <a:ext cx="30" cy="38"/>
            </a:xfrm>
            <a:custGeom>
              <a:avLst/>
              <a:gdLst>
                <a:gd name="T0" fmla="*/ 158 w 12"/>
                <a:gd name="T1" fmla="*/ 0 h 14"/>
                <a:gd name="T2" fmla="*/ 283 w 12"/>
                <a:gd name="T3" fmla="*/ 662 h 14"/>
                <a:gd name="T4" fmla="*/ 238 w 12"/>
                <a:gd name="T5" fmla="*/ 10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4">
                  <a:moveTo>
                    <a:pt x="4" y="0"/>
                  </a:moveTo>
                  <a:cubicBezTo>
                    <a:pt x="1" y="3"/>
                    <a:pt x="0" y="14"/>
                    <a:pt x="7" y="12"/>
                  </a:cubicBezTo>
                  <a:cubicBezTo>
                    <a:pt x="12" y="11"/>
                    <a:pt x="6" y="3"/>
                    <a:pt x="6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3">
              <a:extLst>
                <a:ext uri="{FF2B5EF4-FFF2-40B4-BE49-F238E27FC236}">
                  <a16:creationId xmlns:a16="http://schemas.microsoft.com/office/drawing/2014/main" id="{DE1C7EE0-1DCB-4A95-92A9-93FF889A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3307"/>
              <a:ext cx="53" cy="45"/>
            </a:xfrm>
            <a:custGeom>
              <a:avLst/>
              <a:gdLst>
                <a:gd name="T0" fmla="*/ 318 w 21"/>
                <a:gd name="T1" fmla="*/ 90 h 17"/>
                <a:gd name="T2" fmla="*/ 485 w 21"/>
                <a:gd name="T3" fmla="*/ 744 h 17"/>
                <a:gd name="T4" fmla="*/ 318 w 21"/>
                <a:gd name="T5" fmla="*/ 14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8" y="2"/>
                  </a:moveTo>
                  <a:cubicBezTo>
                    <a:pt x="0" y="5"/>
                    <a:pt x="4" y="17"/>
                    <a:pt x="12" y="15"/>
                  </a:cubicBezTo>
                  <a:cubicBezTo>
                    <a:pt x="21" y="13"/>
                    <a:pt x="15" y="0"/>
                    <a:pt x="8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24">
              <a:extLst>
                <a:ext uri="{FF2B5EF4-FFF2-40B4-BE49-F238E27FC236}">
                  <a16:creationId xmlns:a16="http://schemas.microsoft.com/office/drawing/2014/main" id="{AF53B2A8-14E9-46D5-BC83-510EDFB49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280"/>
              <a:ext cx="45" cy="37"/>
            </a:xfrm>
            <a:custGeom>
              <a:avLst/>
              <a:gdLst>
                <a:gd name="T0" fmla="*/ 283 w 18"/>
                <a:gd name="T1" fmla="*/ 148 h 14"/>
                <a:gd name="T2" fmla="*/ 395 w 18"/>
                <a:gd name="T3" fmla="*/ 595 h 14"/>
                <a:gd name="T4" fmla="*/ 363 w 18"/>
                <a:gd name="T5" fmla="*/ 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7" y="3"/>
                  </a:moveTo>
                  <a:cubicBezTo>
                    <a:pt x="0" y="4"/>
                    <a:pt x="3" y="14"/>
                    <a:pt x="10" y="12"/>
                  </a:cubicBezTo>
                  <a:cubicBezTo>
                    <a:pt x="17" y="11"/>
                    <a:pt x="18" y="0"/>
                    <a:pt x="9" y="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25">
              <a:extLst>
                <a:ext uri="{FF2B5EF4-FFF2-40B4-BE49-F238E27FC236}">
                  <a16:creationId xmlns:a16="http://schemas.microsoft.com/office/drawing/2014/main" id="{70EA4DA9-59E6-4BD5-969B-7D50ED30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216"/>
              <a:ext cx="27" cy="40"/>
            </a:xfrm>
            <a:custGeom>
              <a:avLst/>
              <a:gdLst>
                <a:gd name="T0" fmla="*/ 253 w 11"/>
                <a:gd name="T1" fmla="*/ 56 h 15"/>
                <a:gd name="T2" fmla="*/ 103 w 11"/>
                <a:gd name="T3" fmla="*/ 456 h 15"/>
                <a:gd name="T4" fmla="*/ 368 w 11"/>
                <a:gd name="T5" fmla="*/ 9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7" y="1"/>
                  </a:moveTo>
                  <a:cubicBezTo>
                    <a:pt x="2" y="0"/>
                    <a:pt x="0" y="6"/>
                    <a:pt x="3" y="9"/>
                  </a:cubicBezTo>
                  <a:cubicBezTo>
                    <a:pt x="10" y="15"/>
                    <a:pt x="11" y="7"/>
                    <a:pt x="10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26">
              <a:extLst>
                <a:ext uri="{FF2B5EF4-FFF2-40B4-BE49-F238E27FC236}">
                  <a16:creationId xmlns:a16="http://schemas.microsoft.com/office/drawing/2014/main" id="{35A03DAC-AD26-4D77-9A79-3D9D1D05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467"/>
              <a:ext cx="25" cy="104"/>
            </a:xfrm>
            <a:custGeom>
              <a:avLst/>
              <a:gdLst>
                <a:gd name="T0" fmla="*/ 0 w 10"/>
                <a:gd name="T1" fmla="*/ 0 h 39"/>
                <a:gd name="T2" fmla="*/ 363 w 10"/>
                <a:gd name="T3" fmla="*/ 1971 h 39"/>
                <a:gd name="T4" fmla="*/ 283 w 10"/>
                <a:gd name="T5" fmla="*/ 704 h 39"/>
                <a:gd name="T6" fmla="*/ 50 w 1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9">
                  <a:moveTo>
                    <a:pt x="0" y="0"/>
                  </a:moveTo>
                  <a:cubicBezTo>
                    <a:pt x="3" y="13"/>
                    <a:pt x="5" y="27"/>
                    <a:pt x="9" y="39"/>
                  </a:cubicBezTo>
                  <a:cubicBezTo>
                    <a:pt x="10" y="32"/>
                    <a:pt x="9" y="22"/>
                    <a:pt x="7" y="14"/>
                  </a:cubicBezTo>
                  <a:cubicBezTo>
                    <a:pt x="5" y="10"/>
                    <a:pt x="1" y="5"/>
                    <a:pt x="1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27">
              <a:extLst>
                <a:ext uri="{FF2B5EF4-FFF2-40B4-BE49-F238E27FC236}">
                  <a16:creationId xmlns:a16="http://schemas.microsoft.com/office/drawing/2014/main" id="{0F2C50F7-0C68-44FC-BBC0-722E448C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360"/>
              <a:ext cx="113" cy="69"/>
            </a:xfrm>
            <a:custGeom>
              <a:avLst/>
              <a:gdLst>
                <a:gd name="T0" fmla="*/ 0 w 45"/>
                <a:gd name="T1" fmla="*/ 1290 h 26"/>
                <a:gd name="T2" fmla="*/ 1710 w 45"/>
                <a:gd name="T3" fmla="*/ 0 h 26"/>
                <a:gd name="T4" fmla="*/ 1185 w 45"/>
                <a:gd name="T5" fmla="*/ 600 h 26"/>
                <a:gd name="T6" fmla="*/ 763 w 45"/>
                <a:gd name="T7" fmla="*/ 894 h 26"/>
                <a:gd name="T8" fmla="*/ 50 w 45"/>
                <a:gd name="T9" fmla="*/ 114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6">
                  <a:moveTo>
                    <a:pt x="0" y="26"/>
                  </a:moveTo>
                  <a:cubicBezTo>
                    <a:pt x="13" y="24"/>
                    <a:pt x="45" y="19"/>
                    <a:pt x="43" y="0"/>
                  </a:cubicBezTo>
                  <a:cubicBezTo>
                    <a:pt x="38" y="4"/>
                    <a:pt x="35" y="9"/>
                    <a:pt x="30" y="12"/>
                  </a:cubicBezTo>
                  <a:cubicBezTo>
                    <a:pt x="25" y="14"/>
                    <a:pt x="24" y="17"/>
                    <a:pt x="19" y="18"/>
                  </a:cubicBezTo>
                  <a:cubicBezTo>
                    <a:pt x="16" y="20"/>
                    <a:pt x="5" y="23"/>
                    <a:pt x="1" y="2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28">
              <a:extLst>
                <a:ext uri="{FF2B5EF4-FFF2-40B4-BE49-F238E27FC236}">
                  <a16:creationId xmlns:a16="http://schemas.microsoft.com/office/drawing/2014/main" id="{288F2025-3B17-4E8C-A65D-24632478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448"/>
              <a:ext cx="70" cy="107"/>
            </a:xfrm>
            <a:custGeom>
              <a:avLst/>
              <a:gdLst>
                <a:gd name="T0" fmla="*/ 938 w 28"/>
                <a:gd name="T1" fmla="*/ 0 h 40"/>
                <a:gd name="T2" fmla="*/ 0 w 28"/>
                <a:gd name="T3" fmla="*/ 1188 h 40"/>
                <a:gd name="T4" fmla="*/ 1095 w 28"/>
                <a:gd name="T5" fmla="*/ 2046 h 40"/>
                <a:gd name="T6" fmla="*/ 625 w 28"/>
                <a:gd name="T7" fmla="*/ 915 h 40"/>
                <a:gd name="T8" fmla="*/ 938 w 28"/>
                <a:gd name="T9" fmla="*/ 15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0">
                  <a:moveTo>
                    <a:pt x="24" y="0"/>
                  </a:moveTo>
                  <a:cubicBezTo>
                    <a:pt x="17" y="6"/>
                    <a:pt x="0" y="13"/>
                    <a:pt x="0" y="23"/>
                  </a:cubicBezTo>
                  <a:cubicBezTo>
                    <a:pt x="1" y="33"/>
                    <a:pt x="21" y="37"/>
                    <a:pt x="28" y="40"/>
                  </a:cubicBezTo>
                  <a:cubicBezTo>
                    <a:pt x="20" y="39"/>
                    <a:pt x="13" y="25"/>
                    <a:pt x="16" y="18"/>
                  </a:cubicBezTo>
                  <a:cubicBezTo>
                    <a:pt x="18" y="12"/>
                    <a:pt x="21" y="8"/>
                    <a:pt x="24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29">
              <a:extLst>
                <a:ext uri="{FF2B5EF4-FFF2-40B4-BE49-F238E27FC236}">
                  <a16:creationId xmlns:a16="http://schemas.microsoft.com/office/drawing/2014/main" id="{D69ED7F2-9E69-4FA2-8475-8D5C72489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280"/>
              <a:ext cx="20" cy="24"/>
            </a:xfrm>
            <a:custGeom>
              <a:avLst/>
              <a:gdLst>
                <a:gd name="T0" fmla="*/ 0 w 8"/>
                <a:gd name="T1" fmla="*/ 205 h 9"/>
                <a:gd name="T2" fmla="*/ 238 w 8"/>
                <a:gd name="T3" fmla="*/ 0 h 9"/>
                <a:gd name="T4" fmla="*/ 50 w 8"/>
                <a:gd name="T5" fmla="*/ 14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2" y="9"/>
                    <a:pt x="8" y="4"/>
                    <a:pt x="6" y="0"/>
                  </a:cubicBezTo>
                  <a:cubicBezTo>
                    <a:pt x="5" y="1"/>
                    <a:pt x="3" y="2"/>
                    <a:pt x="1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30">
              <a:extLst>
                <a:ext uri="{FF2B5EF4-FFF2-40B4-BE49-F238E27FC236}">
                  <a16:creationId xmlns:a16="http://schemas.microsoft.com/office/drawing/2014/main" id="{98DF7DD8-0712-44A5-9803-6DFED427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125"/>
              <a:ext cx="42" cy="54"/>
            </a:xfrm>
            <a:custGeom>
              <a:avLst/>
              <a:gdLst>
                <a:gd name="T0" fmla="*/ 0 w 17"/>
                <a:gd name="T1" fmla="*/ 1064 h 20"/>
                <a:gd name="T2" fmla="*/ 635 w 17"/>
                <a:gd name="T3" fmla="*/ 475 h 20"/>
                <a:gd name="T4" fmla="*/ 183 w 17"/>
                <a:gd name="T5" fmla="*/ 81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0" y="20"/>
                  </a:moveTo>
                  <a:cubicBezTo>
                    <a:pt x="1" y="15"/>
                    <a:pt x="11" y="0"/>
                    <a:pt x="17" y="9"/>
                  </a:cubicBezTo>
                  <a:cubicBezTo>
                    <a:pt x="12" y="7"/>
                    <a:pt x="8" y="11"/>
                    <a:pt x="5" y="15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231">
              <a:extLst>
                <a:ext uri="{FF2B5EF4-FFF2-40B4-BE49-F238E27FC236}">
                  <a16:creationId xmlns:a16="http://schemas.microsoft.com/office/drawing/2014/main" id="{E3F0DEB2-D429-439D-A1D8-48CB512C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392"/>
              <a:ext cx="155" cy="59"/>
            </a:xfrm>
            <a:custGeom>
              <a:avLst/>
              <a:gdLst>
                <a:gd name="T0" fmla="*/ 50 w 62"/>
                <a:gd name="T1" fmla="*/ 826 h 22"/>
                <a:gd name="T2" fmla="*/ 470 w 62"/>
                <a:gd name="T3" fmla="*/ 984 h 22"/>
                <a:gd name="T4" fmla="*/ 1095 w 62"/>
                <a:gd name="T5" fmla="*/ 928 h 22"/>
                <a:gd name="T6" fmla="*/ 2033 w 62"/>
                <a:gd name="T7" fmla="*/ 402 h 22"/>
                <a:gd name="T8" fmla="*/ 2313 w 62"/>
                <a:gd name="T9" fmla="*/ 56 h 22"/>
                <a:gd name="T10" fmla="*/ 1875 w 62"/>
                <a:gd name="T11" fmla="*/ 215 h 22"/>
                <a:gd name="T12" fmla="*/ 1563 w 62"/>
                <a:gd name="T13" fmla="*/ 461 h 22"/>
                <a:gd name="T14" fmla="*/ 1220 w 62"/>
                <a:gd name="T15" fmla="*/ 620 h 22"/>
                <a:gd name="T16" fmla="*/ 363 w 62"/>
                <a:gd name="T17" fmla="*/ 67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cubicBezTo>
                    <a:pt x="0" y="22"/>
                    <a:pt x="8" y="19"/>
                    <a:pt x="12" y="19"/>
                  </a:cubicBezTo>
                  <a:cubicBezTo>
                    <a:pt x="18" y="19"/>
                    <a:pt x="22" y="20"/>
                    <a:pt x="28" y="18"/>
                  </a:cubicBezTo>
                  <a:cubicBezTo>
                    <a:pt x="36" y="15"/>
                    <a:pt x="44" y="12"/>
                    <a:pt x="52" y="8"/>
                  </a:cubicBezTo>
                  <a:cubicBezTo>
                    <a:pt x="54" y="7"/>
                    <a:pt x="62" y="5"/>
                    <a:pt x="59" y="1"/>
                  </a:cubicBezTo>
                  <a:cubicBezTo>
                    <a:pt x="59" y="0"/>
                    <a:pt x="50" y="3"/>
                    <a:pt x="48" y="4"/>
                  </a:cubicBezTo>
                  <a:cubicBezTo>
                    <a:pt x="45" y="5"/>
                    <a:pt x="43" y="8"/>
                    <a:pt x="40" y="9"/>
                  </a:cubicBezTo>
                  <a:cubicBezTo>
                    <a:pt x="37" y="10"/>
                    <a:pt x="34" y="11"/>
                    <a:pt x="31" y="12"/>
                  </a:cubicBezTo>
                  <a:cubicBezTo>
                    <a:pt x="23" y="15"/>
                    <a:pt x="17" y="11"/>
                    <a:pt x="9" y="13"/>
                  </a:cubicBezTo>
                </a:path>
              </a:pathLst>
            </a:custGeom>
            <a:solidFill>
              <a:srgbClr val="BDA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32">
              <a:extLst>
                <a:ext uri="{FF2B5EF4-FFF2-40B4-BE49-F238E27FC236}">
                  <a16:creationId xmlns:a16="http://schemas.microsoft.com/office/drawing/2014/main" id="{40A5A3F7-25A6-44B6-8537-2B9BD42E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443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283 w 8"/>
                <a:gd name="T3" fmla="*/ 56 h 6"/>
                <a:gd name="T4" fmla="*/ 313 w 8"/>
                <a:gd name="T5" fmla="*/ 248 h 6"/>
                <a:gd name="T6" fmla="*/ 158 w 8"/>
                <a:gd name="T7" fmla="*/ 307 h 6"/>
                <a:gd name="T8" fmla="*/ 158 w 8"/>
                <a:gd name="T9" fmla="*/ 24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7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</a:path>
              </a:pathLst>
            </a:custGeom>
            <a:solidFill>
              <a:srgbClr val="BDA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33">
              <a:extLst>
                <a:ext uri="{FF2B5EF4-FFF2-40B4-BE49-F238E27FC236}">
                  <a16:creationId xmlns:a16="http://schemas.microsoft.com/office/drawing/2014/main" id="{55ACB225-8312-4EED-817A-CB40DA857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992"/>
              <a:ext cx="27" cy="117"/>
            </a:xfrm>
            <a:custGeom>
              <a:avLst/>
              <a:gdLst>
                <a:gd name="T0" fmla="*/ 174 w 11"/>
                <a:gd name="T1" fmla="*/ 0 h 44"/>
                <a:gd name="T2" fmla="*/ 398 w 11"/>
                <a:gd name="T3" fmla="*/ 657 h 44"/>
                <a:gd name="T4" fmla="*/ 150 w 11"/>
                <a:gd name="T5" fmla="*/ 1244 h 44"/>
                <a:gd name="T6" fmla="*/ 103 w 11"/>
                <a:gd name="T7" fmla="*/ 1747 h 44"/>
                <a:gd name="T8" fmla="*/ 223 w 11"/>
                <a:gd name="T9" fmla="*/ 2199 h 44"/>
                <a:gd name="T10" fmla="*/ 29 w 11"/>
                <a:gd name="T11" fmla="*/ 1542 h 44"/>
                <a:gd name="T12" fmla="*/ 150 w 11"/>
                <a:gd name="T13" fmla="*/ 1202 h 44"/>
                <a:gd name="T14" fmla="*/ 150 w 11"/>
                <a:gd name="T15" fmla="*/ 904 h 44"/>
                <a:gd name="T16" fmla="*/ 223 w 11"/>
                <a:gd name="T17" fmla="*/ 452 h 44"/>
                <a:gd name="T18" fmla="*/ 223 w 11"/>
                <a:gd name="T19" fmla="*/ 5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4">
                  <a:moveTo>
                    <a:pt x="5" y="0"/>
                  </a:moveTo>
                  <a:cubicBezTo>
                    <a:pt x="6" y="5"/>
                    <a:pt x="9" y="8"/>
                    <a:pt x="11" y="13"/>
                  </a:cubicBezTo>
                  <a:cubicBezTo>
                    <a:pt x="6" y="15"/>
                    <a:pt x="5" y="20"/>
                    <a:pt x="4" y="25"/>
                  </a:cubicBezTo>
                  <a:cubicBezTo>
                    <a:pt x="4" y="28"/>
                    <a:pt x="3" y="32"/>
                    <a:pt x="3" y="35"/>
                  </a:cubicBezTo>
                  <a:cubicBezTo>
                    <a:pt x="3" y="38"/>
                    <a:pt x="6" y="41"/>
                    <a:pt x="6" y="44"/>
                  </a:cubicBezTo>
                  <a:cubicBezTo>
                    <a:pt x="4" y="41"/>
                    <a:pt x="0" y="35"/>
                    <a:pt x="1" y="31"/>
                  </a:cubicBezTo>
                  <a:cubicBezTo>
                    <a:pt x="1" y="28"/>
                    <a:pt x="3" y="26"/>
                    <a:pt x="4" y="24"/>
                  </a:cubicBezTo>
                  <a:cubicBezTo>
                    <a:pt x="4" y="22"/>
                    <a:pt x="3" y="20"/>
                    <a:pt x="4" y="18"/>
                  </a:cubicBezTo>
                  <a:cubicBezTo>
                    <a:pt x="4" y="15"/>
                    <a:pt x="6" y="12"/>
                    <a:pt x="6" y="9"/>
                  </a:cubicBezTo>
                  <a:cubicBezTo>
                    <a:pt x="6" y="6"/>
                    <a:pt x="5" y="3"/>
                    <a:pt x="6" y="1"/>
                  </a:cubicBezTo>
                </a:path>
              </a:pathLst>
            </a:custGeom>
            <a:solidFill>
              <a:srgbClr val="FD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4">
              <a:extLst>
                <a:ext uri="{FF2B5EF4-FFF2-40B4-BE49-F238E27FC236}">
                  <a16:creationId xmlns:a16="http://schemas.microsoft.com/office/drawing/2014/main" id="{908CD1B2-EABD-4E96-B26D-42832380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960"/>
              <a:ext cx="37" cy="211"/>
            </a:xfrm>
            <a:custGeom>
              <a:avLst/>
              <a:gdLst>
                <a:gd name="T0" fmla="*/ 553 w 15"/>
                <a:gd name="T1" fmla="*/ 0 h 79"/>
                <a:gd name="T2" fmla="*/ 481 w 15"/>
                <a:gd name="T3" fmla="*/ 1012 h 79"/>
                <a:gd name="T4" fmla="*/ 481 w 15"/>
                <a:gd name="T5" fmla="*/ 1426 h 79"/>
                <a:gd name="T6" fmla="*/ 298 w 15"/>
                <a:gd name="T7" fmla="*/ 2134 h 79"/>
                <a:gd name="T8" fmla="*/ 183 w 15"/>
                <a:gd name="T9" fmla="*/ 2647 h 79"/>
                <a:gd name="T10" fmla="*/ 328 w 15"/>
                <a:gd name="T11" fmla="*/ 3010 h 79"/>
                <a:gd name="T12" fmla="*/ 298 w 15"/>
                <a:gd name="T13" fmla="*/ 3467 h 79"/>
                <a:gd name="T14" fmla="*/ 298 w 15"/>
                <a:gd name="T15" fmla="*/ 4022 h 79"/>
                <a:gd name="T16" fmla="*/ 183 w 15"/>
                <a:gd name="T17" fmla="*/ 3502 h 79"/>
                <a:gd name="T18" fmla="*/ 0 w 15"/>
                <a:gd name="T19" fmla="*/ 2591 h 79"/>
                <a:gd name="T20" fmla="*/ 183 w 15"/>
                <a:gd name="T21" fmla="*/ 1584 h 79"/>
                <a:gd name="T22" fmla="*/ 328 w 15"/>
                <a:gd name="T23" fmla="*/ 857 h 79"/>
                <a:gd name="T24" fmla="*/ 481 w 15"/>
                <a:gd name="T25" fmla="*/ 363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79">
                  <a:moveTo>
                    <a:pt x="15" y="0"/>
                  </a:moveTo>
                  <a:cubicBezTo>
                    <a:pt x="12" y="7"/>
                    <a:pt x="12" y="13"/>
                    <a:pt x="13" y="20"/>
                  </a:cubicBezTo>
                  <a:cubicBezTo>
                    <a:pt x="13" y="23"/>
                    <a:pt x="14" y="26"/>
                    <a:pt x="13" y="28"/>
                  </a:cubicBezTo>
                  <a:cubicBezTo>
                    <a:pt x="12" y="33"/>
                    <a:pt x="9" y="37"/>
                    <a:pt x="8" y="42"/>
                  </a:cubicBezTo>
                  <a:cubicBezTo>
                    <a:pt x="8" y="45"/>
                    <a:pt x="5" y="50"/>
                    <a:pt x="5" y="52"/>
                  </a:cubicBezTo>
                  <a:cubicBezTo>
                    <a:pt x="6" y="55"/>
                    <a:pt x="9" y="56"/>
                    <a:pt x="9" y="59"/>
                  </a:cubicBezTo>
                  <a:cubicBezTo>
                    <a:pt x="8" y="63"/>
                    <a:pt x="7" y="64"/>
                    <a:pt x="8" y="68"/>
                  </a:cubicBezTo>
                  <a:cubicBezTo>
                    <a:pt x="8" y="71"/>
                    <a:pt x="10" y="76"/>
                    <a:pt x="8" y="79"/>
                  </a:cubicBezTo>
                  <a:cubicBezTo>
                    <a:pt x="5" y="77"/>
                    <a:pt x="6" y="72"/>
                    <a:pt x="5" y="69"/>
                  </a:cubicBezTo>
                  <a:cubicBezTo>
                    <a:pt x="4" y="62"/>
                    <a:pt x="4" y="56"/>
                    <a:pt x="0" y="51"/>
                  </a:cubicBezTo>
                  <a:cubicBezTo>
                    <a:pt x="4" y="45"/>
                    <a:pt x="4" y="37"/>
                    <a:pt x="5" y="31"/>
                  </a:cubicBezTo>
                  <a:cubicBezTo>
                    <a:pt x="6" y="26"/>
                    <a:pt x="9" y="22"/>
                    <a:pt x="9" y="17"/>
                  </a:cubicBezTo>
                  <a:cubicBezTo>
                    <a:pt x="10" y="12"/>
                    <a:pt x="9" y="11"/>
                    <a:pt x="13" y="7"/>
                  </a:cubicBezTo>
                </a:path>
              </a:pathLst>
            </a:custGeom>
            <a:solidFill>
              <a:srgbClr val="F3C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35">
              <a:extLst>
                <a:ext uri="{FF2B5EF4-FFF2-40B4-BE49-F238E27FC236}">
                  <a16:creationId xmlns:a16="http://schemas.microsoft.com/office/drawing/2014/main" id="{22C4C67C-BCAB-432E-996A-3B2075B3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987"/>
              <a:ext cx="130" cy="29"/>
            </a:xfrm>
            <a:custGeom>
              <a:avLst/>
              <a:gdLst>
                <a:gd name="T0" fmla="*/ 0 w 52"/>
                <a:gd name="T1" fmla="*/ 0 h 11"/>
                <a:gd name="T2" fmla="*/ 675 w 52"/>
                <a:gd name="T3" fmla="*/ 55 h 11"/>
                <a:gd name="T4" fmla="*/ 1300 w 52"/>
                <a:gd name="T5" fmla="*/ 237 h 11"/>
                <a:gd name="T6" fmla="*/ 2033 w 52"/>
                <a:gd name="T7" fmla="*/ 438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11">
                  <a:moveTo>
                    <a:pt x="0" y="0"/>
                  </a:moveTo>
                  <a:cubicBezTo>
                    <a:pt x="7" y="0"/>
                    <a:pt x="11" y="1"/>
                    <a:pt x="17" y="1"/>
                  </a:cubicBezTo>
                  <a:cubicBezTo>
                    <a:pt x="22" y="1"/>
                    <a:pt x="27" y="3"/>
                    <a:pt x="33" y="5"/>
                  </a:cubicBezTo>
                  <a:cubicBezTo>
                    <a:pt x="38" y="7"/>
                    <a:pt x="47" y="11"/>
                    <a:pt x="52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236">
              <a:extLst>
                <a:ext uri="{FF2B5EF4-FFF2-40B4-BE49-F238E27FC236}">
                  <a16:creationId xmlns:a16="http://schemas.microsoft.com/office/drawing/2014/main" id="{91CA4B8A-0731-439B-A4E8-FDFFCD372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021"/>
              <a:ext cx="140" cy="51"/>
            </a:xfrm>
            <a:custGeom>
              <a:avLst/>
              <a:gdLst>
                <a:gd name="T0" fmla="*/ 0 w 56"/>
                <a:gd name="T1" fmla="*/ 0 h 19"/>
                <a:gd name="T2" fmla="*/ 675 w 56"/>
                <a:gd name="T3" fmla="*/ 252 h 19"/>
                <a:gd name="T4" fmla="*/ 1488 w 56"/>
                <a:gd name="T5" fmla="*/ 620 h 19"/>
                <a:gd name="T6" fmla="*/ 2188 w 56"/>
                <a:gd name="T7" fmla="*/ 9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9">
                  <a:moveTo>
                    <a:pt x="0" y="0"/>
                  </a:moveTo>
                  <a:cubicBezTo>
                    <a:pt x="4" y="1"/>
                    <a:pt x="12" y="3"/>
                    <a:pt x="17" y="5"/>
                  </a:cubicBezTo>
                  <a:cubicBezTo>
                    <a:pt x="21" y="7"/>
                    <a:pt x="32" y="10"/>
                    <a:pt x="38" y="12"/>
                  </a:cubicBezTo>
                  <a:cubicBezTo>
                    <a:pt x="44" y="14"/>
                    <a:pt x="53" y="16"/>
                    <a:pt x="56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237">
              <a:extLst>
                <a:ext uri="{FF2B5EF4-FFF2-40B4-BE49-F238E27FC236}">
                  <a16:creationId xmlns:a16="http://schemas.microsoft.com/office/drawing/2014/main" id="{72B6F1EF-3753-4AE3-94A2-97C5CBC8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003"/>
              <a:ext cx="12" cy="18"/>
            </a:xfrm>
            <a:custGeom>
              <a:avLst/>
              <a:gdLst>
                <a:gd name="T0" fmla="*/ 168 w 5"/>
                <a:gd name="T1" fmla="*/ 0 h 7"/>
                <a:gd name="T2" fmla="*/ 70 w 5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0" y="4"/>
                    <a:pt x="2" y="6"/>
                    <a:pt x="2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238">
              <a:extLst>
                <a:ext uri="{FF2B5EF4-FFF2-40B4-BE49-F238E27FC236}">
                  <a16:creationId xmlns:a16="http://schemas.microsoft.com/office/drawing/2014/main" id="{3B6E1DDD-8D52-4EE9-8034-5AA5BCA9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3115"/>
              <a:ext cx="25" cy="26"/>
            </a:xfrm>
            <a:custGeom>
              <a:avLst/>
              <a:gdLst>
                <a:gd name="T0" fmla="*/ 0 w 10"/>
                <a:gd name="T1" fmla="*/ 0 h 10"/>
                <a:gd name="T2" fmla="*/ 395 w 10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5" y="2"/>
                    <a:pt x="9" y="6"/>
                    <a:pt x="10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239">
              <a:extLst>
                <a:ext uri="{FF2B5EF4-FFF2-40B4-BE49-F238E27FC236}">
                  <a16:creationId xmlns:a16="http://schemas.microsoft.com/office/drawing/2014/main" id="{561D0BD9-96E2-4B94-A88F-B716F934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99"/>
              <a:ext cx="8" cy="16"/>
            </a:xfrm>
            <a:custGeom>
              <a:avLst/>
              <a:gdLst>
                <a:gd name="T0" fmla="*/ 5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2"/>
                    <a:pt x="1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240">
              <a:extLst>
                <a:ext uri="{FF2B5EF4-FFF2-40B4-BE49-F238E27FC236}">
                  <a16:creationId xmlns:a16="http://schemas.microsoft.com/office/drawing/2014/main" id="{0CD31A5F-A442-4A19-95DD-0EB8D143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035"/>
              <a:ext cx="10" cy="16"/>
            </a:xfrm>
            <a:custGeom>
              <a:avLst/>
              <a:gdLst>
                <a:gd name="T0" fmla="*/ 125 w 4"/>
                <a:gd name="T1" fmla="*/ 0 h 6"/>
                <a:gd name="T2" fmla="*/ 0 w 4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4" y="3"/>
                    <a:pt x="2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241">
              <a:extLst>
                <a:ext uri="{FF2B5EF4-FFF2-40B4-BE49-F238E27FC236}">
                  <a16:creationId xmlns:a16="http://schemas.microsoft.com/office/drawing/2014/main" id="{417D4012-03F4-4ADB-A570-C20A61BD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997"/>
              <a:ext cx="8" cy="16"/>
            </a:xfrm>
            <a:custGeom>
              <a:avLst/>
              <a:gdLst>
                <a:gd name="T0" fmla="*/ 93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3" y="2"/>
                    <a:pt x="1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242">
              <a:extLst>
                <a:ext uri="{FF2B5EF4-FFF2-40B4-BE49-F238E27FC236}">
                  <a16:creationId xmlns:a16="http://schemas.microsoft.com/office/drawing/2014/main" id="{A16E33BE-EE49-43E3-A602-56D31E017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963"/>
              <a:ext cx="5" cy="10"/>
            </a:xfrm>
            <a:custGeom>
              <a:avLst/>
              <a:gdLst>
                <a:gd name="T0" fmla="*/ 50 w 2"/>
                <a:gd name="T1" fmla="*/ 0 h 4"/>
                <a:gd name="T2" fmla="*/ 0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243">
              <a:extLst>
                <a:ext uri="{FF2B5EF4-FFF2-40B4-BE49-F238E27FC236}">
                  <a16:creationId xmlns:a16="http://schemas.microsoft.com/office/drawing/2014/main" id="{616C5816-AE29-4A36-9EA6-A36B04EC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955"/>
              <a:ext cx="7" cy="16"/>
            </a:xfrm>
            <a:custGeom>
              <a:avLst/>
              <a:gdLst>
                <a:gd name="T0" fmla="*/ 8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244">
              <a:extLst>
                <a:ext uri="{FF2B5EF4-FFF2-40B4-BE49-F238E27FC236}">
                  <a16:creationId xmlns:a16="http://schemas.microsoft.com/office/drawing/2014/main" id="{426A9C8B-BF79-4C0F-872B-816A99C9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960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245">
              <a:extLst>
                <a:ext uri="{FF2B5EF4-FFF2-40B4-BE49-F238E27FC236}">
                  <a16:creationId xmlns:a16="http://schemas.microsoft.com/office/drawing/2014/main" id="{85B580FB-6CE8-43E1-BEE1-10DE05802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3003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246">
              <a:extLst>
                <a:ext uri="{FF2B5EF4-FFF2-40B4-BE49-F238E27FC236}">
                  <a16:creationId xmlns:a16="http://schemas.microsoft.com/office/drawing/2014/main" id="{A26ADEEE-1922-4DCC-AF32-A095939F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043"/>
              <a:ext cx="8" cy="10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247">
              <a:extLst>
                <a:ext uri="{FF2B5EF4-FFF2-40B4-BE49-F238E27FC236}">
                  <a16:creationId xmlns:a16="http://schemas.microsoft.com/office/drawing/2014/main" id="{DB752C4C-C3D3-4FEF-8EDE-3E19F898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3061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248">
              <a:extLst>
                <a:ext uri="{FF2B5EF4-FFF2-40B4-BE49-F238E27FC236}">
                  <a16:creationId xmlns:a16="http://schemas.microsoft.com/office/drawing/2014/main" id="{076ADCEC-CD98-4790-9C06-AD2236FE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035"/>
              <a:ext cx="85" cy="37"/>
            </a:xfrm>
            <a:custGeom>
              <a:avLst/>
              <a:gdLst>
                <a:gd name="T0" fmla="*/ 0 w 34"/>
                <a:gd name="T1" fmla="*/ 0 h 14"/>
                <a:gd name="T2" fmla="*/ 438 w 34"/>
                <a:gd name="T3" fmla="*/ 238 h 14"/>
                <a:gd name="T4" fmla="*/ 1333 w 34"/>
                <a:gd name="T5" fmla="*/ 68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3" y="3"/>
                    <a:pt x="7" y="4"/>
                    <a:pt x="11" y="5"/>
                  </a:cubicBezTo>
                  <a:cubicBezTo>
                    <a:pt x="18" y="9"/>
                    <a:pt x="26" y="11"/>
                    <a:pt x="34" y="1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249">
              <a:extLst>
                <a:ext uri="{FF2B5EF4-FFF2-40B4-BE49-F238E27FC236}">
                  <a16:creationId xmlns:a16="http://schemas.microsoft.com/office/drawing/2014/main" id="{D51103C9-59A5-474F-B92E-DF8FA69A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989"/>
              <a:ext cx="90" cy="56"/>
            </a:xfrm>
            <a:custGeom>
              <a:avLst/>
              <a:gdLst>
                <a:gd name="T0" fmla="*/ 0 w 36"/>
                <a:gd name="T1" fmla="*/ 0 h 21"/>
                <a:gd name="T2" fmla="*/ 395 w 36"/>
                <a:gd name="T3" fmla="*/ 149 h 21"/>
                <a:gd name="T4" fmla="*/ 625 w 36"/>
                <a:gd name="T5" fmla="*/ 363 h 21"/>
                <a:gd name="T6" fmla="*/ 1408 w 36"/>
                <a:gd name="T7" fmla="*/ 1059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1">
                  <a:moveTo>
                    <a:pt x="0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3" y="4"/>
                    <a:pt x="14" y="5"/>
                    <a:pt x="16" y="7"/>
                  </a:cubicBezTo>
                  <a:cubicBezTo>
                    <a:pt x="23" y="12"/>
                    <a:pt x="29" y="17"/>
                    <a:pt x="36" y="2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250">
              <a:extLst>
                <a:ext uri="{FF2B5EF4-FFF2-40B4-BE49-F238E27FC236}">
                  <a16:creationId xmlns:a16="http://schemas.microsoft.com/office/drawing/2014/main" id="{938D98F6-6293-4469-9754-044C7439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984"/>
              <a:ext cx="53" cy="24"/>
            </a:xfrm>
            <a:custGeom>
              <a:avLst/>
              <a:gdLst>
                <a:gd name="T0" fmla="*/ 0 w 21"/>
                <a:gd name="T1" fmla="*/ 0 h 9"/>
                <a:gd name="T2" fmla="*/ 401 w 21"/>
                <a:gd name="T3" fmla="*/ 149 h 9"/>
                <a:gd name="T4" fmla="*/ 853 w 21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cubicBezTo>
                    <a:pt x="3" y="0"/>
                    <a:pt x="7" y="1"/>
                    <a:pt x="10" y="3"/>
                  </a:cubicBezTo>
                  <a:cubicBezTo>
                    <a:pt x="14" y="5"/>
                    <a:pt x="17" y="8"/>
                    <a:pt x="21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251">
              <a:extLst>
                <a:ext uri="{FF2B5EF4-FFF2-40B4-BE49-F238E27FC236}">
                  <a16:creationId xmlns:a16="http://schemas.microsoft.com/office/drawing/2014/main" id="{A15A8AFE-E497-4D04-A8C5-E243E3D6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899"/>
              <a:ext cx="18" cy="18"/>
            </a:xfrm>
            <a:custGeom>
              <a:avLst/>
              <a:gdLst>
                <a:gd name="T0" fmla="*/ 0 w 7"/>
                <a:gd name="T1" fmla="*/ 0 h 7"/>
                <a:gd name="T2" fmla="*/ 303 w 7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5"/>
                    <a:pt x="3" y="6"/>
                    <a:pt x="7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252">
              <a:extLst>
                <a:ext uri="{FF2B5EF4-FFF2-40B4-BE49-F238E27FC236}">
                  <a16:creationId xmlns:a16="http://schemas.microsoft.com/office/drawing/2014/main" id="{C834B36F-8B3C-4678-A68A-7FD2F68E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3011"/>
              <a:ext cx="27" cy="5"/>
            </a:xfrm>
            <a:custGeom>
              <a:avLst/>
              <a:gdLst>
                <a:gd name="T0" fmla="*/ 0 w 11"/>
                <a:gd name="T1" fmla="*/ 50 h 2"/>
                <a:gd name="T2" fmla="*/ 398 w 1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2" y="2"/>
                    <a:pt x="10" y="1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253">
              <a:extLst>
                <a:ext uri="{FF2B5EF4-FFF2-40B4-BE49-F238E27FC236}">
                  <a16:creationId xmlns:a16="http://schemas.microsoft.com/office/drawing/2014/main" id="{C5665A81-73D7-4C03-AC4E-ADB70E8B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155"/>
              <a:ext cx="30" cy="10"/>
            </a:xfrm>
            <a:custGeom>
              <a:avLst/>
              <a:gdLst>
                <a:gd name="T0" fmla="*/ 0 w 12"/>
                <a:gd name="T1" fmla="*/ 0 h 4"/>
                <a:gd name="T2" fmla="*/ 470 w 1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2" y="3"/>
                    <a:pt x="9" y="4"/>
                    <a:pt x="12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254">
              <a:extLst>
                <a:ext uri="{FF2B5EF4-FFF2-40B4-BE49-F238E27FC236}">
                  <a16:creationId xmlns:a16="http://schemas.microsoft.com/office/drawing/2014/main" id="{80858DA4-1035-4710-8ED3-BE1102CB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3091"/>
              <a:ext cx="32" cy="18"/>
            </a:xfrm>
            <a:custGeom>
              <a:avLst/>
              <a:gdLst>
                <a:gd name="T0" fmla="*/ 0 w 13"/>
                <a:gd name="T1" fmla="*/ 0 h 7"/>
                <a:gd name="T2" fmla="*/ 478 w 1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1" y="4"/>
                    <a:pt x="9" y="6"/>
                    <a:pt x="13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255">
              <a:extLst>
                <a:ext uri="{FF2B5EF4-FFF2-40B4-BE49-F238E27FC236}">
                  <a16:creationId xmlns:a16="http://schemas.microsoft.com/office/drawing/2014/main" id="{0D3F8EE6-CEEA-4E38-BA8D-228EA93F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112"/>
              <a:ext cx="3" cy="13"/>
            </a:xfrm>
            <a:custGeom>
              <a:avLst/>
              <a:gdLst>
                <a:gd name="T0" fmla="*/ 81 w 1"/>
                <a:gd name="T1" fmla="*/ 0 h 5"/>
                <a:gd name="T2" fmla="*/ 0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256">
              <a:extLst>
                <a:ext uri="{FF2B5EF4-FFF2-40B4-BE49-F238E27FC236}">
                  <a16:creationId xmlns:a16="http://schemas.microsoft.com/office/drawing/2014/main" id="{47526E59-3B8B-4026-B206-33DFD9C6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125"/>
              <a:ext cx="3" cy="11"/>
            </a:xfrm>
            <a:custGeom>
              <a:avLst/>
              <a:gdLst>
                <a:gd name="T0" fmla="*/ 81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257">
              <a:extLst>
                <a:ext uri="{FF2B5EF4-FFF2-40B4-BE49-F238E27FC236}">
                  <a16:creationId xmlns:a16="http://schemas.microsoft.com/office/drawing/2014/main" id="{070A8B01-3806-477F-8BEC-ED608D36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92"/>
              <a:ext cx="168" cy="165"/>
            </a:xfrm>
            <a:custGeom>
              <a:avLst/>
              <a:gdLst>
                <a:gd name="T0" fmla="*/ 2573 w 67"/>
                <a:gd name="T1" fmla="*/ 849 h 62"/>
                <a:gd name="T2" fmla="*/ 680 w 67"/>
                <a:gd name="T3" fmla="*/ 397 h 62"/>
                <a:gd name="T4" fmla="*/ 0 w 67"/>
                <a:gd name="T5" fmla="*/ 0 h 62"/>
                <a:gd name="T6" fmla="*/ 364 w 67"/>
                <a:gd name="T7" fmla="*/ 1905 h 62"/>
                <a:gd name="T8" fmla="*/ 993 w 67"/>
                <a:gd name="T9" fmla="*/ 2358 h 62"/>
                <a:gd name="T10" fmla="*/ 1497 w 67"/>
                <a:gd name="T11" fmla="*/ 3053 h 62"/>
                <a:gd name="T12" fmla="*/ 1893 w 67"/>
                <a:gd name="T13" fmla="*/ 2451 h 62"/>
                <a:gd name="T14" fmla="*/ 2573 w 67"/>
                <a:gd name="T15" fmla="*/ 1996 h 62"/>
                <a:gd name="T16" fmla="*/ 2603 w 67"/>
                <a:gd name="T17" fmla="*/ 849 h 62"/>
                <a:gd name="T18" fmla="*/ 2573 w 67"/>
                <a:gd name="T19" fmla="*/ 849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2">
                  <a:moveTo>
                    <a:pt x="65" y="17"/>
                  </a:moveTo>
                  <a:cubicBezTo>
                    <a:pt x="52" y="16"/>
                    <a:pt x="32" y="12"/>
                    <a:pt x="17" y="8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2" y="13"/>
                    <a:pt x="7" y="30"/>
                    <a:pt x="9" y="38"/>
                  </a:cubicBezTo>
                  <a:cubicBezTo>
                    <a:pt x="13" y="46"/>
                    <a:pt x="19" y="50"/>
                    <a:pt x="25" y="47"/>
                  </a:cubicBezTo>
                  <a:cubicBezTo>
                    <a:pt x="26" y="57"/>
                    <a:pt x="30" y="62"/>
                    <a:pt x="38" y="61"/>
                  </a:cubicBezTo>
                  <a:cubicBezTo>
                    <a:pt x="46" y="59"/>
                    <a:pt x="48" y="49"/>
                    <a:pt x="48" y="49"/>
                  </a:cubicBezTo>
                  <a:cubicBezTo>
                    <a:pt x="53" y="51"/>
                    <a:pt x="63" y="50"/>
                    <a:pt x="65" y="40"/>
                  </a:cubicBezTo>
                  <a:cubicBezTo>
                    <a:pt x="67" y="34"/>
                    <a:pt x="66" y="24"/>
                    <a:pt x="66" y="17"/>
                  </a:cubicBezTo>
                  <a:cubicBezTo>
                    <a:pt x="66" y="17"/>
                    <a:pt x="66" y="17"/>
                    <a:pt x="65" y="1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258">
              <a:extLst>
                <a:ext uri="{FF2B5EF4-FFF2-40B4-BE49-F238E27FC236}">
                  <a16:creationId xmlns:a16="http://schemas.microsoft.com/office/drawing/2014/main" id="{8742D10B-E4D6-478D-96CD-8BBD8244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213"/>
              <a:ext cx="17" cy="110"/>
            </a:xfrm>
            <a:custGeom>
              <a:avLst/>
              <a:gdLst>
                <a:gd name="T0" fmla="*/ 0 w 7"/>
                <a:gd name="T1" fmla="*/ 0 h 41"/>
                <a:gd name="T2" fmla="*/ 170 w 7"/>
                <a:gd name="T3" fmla="*/ 1237 h 41"/>
                <a:gd name="T4" fmla="*/ 211 w 7"/>
                <a:gd name="T5" fmla="*/ 2122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1">
                  <a:moveTo>
                    <a:pt x="0" y="0"/>
                  </a:moveTo>
                  <a:cubicBezTo>
                    <a:pt x="2" y="7"/>
                    <a:pt x="4" y="16"/>
                    <a:pt x="5" y="24"/>
                  </a:cubicBezTo>
                  <a:cubicBezTo>
                    <a:pt x="7" y="32"/>
                    <a:pt x="6" y="41"/>
                    <a:pt x="6" y="4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259">
              <a:extLst>
                <a:ext uri="{FF2B5EF4-FFF2-40B4-BE49-F238E27FC236}">
                  <a16:creationId xmlns:a16="http://schemas.microsoft.com/office/drawing/2014/main" id="{8D43D88A-5143-4CCA-B144-6623B2AE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3232"/>
              <a:ext cx="10" cy="91"/>
            </a:xfrm>
            <a:custGeom>
              <a:avLst/>
              <a:gdLst>
                <a:gd name="T0" fmla="*/ 0 w 4"/>
                <a:gd name="T1" fmla="*/ 0 h 34"/>
                <a:gd name="T2" fmla="*/ 83 w 4"/>
                <a:gd name="T3" fmla="*/ 1073 h 34"/>
                <a:gd name="T4" fmla="*/ 158 w 4"/>
                <a:gd name="T5" fmla="*/ 1748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cubicBezTo>
                    <a:pt x="1" y="8"/>
                    <a:pt x="2" y="16"/>
                    <a:pt x="2" y="21"/>
                  </a:cubicBezTo>
                  <a:cubicBezTo>
                    <a:pt x="3" y="26"/>
                    <a:pt x="4" y="34"/>
                    <a:pt x="4" y="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260">
              <a:extLst>
                <a:ext uri="{FF2B5EF4-FFF2-40B4-BE49-F238E27FC236}">
                  <a16:creationId xmlns:a16="http://schemas.microsoft.com/office/drawing/2014/main" id="{C48542E4-0E63-4088-BE78-CA2BD85C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307"/>
              <a:ext cx="35" cy="18"/>
            </a:xfrm>
            <a:custGeom>
              <a:avLst/>
              <a:gdLst>
                <a:gd name="T0" fmla="*/ 0 w 14"/>
                <a:gd name="T1" fmla="*/ 219 h 7"/>
                <a:gd name="T2" fmla="*/ 550 w 14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5"/>
                  </a:moveTo>
                  <a:cubicBezTo>
                    <a:pt x="1" y="0"/>
                    <a:pt x="11" y="0"/>
                    <a:pt x="14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261">
              <a:extLst>
                <a:ext uri="{FF2B5EF4-FFF2-40B4-BE49-F238E27FC236}">
                  <a16:creationId xmlns:a16="http://schemas.microsoft.com/office/drawing/2014/main" id="{248D13F7-0C53-4D02-9806-B2A6E83C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3275"/>
              <a:ext cx="28" cy="21"/>
            </a:xfrm>
            <a:custGeom>
              <a:avLst/>
              <a:gdLst>
                <a:gd name="T0" fmla="*/ 0 w 11"/>
                <a:gd name="T1" fmla="*/ 378 h 8"/>
                <a:gd name="T2" fmla="*/ 461 w 11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0"/>
                    <a:pt x="9" y="1"/>
                    <a:pt x="11" y="8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262">
              <a:extLst>
                <a:ext uri="{FF2B5EF4-FFF2-40B4-BE49-F238E27FC236}">
                  <a16:creationId xmlns:a16="http://schemas.microsoft.com/office/drawing/2014/main" id="{0634A6B3-4F5C-4759-B137-2688DD0D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275"/>
              <a:ext cx="17" cy="24"/>
            </a:xfrm>
            <a:custGeom>
              <a:avLst/>
              <a:gdLst>
                <a:gd name="T0" fmla="*/ 29 w 7"/>
                <a:gd name="T1" fmla="*/ 456 h 9"/>
                <a:gd name="T2" fmla="*/ 243 w 7"/>
                <a:gd name="T3" fmla="*/ 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cubicBezTo>
                    <a:pt x="0" y="0"/>
                    <a:pt x="4" y="0"/>
                    <a:pt x="7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263">
              <a:extLst>
                <a:ext uri="{FF2B5EF4-FFF2-40B4-BE49-F238E27FC236}">
                  <a16:creationId xmlns:a16="http://schemas.microsoft.com/office/drawing/2014/main" id="{F7AD903B-D6DC-487F-94AC-02C19D8E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216"/>
              <a:ext cx="33" cy="16"/>
            </a:xfrm>
            <a:custGeom>
              <a:avLst/>
              <a:gdLst>
                <a:gd name="T0" fmla="*/ 0 w 13"/>
                <a:gd name="T1" fmla="*/ 307 h 6"/>
                <a:gd name="T2" fmla="*/ 244 w 13"/>
                <a:gd name="T3" fmla="*/ 0 h 6"/>
                <a:gd name="T4" fmla="*/ 541 w 13"/>
                <a:gd name="T5" fmla="*/ 30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2" y="0"/>
                    <a:pt x="3" y="0"/>
                    <a:pt x="6" y="0"/>
                  </a:cubicBezTo>
                  <a:cubicBezTo>
                    <a:pt x="10" y="0"/>
                    <a:pt x="12" y="4"/>
                    <a:pt x="13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264">
              <a:extLst>
                <a:ext uri="{FF2B5EF4-FFF2-40B4-BE49-F238E27FC236}">
                  <a16:creationId xmlns:a16="http://schemas.microsoft.com/office/drawing/2014/main" id="{05D21734-A84E-4FA2-A11C-84BDDAB3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187"/>
              <a:ext cx="12" cy="2"/>
            </a:xfrm>
            <a:custGeom>
              <a:avLst/>
              <a:gdLst>
                <a:gd name="T0" fmla="*/ 0 w 5"/>
                <a:gd name="T1" fmla="*/ 0 h 1"/>
                <a:gd name="T2" fmla="*/ 168 w 5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1"/>
                    <a:pt x="4" y="1"/>
                    <a:pt x="5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265">
              <a:extLst>
                <a:ext uri="{FF2B5EF4-FFF2-40B4-BE49-F238E27FC236}">
                  <a16:creationId xmlns:a16="http://schemas.microsoft.com/office/drawing/2014/main" id="{C13BD1EE-9470-4376-9D68-002EF3D50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251"/>
              <a:ext cx="12" cy="5"/>
            </a:xfrm>
            <a:custGeom>
              <a:avLst/>
              <a:gdLst>
                <a:gd name="T0" fmla="*/ 0 w 5"/>
                <a:gd name="T1" fmla="*/ 50 h 2"/>
                <a:gd name="T2" fmla="*/ 168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3" y="1"/>
                    <a:pt x="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266">
              <a:extLst>
                <a:ext uri="{FF2B5EF4-FFF2-40B4-BE49-F238E27FC236}">
                  <a16:creationId xmlns:a16="http://schemas.microsoft.com/office/drawing/2014/main" id="{A8712F08-2885-4EFF-B93C-DC87958A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269"/>
              <a:ext cx="18" cy="3"/>
            </a:xfrm>
            <a:custGeom>
              <a:avLst/>
              <a:gdLst>
                <a:gd name="T0" fmla="*/ 0 w 7"/>
                <a:gd name="T1" fmla="*/ 0 h 1"/>
                <a:gd name="T2" fmla="*/ 30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267">
              <a:extLst>
                <a:ext uri="{FF2B5EF4-FFF2-40B4-BE49-F238E27FC236}">
                  <a16:creationId xmlns:a16="http://schemas.microsoft.com/office/drawing/2014/main" id="{1C4405AC-6603-4D41-B910-A5C70B1F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253"/>
              <a:ext cx="12" cy="3"/>
            </a:xfrm>
            <a:custGeom>
              <a:avLst/>
              <a:gdLst>
                <a:gd name="T0" fmla="*/ 0 w 5"/>
                <a:gd name="T1" fmla="*/ 0 h 1"/>
                <a:gd name="T2" fmla="*/ 168 w 5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1"/>
                    <a:pt x="5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268">
              <a:extLst>
                <a:ext uri="{FF2B5EF4-FFF2-40B4-BE49-F238E27FC236}">
                  <a16:creationId xmlns:a16="http://schemas.microsoft.com/office/drawing/2014/main" id="{C47A60CB-479A-4486-B6B5-4FC1CDD3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872"/>
              <a:ext cx="80" cy="29"/>
            </a:xfrm>
            <a:custGeom>
              <a:avLst/>
              <a:gdLst>
                <a:gd name="T0" fmla="*/ 0 w 32"/>
                <a:gd name="T1" fmla="*/ 327 h 11"/>
                <a:gd name="T2" fmla="*/ 1250 w 3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11">
                  <a:moveTo>
                    <a:pt x="0" y="7"/>
                  </a:moveTo>
                  <a:cubicBezTo>
                    <a:pt x="10" y="7"/>
                    <a:pt x="27" y="11"/>
                    <a:pt x="32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269">
              <a:extLst>
                <a:ext uri="{FF2B5EF4-FFF2-40B4-BE49-F238E27FC236}">
                  <a16:creationId xmlns:a16="http://schemas.microsoft.com/office/drawing/2014/main" id="{37DF674E-7ABD-4614-BDEA-6EDA84AE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2048"/>
              <a:ext cx="550" cy="533"/>
            </a:xfrm>
            <a:custGeom>
              <a:avLst/>
              <a:gdLst>
                <a:gd name="T0" fmla="*/ 8595 w 220"/>
                <a:gd name="T1" fmla="*/ 0 h 200"/>
                <a:gd name="T2" fmla="*/ 7425 w 220"/>
                <a:gd name="T3" fmla="*/ 3536 h 200"/>
                <a:gd name="T4" fmla="*/ 6845 w 220"/>
                <a:gd name="T5" fmla="*/ 6513 h 200"/>
                <a:gd name="T6" fmla="*/ 6720 w 220"/>
                <a:gd name="T7" fmla="*/ 7819 h 200"/>
                <a:gd name="T8" fmla="*/ 5363 w 220"/>
                <a:gd name="T9" fmla="*/ 9482 h 200"/>
                <a:gd name="T10" fmla="*/ 3438 w 220"/>
                <a:gd name="T11" fmla="*/ 9845 h 200"/>
                <a:gd name="T12" fmla="*/ 625 w 220"/>
                <a:gd name="T13" fmla="*/ 8024 h 200"/>
                <a:gd name="T14" fmla="*/ 208 w 220"/>
                <a:gd name="T15" fmla="*/ 6753 h 200"/>
                <a:gd name="T16" fmla="*/ 625 w 220"/>
                <a:gd name="T17" fmla="*/ 4637 h 200"/>
                <a:gd name="T18" fmla="*/ 1250 w 220"/>
                <a:gd name="T19" fmla="*/ 1455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200">
                  <a:moveTo>
                    <a:pt x="220" y="0"/>
                  </a:moveTo>
                  <a:cubicBezTo>
                    <a:pt x="218" y="17"/>
                    <a:pt x="201" y="40"/>
                    <a:pt x="190" y="70"/>
                  </a:cubicBezTo>
                  <a:cubicBezTo>
                    <a:pt x="178" y="100"/>
                    <a:pt x="176" y="114"/>
                    <a:pt x="175" y="129"/>
                  </a:cubicBezTo>
                  <a:cubicBezTo>
                    <a:pt x="174" y="144"/>
                    <a:pt x="172" y="155"/>
                    <a:pt x="172" y="155"/>
                  </a:cubicBezTo>
                  <a:cubicBezTo>
                    <a:pt x="172" y="155"/>
                    <a:pt x="150" y="177"/>
                    <a:pt x="137" y="188"/>
                  </a:cubicBezTo>
                  <a:cubicBezTo>
                    <a:pt x="124" y="200"/>
                    <a:pt x="108" y="195"/>
                    <a:pt x="88" y="195"/>
                  </a:cubicBezTo>
                  <a:cubicBezTo>
                    <a:pt x="68" y="195"/>
                    <a:pt x="23" y="167"/>
                    <a:pt x="16" y="159"/>
                  </a:cubicBezTo>
                  <a:cubicBezTo>
                    <a:pt x="9" y="152"/>
                    <a:pt x="0" y="144"/>
                    <a:pt x="5" y="134"/>
                  </a:cubicBezTo>
                  <a:cubicBezTo>
                    <a:pt x="15" y="108"/>
                    <a:pt x="7" y="110"/>
                    <a:pt x="16" y="92"/>
                  </a:cubicBezTo>
                  <a:cubicBezTo>
                    <a:pt x="26" y="75"/>
                    <a:pt x="30" y="43"/>
                    <a:pt x="32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270">
              <a:extLst>
                <a:ext uri="{FF2B5EF4-FFF2-40B4-BE49-F238E27FC236}">
                  <a16:creationId xmlns:a16="http://schemas.microsoft.com/office/drawing/2014/main" id="{7D3F521F-8C17-424F-9823-039A8E2B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693"/>
              <a:ext cx="87" cy="80"/>
            </a:xfrm>
            <a:custGeom>
              <a:avLst/>
              <a:gdLst>
                <a:gd name="T0" fmla="*/ 0 w 35"/>
                <a:gd name="T1" fmla="*/ 1515 h 30"/>
                <a:gd name="T2" fmla="*/ 1335 w 3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30">
                  <a:moveTo>
                    <a:pt x="0" y="30"/>
                  </a:moveTo>
                  <a:cubicBezTo>
                    <a:pt x="13" y="18"/>
                    <a:pt x="27" y="10"/>
                    <a:pt x="3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271">
              <a:extLst>
                <a:ext uri="{FF2B5EF4-FFF2-40B4-BE49-F238E27FC236}">
                  <a16:creationId xmlns:a16="http://schemas.microsoft.com/office/drawing/2014/main" id="{068D6012-FA0D-4B9F-A14A-F1587C8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629"/>
              <a:ext cx="75" cy="67"/>
            </a:xfrm>
            <a:custGeom>
              <a:avLst/>
              <a:gdLst>
                <a:gd name="T0" fmla="*/ 1175 w 30"/>
                <a:gd name="T1" fmla="*/ 0 h 25"/>
                <a:gd name="T2" fmla="*/ 0 w 30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30" y="0"/>
                  </a:moveTo>
                  <a:cubicBezTo>
                    <a:pt x="14" y="4"/>
                    <a:pt x="9" y="10"/>
                    <a:pt x="0" y="25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272">
              <a:extLst>
                <a:ext uri="{FF2B5EF4-FFF2-40B4-BE49-F238E27FC236}">
                  <a16:creationId xmlns:a16="http://schemas.microsoft.com/office/drawing/2014/main" id="{E04288E3-057D-4044-9CB3-08E5E41C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872"/>
              <a:ext cx="5" cy="120"/>
            </a:xfrm>
            <a:custGeom>
              <a:avLst/>
              <a:gdLst>
                <a:gd name="T0" fmla="*/ 0 w 2"/>
                <a:gd name="T1" fmla="*/ 0 h 45"/>
                <a:gd name="T2" fmla="*/ 83 w 2"/>
                <a:gd name="T3" fmla="*/ 22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5">
                  <a:moveTo>
                    <a:pt x="0" y="0"/>
                  </a:moveTo>
                  <a:cubicBezTo>
                    <a:pt x="0" y="16"/>
                    <a:pt x="0" y="30"/>
                    <a:pt x="2" y="4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73">
              <a:extLst>
                <a:ext uri="{FF2B5EF4-FFF2-40B4-BE49-F238E27FC236}">
                  <a16:creationId xmlns:a16="http://schemas.microsoft.com/office/drawing/2014/main" id="{0EDBF873-908F-45A7-8C8F-A0E3E619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608"/>
              <a:ext cx="240" cy="72"/>
            </a:xfrm>
            <a:custGeom>
              <a:avLst/>
              <a:gdLst>
                <a:gd name="T0" fmla="*/ 50 w 96"/>
                <a:gd name="T1" fmla="*/ 0 h 27"/>
                <a:gd name="T2" fmla="*/ 470 w 96"/>
                <a:gd name="T3" fmla="*/ 1003 h 27"/>
                <a:gd name="T4" fmla="*/ 2583 w 96"/>
                <a:gd name="T5" fmla="*/ 1160 h 27"/>
                <a:gd name="T6" fmla="*/ 3750 w 96"/>
                <a:gd name="T7" fmla="*/ 96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7">
                  <a:moveTo>
                    <a:pt x="1" y="0"/>
                  </a:moveTo>
                  <a:cubicBezTo>
                    <a:pt x="5" y="8"/>
                    <a:pt x="0" y="15"/>
                    <a:pt x="12" y="20"/>
                  </a:cubicBezTo>
                  <a:cubicBezTo>
                    <a:pt x="26" y="27"/>
                    <a:pt x="51" y="24"/>
                    <a:pt x="66" y="23"/>
                  </a:cubicBezTo>
                  <a:cubicBezTo>
                    <a:pt x="76" y="22"/>
                    <a:pt x="88" y="23"/>
                    <a:pt x="96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274">
              <a:extLst>
                <a:ext uri="{FF2B5EF4-FFF2-40B4-BE49-F238E27FC236}">
                  <a16:creationId xmlns:a16="http://schemas.microsoft.com/office/drawing/2014/main" id="{C46335DD-E3FC-44F3-B565-142B6B06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17"/>
              <a:ext cx="17" cy="142"/>
            </a:xfrm>
            <a:custGeom>
              <a:avLst/>
              <a:gdLst>
                <a:gd name="T0" fmla="*/ 211 w 7"/>
                <a:gd name="T1" fmla="*/ 0 h 53"/>
                <a:gd name="T2" fmla="*/ 0 w 7"/>
                <a:gd name="T3" fmla="*/ 2727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53">
                  <a:moveTo>
                    <a:pt x="6" y="0"/>
                  </a:moveTo>
                  <a:cubicBezTo>
                    <a:pt x="7" y="23"/>
                    <a:pt x="5" y="40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275">
              <a:extLst>
                <a:ext uri="{FF2B5EF4-FFF2-40B4-BE49-F238E27FC236}">
                  <a16:creationId xmlns:a16="http://schemas.microsoft.com/office/drawing/2014/main" id="{41E3C612-58FA-4CF8-9C81-9C34F970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333"/>
              <a:ext cx="514" cy="1275"/>
            </a:xfrm>
            <a:custGeom>
              <a:avLst/>
              <a:gdLst>
                <a:gd name="T0" fmla="*/ 7987 w 206"/>
                <a:gd name="T1" fmla="*/ 24198 h 478"/>
                <a:gd name="T2" fmla="*/ 7283 w 206"/>
                <a:gd name="T3" fmla="*/ 23537 h 478"/>
                <a:gd name="T4" fmla="*/ 7054 w 206"/>
                <a:gd name="T5" fmla="*/ 22833 h 478"/>
                <a:gd name="T6" fmla="*/ 6630 w 206"/>
                <a:gd name="T7" fmla="*/ 21251 h 478"/>
                <a:gd name="T8" fmla="*/ 6046 w 206"/>
                <a:gd name="T9" fmla="*/ 19394 h 478"/>
                <a:gd name="T10" fmla="*/ 6013 w 206"/>
                <a:gd name="T11" fmla="*/ 17367 h 478"/>
                <a:gd name="T12" fmla="*/ 5654 w 206"/>
                <a:gd name="T13" fmla="*/ 15332 h 478"/>
                <a:gd name="T14" fmla="*/ 5155 w 206"/>
                <a:gd name="T15" fmla="*/ 12715 h 478"/>
                <a:gd name="T16" fmla="*/ 5155 w 206"/>
                <a:gd name="T17" fmla="*/ 12507 h 478"/>
                <a:gd name="T18" fmla="*/ 5155 w 206"/>
                <a:gd name="T19" fmla="*/ 12507 h 478"/>
                <a:gd name="T20" fmla="*/ 5000 w 206"/>
                <a:gd name="T21" fmla="*/ 13206 h 478"/>
                <a:gd name="T22" fmla="*/ 3990 w 206"/>
                <a:gd name="T23" fmla="*/ 13724 h 478"/>
                <a:gd name="T24" fmla="*/ 1320 w 206"/>
                <a:gd name="T25" fmla="*/ 13262 h 478"/>
                <a:gd name="T26" fmla="*/ 230 w 206"/>
                <a:gd name="T27" fmla="*/ 12409 h 478"/>
                <a:gd name="T28" fmla="*/ 696 w 206"/>
                <a:gd name="T29" fmla="*/ 10019 h 478"/>
                <a:gd name="T30" fmla="*/ 1040 w 206"/>
                <a:gd name="T31" fmla="*/ 6887 h 478"/>
                <a:gd name="T32" fmla="*/ 1941 w 206"/>
                <a:gd name="T33" fmla="*/ 2731 h 478"/>
                <a:gd name="T34" fmla="*/ 2670 w 206"/>
                <a:gd name="T35" fmla="*/ 248 h 478"/>
                <a:gd name="T36" fmla="*/ 2952 w 206"/>
                <a:gd name="T37" fmla="*/ 0 h 4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6" h="478">
                  <a:moveTo>
                    <a:pt x="206" y="478"/>
                  </a:moveTo>
                  <a:cubicBezTo>
                    <a:pt x="204" y="473"/>
                    <a:pt x="190" y="470"/>
                    <a:pt x="188" y="465"/>
                  </a:cubicBezTo>
                  <a:cubicBezTo>
                    <a:pt x="186" y="459"/>
                    <a:pt x="184" y="456"/>
                    <a:pt x="182" y="451"/>
                  </a:cubicBezTo>
                  <a:cubicBezTo>
                    <a:pt x="178" y="441"/>
                    <a:pt x="173" y="431"/>
                    <a:pt x="171" y="420"/>
                  </a:cubicBezTo>
                  <a:cubicBezTo>
                    <a:pt x="168" y="406"/>
                    <a:pt x="157" y="399"/>
                    <a:pt x="156" y="383"/>
                  </a:cubicBezTo>
                  <a:cubicBezTo>
                    <a:pt x="154" y="369"/>
                    <a:pt x="156" y="356"/>
                    <a:pt x="155" y="343"/>
                  </a:cubicBezTo>
                  <a:cubicBezTo>
                    <a:pt x="154" y="330"/>
                    <a:pt x="149" y="315"/>
                    <a:pt x="146" y="303"/>
                  </a:cubicBezTo>
                  <a:cubicBezTo>
                    <a:pt x="142" y="286"/>
                    <a:pt x="135" y="268"/>
                    <a:pt x="133" y="251"/>
                  </a:cubicBezTo>
                  <a:cubicBezTo>
                    <a:pt x="133" y="250"/>
                    <a:pt x="133" y="248"/>
                    <a:pt x="133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1" y="254"/>
                    <a:pt x="129" y="261"/>
                    <a:pt x="129" y="261"/>
                  </a:cubicBezTo>
                  <a:cubicBezTo>
                    <a:pt x="129" y="261"/>
                    <a:pt x="122" y="267"/>
                    <a:pt x="103" y="271"/>
                  </a:cubicBezTo>
                  <a:cubicBezTo>
                    <a:pt x="83" y="274"/>
                    <a:pt x="44" y="269"/>
                    <a:pt x="34" y="262"/>
                  </a:cubicBezTo>
                  <a:cubicBezTo>
                    <a:pt x="25" y="255"/>
                    <a:pt x="0" y="252"/>
                    <a:pt x="6" y="245"/>
                  </a:cubicBezTo>
                  <a:cubicBezTo>
                    <a:pt x="12" y="238"/>
                    <a:pt x="16" y="217"/>
                    <a:pt x="18" y="198"/>
                  </a:cubicBezTo>
                  <a:cubicBezTo>
                    <a:pt x="20" y="169"/>
                    <a:pt x="21" y="153"/>
                    <a:pt x="27" y="136"/>
                  </a:cubicBezTo>
                  <a:cubicBezTo>
                    <a:pt x="33" y="119"/>
                    <a:pt x="45" y="83"/>
                    <a:pt x="50" y="54"/>
                  </a:cubicBezTo>
                  <a:cubicBezTo>
                    <a:pt x="54" y="25"/>
                    <a:pt x="63" y="14"/>
                    <a:pt x="69" y="5"/>
                  </a:cubicBezTo>
                  <a:cubicBezTo>
                    <a:pt x="71" y="4"/>
                    <a:pt x="73" y="2"/>
                    <a:pt x="7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276">
              <a:extLst>
                <a:ext uri="{FF2B5EF4-FFF2-40B4-BE49-F238E27FC236}">
                  <a16:creationId xmlns:a16="http://schemas.microsoft.com/office/drawing/2014/main" id="{40DA05A4-ACB9-4F37-92F5-B1E705A0A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168"/>
              <a:ext cx="480" cy="1413"/>
            </a:xfrm>
            <a:custGeom>
              <a:avLst/>
              <a:gdLst>
                <a:gd name="T0" fmla="*/ 0 w 192"/>
                <a:gd name="T1" fmla="*/ 0 h 530"/>
                <a:gd name="T2" fmla="*/ 83 w 192"/>
                <a:gd name="T3" fmla="*/ 0 h 530"/>
                <a:gd name="T4" fmla="*/ 3125 w 192"/>
                <a:gd name="T5" fmla="*/ 1570 h 530"/>
                <a:gd name="T6" fmla="*/ 3988 w 192"/>
                <a:gd name="T7" fmla="*/ 2671 h 530"/>
                <a:gd name="T8" fmla="*/ 5125 w 192"/>
                <a:gd name="T9" fmla="*/ 4548 h 530"/>
                <a:gd name="T10" fmla="*/ 5863 w 192"/>
                <a:gd name="T11" fmla="*/ 7372 h 530"/>
                <a:gd name="T12" fmla="*/ 6145 w 192"/>
                <a:gd name="T13" fmla="*/ 11373 h 530"/>
                <a:gd name="T14" fmla="*/ 6613 w 192"/>
                <a:gd name="T15" fmla="*/ 17926 h 530"/>
                <a:gd name="T16" fmla="*/ 6875 w 192"/>
                <a:gd name="T17" fmla="*/ 19403 h 530"/>
                <a:gd name="T18" fmla="*/ 7345 w 192"/>
                <a:gd name="T19" fmla="*/ 20406 h 530"/>
                <a:gd name="T20" fmla="*/ 7395 w 192"/>
                <a:gd name="T21" fmla="*/ 22019 h 530"/>
                <a:gd name="T22" fmla="*/ 6458 w 192"/>
                <a:gd name="T23" fmla="*/ 23954 h 530"/>
                <a:gd name="T24" fmla="*/ 5283 w 192"/>
                <a:gd name="T25" fmla="*/ 25410 h 530"/>
                <a:gd name="T26" fmla="*/ 3833 w 192"/>
                <a:gd name="T27" fmla="*/ 26228 h 530"/>
                <a:gd name="T28" fmla="*/ 2113 w 192"/>
                <a:gd name="T29" fmla="*/ 26468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30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4" y="2"/>
                    <a:pt x="62" y="18"/>
                    <a:pt x="80" y="31"/>
                  </a:cubicBezTo>
                  <a:cubicBezTo>
                    <a:pt x="87" y="39"/>
                    <a:pt x="94" y="46"/>
                    <a:pt x="102" y="53"/>
                  </a:cubicBezTo>
                  <a:cubicBezTo>
                    <a:pt x="114" y="63"/>
                    <a:pt x="125" y="76"/>
                    <a:pt x="131" y="90"/>
                  </a:cubicBezTo>
                  <a:cubicBezTo>
                    <a:pt x="139" y="108"/>
                    <a:pt x="145" y="127"/>
                    <a:pt x="150" y="146"/>
                  </a:cubicBezTo>
                  <a:cubicBezTo>
                    <a:pt x="156" y="170"/>
                    <a:pt x="156" y="201"/>
                    <a:pt x="157" y="225"/>
                  </a:cubicBezTo>
                  <a:cubicBezTo>
                    <a:pt x="158" y="262"/>
                    <a:pt x="164" y="318"/>
                    <a:pt x="169" y="355"/>
                  </a:cubicBezTo>
                  <a:cubicBezTo>
                    <a:pt x="170" y="364"/>
                    <a:pt x="172" y="375"/>
                    <a:pt x="176" y="384"/>
                  </a:cubicBezTo>
                  <a:cubicBezTo>
                    <a:pt x="179" y="391"/>
                    <a:pt x="185" y="396"/>
                    <a:pt x="188" y="404"/>
                  </a:cubicBezTo>
                  <a:cubicBezTo>
                    <a:pt x="191" y="414"/>
                    <a:pt x="192" y="426"/>
                    <a:pt x="189" y="436"/>
                  </a:cubicBezTo>
                  <a:cubicBezTo>
                    <a:pt x="182" y="454"/>
                    <a:pt x="181" y="462"/>
                    <a:pt x="165" y="474"/>
                  </a:cubicBezTo>
                  <a:cubicBezTo>
                    <a:pt x="153" y="482"/>
                    <a:pt x="146" y="494"/>
                    <a:pt x="135" y="503"/>
                  </a:cubicBezTo>
                  <a:cubicBezTo>
                    <a:pt x="125" y="511"/>
                    <a:pt x="111" y="515"/>
                    <a:pt x="98" y="519"/>
                  </a:cubicBezTo>
                  <a:cubicBezTo>
                    <a:pt x="87" y="522"/>
                    <a:pt x="65" y="530"/>
                    <a:pt x="54" y="5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277">
              <a:extLst>
                <a:ext uri="{FF2B5EF4-FFF2-40B4-BE49-F238E27FC236}">
                  <a16:creationId xmlns:a16="http://schemas.microsoft.com/office/drawing/2014/main" id="{5A217905-83BA-47C8-98E3-8D366327F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11"/>
              <a:ext cx="288" cy="973"/>
            </a:xfrm>
            <a:custGeom>
              <a:avLst/>
              <a:gdLst>
                <a:gd name="T0" fmla="*/ 3694 w 115"/>
                <a:gd name="T1" fmla="*/ 4036 h 365"/>
                <a:gd name="T2" fmla="*/ 4523 w 115"/>
                <a:gd name="T3" fmla="*/ 704 h 365"/>
                <a:gd name="T4" fmla="*/ 4082 w 115"/>
                <a:gd name="T5" fmla="*/ 853 h 365"/>
                <a:gd name="T6" fmla="*/ 1380 w 115"/>
                <a:gd name="T7" fmla="*/ 397 h 365"/>
                <a:gd name="T8" fmla="*/ 596 w 115"/>
                <a:gd name="T9" fmla="*/ 0 h 365"/>
                <a:gd name="T10" fmla="*/ 521 w 115"/>
                <a:gd name="T11" fmla="*/ 704 h 365"/>
                <a:gd name="T12" fmla="*/ 283 w 115"/>
                <a:gd name="T13" fmla="*/ 1967 h 365"/>
                <a:gd name="T14" fmla="*/ 0 w 115"/>
                <a:gd name="T15" fmla="*/ 4492 h 365"/>
                <a:gd name="T16" fmla="*/ 238 w 115"/>
                <a:gd name="T17" fmla="*/ 8485 h 365"/>
                <a:gd name="T18" fmla="*/ 754 w 115"/>
                <a:gd name="T19" fmla="*/ 14035 h 365"/>
                <a:gd name="T20" fmla="*/ 834 w 115"/>
                <a:gd name="T21" fmla="*/ 17162 h 365"/>
                <a:gd name="T22" fmla="*/ 754 w 115"/>
                <a:gd name="T23" fmla="*/ 17674 h 365"/>
                <a:gd name="T24" fmla="*/ 754 w 115"/>
                <a:gd name="T25" fmla="*/ 17674 h 365"/>
                <a:gd name="T26" fmla="*/ 784 w 115"/>
                <a:gd name="T27" fmla="*/ 17674 h 365"/>
                <a:gd name="T28" fmla="*/ 1963 w 115"/>
                <a:gd name="T29" fmla="*/ 18036 h 365"/>
                <a:gd name="T30" fmla="*/ 2955 w 115"/>
                <a:gd name="T31" fmla="*/ 18335 h 365"/>
                <a:gd name="T32" fmla="*/ 3664 w 115"/>
                <a:gd name="T33" fmla="*/ 18378 h 365"/>
                <a:gd name="T34" fmla="*/ 3499 w 115"/>
                <a:gd name="T35" fmla="*/ 18071 h 365"/>
                <a:gd name="T36" fmla="*/ 3143 w 115"/>
                <a:gd name="T37" fmla="*/ 17013 h 365"/>
                <a:gd name="T38" fmla="*/ 3186 w 115"/>
                <a:gd name="T39" fmla="*/ 16821 h 365"/>
                <a:gd name="T40" fmla="*/ 3143 w 115"/>
                <a:gd name="T41" fmla="*/ 16706 h 365"/>
                <a:gd name="T42" fmla="*/ 3143 w 115"/>
                <a:gd name="T43" fmla="*/ 15307 h 365"/>
                <a:gd name="T44" fmla="*/ 3694 w 115"/>
                <a:gd name="T45" fmla="*/ 8698 h 365"/>
                <a:gd name="T46" fmla="*/ 3694 w 115"/>
                <a:gd name="T47" fmla="*/ 4036 h 3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365">
                  <a:moveTo>
                    <a:pt x="94" y="80"/>
                  </a:moveTo>
                  <a:cubicBezTo>
                    <a:pt x="97" y="66"/>
                    <a:pt x="104" y="37"/>
                    <a:pt x="115" y="14"/>
                  </a:cubicBezTo>
                  <a:cubicBezTo>
                    <a:pt x="112" y="15"/>
                    <a:pt x="108" y="16"/>
                    <a:pt x="104" y="17"/>
                  </a:cubicBezTo>
                  <a:cubicBezTo>
                    <a:pt x="84" y="20"/>
                    <a:pt x="45" y="15"/>
                    <a:pt x="35" y="8"/>
                  </a:cubicBezTo>
                  <a:cubicBezTo>
                    <a:pt x="30" y="4"/>
                    <a:pt x="21" y="2"/>
                    <a:pt x="15" y="0"/>
                  </a:cubicBezTo>
                  <a:cubicBezTo>
                    <a:pt x="14" y="6"/>
                    <a:pt x="13" y="11"/>
                    <a:pt x="13" y="14"/>
                  </a:cubicBezTo>
                  <a:cubicBezTo>
                    <a:pt x="11" y="22"/>
                    <a:pt x="12" y="32"/>
                    <a:pt x="7" y="39"/>
                  </a:cubicBezTo>
                  <a:cubicBezTo>
                    <a:pt x="3" y="46"/>
                    <a:pt x="1" y="71"/>
                    <a:pt x="0" y="89"/>
                  </a:cubicBezTo>
                  <a:cubicBezTo>
                    <a:pt x="0" y="96"/>
                    <a:pt x="3" y="131"/>
                    <a:pt x="6" y="168"/>
                  </a:cubicBezTo>
                  <a:cubicBezTo>
                    <a:pt x="10" y="220"/>
                    <a:pt x="15" y="248"/>
                    <a:pt x="19" y="278"/>
                  </a:cubicBezTo>
                  <a:cubicBezTo>
                    <a:pt x="20" y="288"/>
                    <a:pt x="21" y="336"/>
                    <a:pt x="21" y="340"/>
                  </a:cubicBezTo>
                  <a:cubicBezTo>
                    <a:pt x="20" y="344"/>
                    <a:pt x="17" y="346"/>
                    <a:pt x="19" y="350"/>
                  </a:cubicBezTo>
                  <a:cubicBezTo>
                    <a:pt x="19" y="350"/>
                    <a:pt x="19" y="350"/>
                    <a:pt x="19" y="350"/>
                  </a:cubicBezTo>
                  <a:cubicBezTo>
                    <a:pt x="19" y="350"/>
                    <a:pt x="20" y="350"/>
                    <a:pt x="20" y="350"/>
                  </a:cubicBezTo>
                  <a:cubicBezTo>
                    <a:pt x="28" y="352"/>
                    <a:pt x="43" y="354"/>
                    <a:pt x="50" y="357"/>
                  </a:cubicBezTo>
                  <a:cubicBezTo>
                    <a:pt x="56" y="360"/>
                    <a:pt x="66" y="360"/>
                    <a:pt x="75" y="363"/>
                  </a:cubicBezTo>
                  <a:cubicBezTo>
                    <a:pt x="84" y="365"/>
                    <a:pt x="87" y="364"/>
                    <a:pt x="93" y="364"/>
                  </a:cubicBezTo>
                  <a:cubicBezTo>
                    <a:pt x="93" y="364"/>
                    <a:pt x="93" y="363"/>
                    <a:pt x="89" y="358"/>
                  </a:cubicBezTo>
                  <a:cubicBezTo>
                    <a:pt x="85" y="354"/>
                    <a:pt x="80" y="343"/>
                    <a:pt x="80" y="337"/>
                  </a:cubicBezTo>
                  <a:cubicBezTo>
                    <a:pt x="80" y="335"/>
                    <a:pt x="81" y="334"/>
                    <a:pt x="81" y="333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0" y="331"/>
                    <a:pt x="77" y="323"/>
                    <a:pt x="80" y="303"/>
                  </a:cubicBezTo>
                  <a:cubicBezTo>
                    <a:pt x="86" y="274"/>
                    <a:pt x="89" y="199"/>
                    <a:pt x="94" y="172"/>
                  </a:cubicBezTo>
                  <a:cubicBezTo>
                    <a:pt x="98" y="142"/>
                    <a:pt x="90" y="96"/>
                    <a:pt x="94" y="8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278">
              <a:extLst>
                <a:ext uri="{FF2B5EF4-FFF2-40B4-BE49-F238E27FC236}">
                  <a16:creationId xmlns:a16="http://schemas.microsoft.com/office/drawing/2014/main" id="{9004A549-E5D9-4CC6-A905-A0253209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63"/>
              <a:ext cx="25" cy="58"/>
            </a:xfrm>
            <a:custGeom>
              <a:avLst/>
              <a:gdLst>
                <a:gd name="T0" fmla="*/ 395 w 10"/>
                <a:gd name="T1" fmla="*/ 0 h 22"/>
                <a:gd name="T2" fmla="*/ 283 w 10"/>
                <a:gd name="T3" fmla="*/ 10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cubicBezTo>
                    <a:pt x="0" y="3"/>
                    <a:pt x="5" y="15"/>
                    <a:pt x="7" y="22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279">
              <a:extLst>
                <a:ext uri="{FF2B5EF4-FFF2-40B4-BE49-F238E27FC236}">
                  <a16:creationId xmlns:a16="http://schemas.microsoft.com/office/drawing/2014/main" id="{D827F46C-EBCA-4F66-8267-5A4F394C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397"/>
              <a:ext cx="68" cy="491"/>
            </a:xfrm>
            <a:custGeom>
              <a:avLst/>
              <a:gdLst>
                <a:gd name="T0" fmla="*/ 0 w 27"/>
                <a:gd name="T1" fmla="*/ 0 h 184"/>
                <a:gd name="T2" fmla="*/ 844 w 27"/>
                <a:gd name="T3" fmla="*/ 3496 h 184"/>
                <a:gd name="T4" fmla="*/ 640 w 27"/>
                <a:gd name="T5" fmla="*/ 9329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84">
                  <a:moveTo>
                    <a:pt x="0" y="0"/>
                  </a:moveTo>
                  <a:cubicBezTo>
                    <a:pt x="9" y="23"/>
                    <a:pt x="19" y="43"/>
                    <a:pt x="21" y="69"/>
                  </a:cubicBezTo>
                  <a:cubicBezTo>
                    <a:pt x="23" y="107"/>
                    <a:pt x="27" y="146"/>
                    <a:pt x="16" y="184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280">
              <a:extLst>
                <a:ext uri="{FF2B5EF4-FFF2-40B4-BE49-F238E27FC236}">
                  <a16:creationId xmlns:a16="http://schemas.microsoft.com/office/drawing/2014/main" id="{B272CADF-0AA4-450A-8D1D-5B45A934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907"/>
              <a:ext cx="395" cy="104"/>
            </a:xfrm>
            <a:custGeom>
              <a:avLst/>
              <a:gdLst>
                <a:gd name="T0" fmla="*/ 0 w 158"/>
                <a:gd name="T1" fmla="*/ 1971 h 39"/>
                <a:gd name="T2" fmla="*/ 3020 w 158"/>
                <a:gd name="T3" fmla="*/ 760 h 39"/>
                <a:gd name="T4" fmla="*/ 4300 w 158"/>
                <a:gd name="T5" fmla="*/ 363 h 39"/>
                <a:gd name="T6" fmla="*/ 5000 w 158"/>
                <a:gd name="T7" fmla="*/ 0 h 39"/>
                <a:gd name="T8" fmla="*/ 6175 w 158"/>
                <a:gd name="T9" fmla="*/ 66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9">
                  <a:moveTo>
                    <a:pt x="0" y="39"/>
                  </a:moveTo>
                  <a:cubicBezTo>
                    <a:pt x="18" y="8"/>
                    <a:pt x="47" y="20"/>
                    <a:pt x="77" y="15"/>
                  </a:cubicBezTo>
                  <a:cubicBezTo>
                    <a:pt x="88" y="13"/>
                    <a:pt x="99" y="11"/>
                    <a:pt x="110" y="7"/>
                  </a:cubicBezTo>
                  <a:cubicBezTo>
                    <a:pt x="115" y="5"/>
                    <a:pt x="122" y="0"/>
                    <a:pt x="128" y="0"/>
                  </a:cubicBezTo>
                  <a:cubicBezTo>
                    <a:pt x="138" y="1"/>
                    <a:pt x="150" y="8"/>
                    <a:pt x="158" y="1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281">
              <a:extLst>
                <a:ext uri="{FF2B5EF4-FFF2-40B4-BE49-F238E27FC236}">
                  <a16:creationId xmlns:a16="http://schemas.microsoft.com/office/drawing/2014/main" id="{D8732140-59D6-42DE-8CA8-370867FCE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165"/>
              <a:ext cx="53" cy="112"/>
            </a:xfrm>
            <a:custGeom>
              <a:avLst/>
              <a:gdLst>
                <a:gd name="T0" fmla="*/ 401 w 21"/>
                <a:gd name="T1" fmla="*/ 2069 h 42"/>
                <a:gd name="T2" fmla="*/ 242 w 21"/>
                <a:gd name="T3" fmla="*/ 2125 h 42"/>
                <a:gd name="T4" fmla="*/ 288 w 21"/>
                <a:gd name="T5" fmla="*/ 1365 h 42"/>
                <a:gd name="T6" fmla="*/ 50 w 21"/>
                <a:gd name="T7" fmla="*/ 968 h 42"/>
                <a:gd name="T8" fmla="*/ 853 w 2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2">
                  <a:moveTo>
                    <a:pt x="10" y="41"/>
                  </a:moveTo>
                  <a:cubicBezTo>
                    <a:pt x="9" y="42"/>
                    <a:pt x="8" y="42"/>
                    <a:pt x="6" y="42"/>
                  </a:cubicBezTo>
                  <a:cubicBezTo>
                    <a:pt x="5" y="36"/>
                    <a:pt x="9" y="33"/>
                    <a:pt x="7" y="27"/>
                  </a:cubicBezTo>
                  <a:cubicBezTo>
                    <a:pt x="5" y="24"/>
                    <a:pt x="0" y="26"/>
                    <a:pt x="1" y="19"/>
                  </a:cubicBezTo>
                  <a:cubicBezTo>
                    <a:pt x="2" y="10"/>
                    <a:pt x="11" y="0"/>
                    <a:pt x="21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282">
              <a:extLst>
                <a:ext uri="{FF2B5EF4-FFF2-40B4-BE49-F238E27FC236}">
                  <a16:creationId xmlns:a16="http://schemas.microsoft.com/office/drawing/2014/main" id="{238B1C41-EC4E-4EF6-B792-14D18884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187"/>
              <a:ext cx="38" cy="37"/>
            </a:xfrm>
            <a:custGeom>
              <a:avLst/>
              <a:gdLst>
                <a:gd name="T0" fmla="*/ 0 w 15"/>
                <a:gd name="T1" fmla="*/ 90 h 14"/>
                <a:gd name="T2" fmla="*/ 616 w 15"/>
                <a:gd name="T3" fmla="*/ 68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2"/>
                  </a:moveTo>
                  <a:cubicBezTo>
                    <a:pt x="7" y="0"/>
                    <a:pt x="14" y="7"/>
                    <a:pt x="15" y="14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283">
              <a:extLst>
                <a:ext uri="{FF2B5EF4-FFF2-40B4-BE49-F238E27FC236}">
                  <a16:creationId xmlns:a16="http://schemas.microsoft.com/office/drawing/2014/main" id="{D04006B1-4D7E-4DB9-9385-1EDE39E5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435"/>
              <a:ext cx="77" cy="26"/>
            </a:xfrm>
            <a:custGeom>
              <a:avLst/>
              <a:gdLst>
                <a:gd name="T0" fmla="*/ 0 w 31"/>
                <a:gd name="T1" fmla="*/ 143 h 10"/>
                <a:gd name="T2" fmla="*/ 1177 w 3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0">
                  <a:moveTo>
                    <a:pt x="0" y="3"/>
                  </a:moveTo>
                  <a:cubicBezTo>
                    <a:pt x="11" y="10"/>
                    <a:pt x="20" y="6"/>
                    <a:pt x="3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284">
              <a:extLst>
                <a:ext uri="{FF2B5EF4-FFF2-40B4-BE49-F238E27FC236}">
                  <a16:creationId xmlns:a16="http://schemas.microsoft.com/office/drawing/2014/main" id="{636E2CCC-837B-48D1-9D47-B1506C82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501"/>
              <a:ext cx="28" cy="67"/>
            </a:xfrm>
            <a:custGeom>
              <a:avLst/>
              <a:gdLst>
                <a:gd name="T0" fmla="*/ 0 w 11"/>
                <a:gd name="T1" fmla="*/ 150 h 25"/>
                <a:gd name="T2" fmla="*/ 51 w 11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5">
                  <a:moveTo>
                    <a:pt x="0" y="3"/>
                  </a:moveTo>
                  <a:cubicBezTo>
                    <a:pt x="11" y="0"/>
                    <a:pt x="6" y="21"/>
                    <a:pt x="1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85">
              <a:extLst>
                <a:ext uri="{FF2B5EF4-FFF2-40B4-BE49-F238E27FC236}">
                  <a16:creationId xmlns:a16="http://schemas.microsoft.com/office/drawing/2014/main" id="{519D4D65-7785-4F1A-867B-456A62AD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520"/>
              <a:ext cx="80" cy="51"/>
            </a:xfrm>
            <a:custGeom>
              <a:avLst/>
              <a:gdLst>
                <a:gd name="T0" fmla="*/ 0 w 32"/>
                <a:gd name="T1" fmla="*/ 0 h 19"/>
                <a:gd name="T2" fmla="*/ 520 w 32"/>
                <a:gd name="T3" fmla="*/ 582 h 19"/>
                <a:gd name="T4" fmla="*/ 1250 w 32"/>
                <a:gd name="T5" fmla="*/ 98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cubicBezTo>
                    <a:pt x="3" y="4"/>
                    <a:pt x="9" y="8"/>
                    <a:pt x="13" y="11"/>
                  </a:cubicBezTo>
                  <a:cubicBezTo>
                    <a:pt x="19" y="16"/>
                    <a:pt x="26" y="15"/>
                    <a:pt x="32" y="1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286">
              <a:extLst>
                <a:ext uri="{FF2B5EF4-FFF2-40B4-BE49-F238E27FC236}">
                  <a16:creationId xmlns:a16="http://schemas.microsoft.com/office/drawing/2014/main" id="{70AB5B26-20A2-4CCF-99A8-6F22270D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589"/>
              <a:ext cx="43" cy="11"/>
            </a:xfrm>
            <a:custGeom>
              <a:avLst/>
              <a:gdLst>
                <a:gd name="T0" fmla="*/ 0 w 17"/>
                <a:gd name="T1" fmla="*/ 129 h 4"/>
                <a:gd name="T2" fmla="*/ 698 w 1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4">
                  <a:moveTo>
                    <a:pt x="0" y="2"/>
                  </a:moveTo>
                  <a:cubicBezTo>
                    <a:pt x="6" y="4"/>
                    <a:pt x="11" y="0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287">
              <a:extLst>
                <a:ext uri="{FF2B5EF4-FFF2-40B4-BE49-F238E27FC236}">
                  <a16:creationId xmlns:a16="http://schemas.microsoft.com/office/drawing/2014/main" id="{6A197306-670F-4B8F-8E59-D988F86F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95"/>
              <a:ext cx="67" cy="253"/>
            </a:xfrm>
            <a:custGeom>
              <a:avLst/>
              <a:gdLst>
                <a:gd name="T0" fmla="*/ 1022 w 27"/>
                <a:gd name="T1" fmla="*/ 4780 h 95"/>
                <a:gd name="T2" fmla="*/ 610 w 27"/>
                <a:gd name="T3" fmla="*/ 2815 h 95"/>
                <a:gd name="T4" fmla="*/ 104 w 27"/>
                <a:gd name="T5" fmla="*/ 2567 h 95"/>
                <a:gd name="T6" fmla="*/ 382 w 27"/>
                <a:gd name="T7" fmla="*/ 2269 h 95"/>
                <a:gd name="T8" fmla="*/ 337 w 27"/>
                <a:gd name="T9" fmla="*/ 1510 h 95"/>
                <a:gd name="T10" fmla="*/ 154 w 27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95">
                  <a:moveTo>
                    <a:pt x="27" y="95"/>
                  </a:moveTo>
                  <a:cubicBezTo>
                    <a:pt x="19" y="86"/>
                    <a:pt x="17" y="67"/>
                    <a:pt x="16" y="56"/>
                  </a:cubicBezTo>
                  <a:cubicBezTo>
                    <a:pt x="12" y="58"/>
                    <a:pt x="5" y="56"/>
                    <a:pt x="3" y="51"/>
                  </a:cubicBezTo>
                  <a:cubicBezTo>
                    <a:pt x="0" y="44"/>
                    <a:pt x="5" y="48"/>
                    <a:pt x="10" y="45"/>
                  </a:cubicBezTo>
                  <a:cubicBezTo>
                    <a:pt x="19" y="39"/>
                    <a:pt x="13" y="36"/>
                    <a:pt x="9" y="30"/>
                  </a:cubicBezTo>
                  <a:cubicBezTo>
                    <a:pt x="3" y="20"/>
                    <a:pt x="3" y="12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288">
              <a:extLst>
                <a:ext uri="{FF2B5EF4-FFF2-40B4-BE49-F238E27FC236}">
                  <a16:creationId xmlns:a16="http://schemas.microsoft.com/office/drawing/2014/main" id="{FCAB0CA3-2CE0-4384-8173-98644439F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451"/>
              <a:ext cx="22" cy="58"/>
            </a:xfrm>
            <a:custGeom>
              <a:avLst/>
              <a:gdLst>
                <a:gd name="T0" fmla="*/ 0 w 9"/>
                <a:gd name="T1" fmla="*/ 0 h 22"/>
                <a:gd name="T2" fmla="*/ 323 w 9"/>
                <a:gd name="T3" fmla="*/ 10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7" y="1"/>
                    <a:pt x="6" y="14"/>
                    <a:pt x="9" y="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289">
              <a:extLst>
                <a:ext uri="{FF2B5EF4-FFF2-40B4-BE49-F238E27FC236}">
                  <a16:creationId xmlns:a16="http://schemas.microsoft.com/office/drawing/2014/main" id="{388752B1-0538-4B73-9570-9339482F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808"/>
              <a:ext cx="192" cy="136"/>
            </a:xfrm>
            <a:custGeom>
              <a:avLst/>
              <a:gdLst>
                <a:gd name="T0" fmla="*/ 2977 w 77"/>
                <a:gd name="T1" fmla="*/ 456 h 51"/>
                <a:gd name="T2" fmla="*/ 1394 w 77"/>
                <a:gd name="T3" fmla="*/ 149 h 51"/>
                <a:gd name="T4" fmla="*/ 2431 w 77"/>
                <a:gd name="T5" fmla="*/ 258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51">
                  <a:moveTo>
                    <a:pt x="77" y="9"/>
                  </a:moveTo>
                  <a:cubicBezTo>
                    <a:pt x="63" y="13"/>
                    <a:pt x="49" y="0"/>
                    <a:pt x="36" y="3"/>
                  </a:cubicBezTo>
                  <a:cubicBezTo>
                    <a:pt x="0" y="14"/>
                    <a:pt x="52" y="45"/>
                    <a:pt x="63" y="51"/>
                  </a:cubicBezTo>
                </a:path>
              </a:pathLst>
            </a:custGeom>
            <a:noFill/>
            <a:ln w="3175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290">
              <a:extLst>
                <a:ext uri="{FF2B5EF4-FFF2-40B4-BE49-F238E27FC236}">
                  <a16:creationId xmlns:a16="http://schemas.microsoft.com/office/drawing/2014/main" id="{93C9424F-DB8D-4482-BFCE-46ACF841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584"/>
              <a:ext cx="60" cy="91"/>
            </a:xfrm>
            <a:custGeom>
              <a:avLst/>
              <a:gdLst>
                <a:gd name="T0" fmla="*/ 208 w 24"/>
                <a:gd name="T1" fmla="*/ 0 h 34"/>
                <a:gd name="T2" fmla="*/ 938 w 24"/>
                <a:gd name="T3" fmla="*/ 1384 h 34"/>
                <a:gd name="T4" fmla="*/ 0 w 24"/>
                <a:gd name="T5" fmla="*/ 113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cubicBezTo>
                    <a:pt x="7" y="13"/>
                    <a:pt x="22" y="16"/>
                    <a:pt x="24" y="27"/>
                  </a:cubicBezTo>
                  <a:cubicBezTo>
                    <a:pt x="17" y="34"/>
                    <a:pt x="5" y="29"/>
                    <a:pt x="0" y="22"/>
                  </a:cubicBezTo>
                </a:path>
              </a:pathLst>
            </a:custGeom>
            <a:noFill/>
            <a:ln w="3175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291">
              <a:extLst>
                <a:ext uri="{FF2B5EF4-FFF2-40B4-BE49-F238E27FC236}">
                  <a16:creationId xmlns:a16="http://schemas.microsoft.com/office/drawing/2014/main" id="{D8D5AC7D-58EF-4096-8068-A22FD34F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3152"/>
              <a:ext cx="57" cy="107"/>
            </a:xfrm>
            <a:custGeom>
              <a:avLst/>
              <a:gdLst>
                <a:gd name="T0" fmla="*/ 761 w 23"/>
                <a:gd name="T1" fmla="*/ 559 h 40"/>
                <a:gd name="T2" fmla="*/ 307 w 23"/>
                <a:gd name="T3" fmla="*/ 150 h 40"/>
                <a:gd name="T4" fmla="*/ 0 w 23"/>
                <a:gd name="T5" fmla="*/ 0 h 40"/>
                <a:gd name="T6" fmla="*/ 104 w 23"/>
                <a:gd name="T7" fmla="*/ 1030 h 40"/>
                <a:gd name="T8" fmla="*/ 565 w 23"/>
                <a:gd name="T9" fmla="*/ 1990 h 40"/>
                <a:gd name="T10" fmla="*/ 835 w 23"/>
                <a:gd name="T11" fmla="*/ 1338 h 40"/>
                <a:gd name="T12" fmla="*/ 761 w 23"/>
                <a:gd name="T13" fmla="*/ 55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0">
                  <a:moveTo>
                    <a:pt x="20" y="11"/>
                  </a:moveTo>
                  <a:cubicBezTo>
                    <a:pt x="16" y="8"/>
                    <a:pt x="12" y="5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1" y="6"/>
                    <a:pt x="2" y="11"/>
                    <a:pt x="3" y="20"/>
                  </a:cubicBezTo>
                  <a:cubicBezTo>
                    <a:pt x="4" y="30"/>
                    <a:pt x="8" y="40"/>
                    <a:pt x="15" y="39"/>
                  </a:cubicBezTo>
                  <a:cubicBezTo>
                    <a:pt x="22" y="38"/>
                    <a:pt x="23" y="29"/>
                    <a:pt x="22" y="26"/>
                  </a:cubicBezTo>
                  <a:cubicBezTo>
                    <a:pt x="22" y="23"/>
                    <a:pt x="21" y="16"/>
                    <a:pt x="20" y="1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292">
              <a:extLst>
                <a:ext uri="{FF2B5EF4-FFF2-40B4-BE49-F238E27FC236}">
                  <a16:creationId xmlns:a16="http://schemas.microsoft.com/office/drawing/2014/main" id="{2D79030C-D9BF-47C3-AE42-4D84A441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093"/>
              <a:ext cx="47" cy="22"/>
            </a:xfrm>
            <a:custGeom>
              <a:avLst/>
              <a:gdLst>
                <a:gd name="T0" fmla="*/ 710 w 19"/>
                <a:gd name="T1" fmla="*/ 462 h 8"/>
                <a:gd name="T2" fmla="*/ 710 w 19"/>
                <a:gd name="T3" fmla="*/ 462 h 8"/>
                <a:gd name="T4" fmla="*/ 183 w 19"/>
                <a:gd name="T5" fmla="*/ 129 h 8"/>
                <a:gd name="T6" fmla="*/ 0 w 19"/>
                <a:gd name="T7" fmla="*/ 0 h 8"/>
                <a:gd name="T8" fmla="*/ 0 w 19"/>
                <a:gd name="T9" fmla="*/ 294 h 8"/>
                <a:gd name="T10" fmla="*/ 710 w 19"/>
                <a:gd name="T11" fmla="*/ 46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6" y="7"/>
                    <a:pt x="9" y="3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2"/>
                    <a:pt x="0" y="5"/>
                  </a:cubicBezTo>
                  <a:cubicBezTo>
                    <a:pt x="4" y="6"/>
                    <a:pt x="12" y="6"/>
                    <a:pt x="19" y="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293">
              <a:extLst>
                <a:ext uri="{FF2B5EF4-FFF2-40B4-BE49-F238E27FC236}">
                  <a16:creationId xmlns:a16="http://schemas.microsoft.com/office/drawing/2014/main" id="{38730316-1145-4EFE-8F69-1E7DA1FD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453"/>
              <a:ext cx="930" cy="787"/>
            </a:xfrm>
            <a:custGeom>
              <a:avLst/>
              <a:gdLst>
                <a:gd name="T0" fmla="*/ 13833 w 372"/>
                <a:gd name="T1" fmla="*/ 2185 h 295"/>
                <a:gd name="T2" fmla="*/ 11020 w 372"/>
                <a:gd name="T3" fmla="*/ 363 h 295"/>
                <a:gd name="T4" fmla="*/ 10750 w 372"/>
                <a:gd name="T5" fmla="*/ 0 h 295"/>
                <a:gd name="T6" fmla="*/ 10470 w 372"/>
                <a:gd name="T7" fmla="*/ 910 h 295"/>
                <a:gd name="T8" fmla="*/ 9458 w 372"/>
                <a:gd name="T9" fmla="*/ 2732 h 295"/>
                <a:gd name="T10" fmla="*/ 6875 w 372"/>
                <a:gd name="T11" fmla="*/ 9380 h 295"/>
                <a:gd name="T12" fmla="*/ 6175 w 372"/>
                <a:gd name="T13" fmla="*/ 10540 h 295"/>
                <a:gd name="T14" fmla="*/ 5833 w 372"/>
                <a:gd name="T15" fmla="*/ 10383 h 295"/>
                <a:gd name="T16" fmla="*/ 5520 w 372"/>
                <a:gd name="T17" fmla="*/ 9529 h 295"/>
                <a:gd name="T18" fmla="*/ 5283 w 372"/>
                <a:gd name="T19" fmla="*/ 8961 h 295"/>
                <a:gd name="T20" fmla="*/ 4688 w 372"/>
                <a:gd name="T21" fmla="*/ 8412 h 295"/>
                <a:gd name="T22" fmla="*/ 4300 w 372"/>
                <a:gd name="T23" fmla="*/ 8662 h 295"/>
                <a:gd name="T24" fmla="*/ 4658 w 372"/>
                <a:gd name="T25" fmla="*/ 9721 h 295"/>
                <a:gd name="T26" fmla="*/ 4813 w 372"/>
                <a:gd name="T27" fmla="*/ 10028 h 295"/>
                <a:gd name="T28" fmla="*/ 4113 w 372"/>
                <a:gd name="T29" fmla="*/ 9986 h 295"/>
                <a:gd name="T30" fmla="*/ 3125 w 372"/>
                <a:gd name="T31" fmla="*/ 9687 h 295"/>
                <a:gd name="T32" fmla="*/ 1958 w 372"/>
                <a:gd name="T33" fmla="*/ 9324 h 295"/>
                <a:gd name="T34" fmla="*/ 1095 w 372"/>
                <a:gd name="T35" fmla="*/ 9415 h 295"/>
                <a:gd name="T36" fmla="*/ 675 w 372"/>
                <a:gd name="T37" fmla="*/ 9721 h 295"/>
                <a:gd name="T38" fmla="*/ 783 w 372"/>
                <a:gd name="T39" fmla="*/ 10143 h 295"/>
                <a:gd name="T40" fmla="*/ 395 w 372"/>
                <a:gd name="T41" fmla="*/ 10178 h 295"/>
                <a:gd name="T42" fmla="*/ 283 w 372"/>
                <a:gd name="T43" fmla="*/ 10783 h 295"/>
                <a:gd name="T44" fmla="*/ 208 w 372"/>
                <a:gd name="T45" fmla="*/ 11509 h 295"/>
                <a:gd name="T46" fmla="*/ 908 w 372"/>
                <a:gd name="T47" fmla="*/ 11906 h 295"/>
                <a:gd name="T48" fmla="*/ 1645 w 372"/>
                <a:gd name="T49" fmla="*/ 12264 h 295"/>
                <a:gd name="T50" fmla="*/ 2188 w 372"/>
                <a:gd name="T51" fmla="*/ 12568 h 295"/>
                <a:gd name="T52" fmla="*/ 1408 w 372"/>
                <a:gd name="T53" fmla="*/ 12419 h 295"/>
                <a:gd name="T54" fmla="*/ 863 w 372"/>
                <a:gd name="T55" fmla="*/ 12205 h 295"/>
                <a:gd name="T56" fmla="*/ 363 w 372"/>
                <a:gd name="T57" fmla="*/ 12307 h 295"/>
                <a:gd name="T58" fmla="*/ 988 w 372"/>
                <a:gd name="T59" fmla="*/ 13024 h 295"/>
                <a:gd name="T60" fmla="*/ 1845 w 372"/>
                <a:gd name="T61" fmla="*/ 13422 h 295"/>
                <a:gd name="T62" fmla="*/ 3250 w 372"/>
                <a:gd name="T63" fmla="*/ 14433 h 295"/>
                <a:gd name="T64" fmla="*/ 5125 w 372"/>
                <a:gd name="T65" fmla="*/ 14889 h 295"/>
                <a:gd name="T66" fmla="*/ 6408 w 372"/>
                <a:gd name="T67" fmla="*/ 14433 h 295"/>
                <a:gd name="T68" fmla="*/ 9145 w 372"/>
                <a:gd name="T69" fmla="*/ 11658 h 295"/>
                <a:gd name="T70" fmla="*/ 12738 w 372"/>
                <a:gd name="T71" fmla="*/ 6077 h 295"/>
                <a:gd name="T72" fmla="*/ 13563 w 372"/>
                <a:gd name="T73" fmla="*/ 4655 h 295"/>
                <a:gd name="T74" fmla="*/ 14063 w 372"/>
                <a:gd name="T75" fmla="*/ 3495 h 295"/>
                <a:gd name="T76" fmla="*/ 14533 w 372"/>
                <a:gd name="T77" fmla="*/ 2220 h 295"/>
                <a:gd name="T78" fmla="*/ 14533 w 372"/>
                <a:gd name="T79" fmla="*/ 2185 h 295"/>
                <a:gd name="T80" fmla="*/ 13833 w 372"/>
                <a:gd name="T81" fmla="*/ 2185 h 2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2" h="295">
                  <a:moveTo>
                    <a:pt x="354" y="43"/>
                  </a:moveTo>
                  <a:cubicBezTo>
                    <a:pt x="334" y="43"/>
                    <a:pt x="289" y="15"/>
                    <a:pt x="282" y="7"/>
                  </a:cubicBezTo>
                  <a:cubicBezTo>
                    <a:pt x="280" y="5"/>
                    <a:pt x="278" y="2"/>
                    <a:pt x="275" y="0"/>
                  </a:cubicBezTo>
                  <a:cubicBezTo>
                    <a:pt x="275" y="1"/>
                    <a:pt x="272" y="9"/>
                    <a:pt x="268" y="18"/>
                  </a:cubicBezTo>
                  <a:cubicBezTo>
                    <a:pt x="264" y="28"/>
                    <a:pt x="255" y="39"/>
                    <a:pt x="242" y="54"/>
                  </a:cubicBezTo>
                  <a:cubicBezTo>
                    <a:pt x="214" y="77"/>
                    <a:pt x="187" y="167"/>
                    <a:pt x="176" y="185"/>
                  </a:cubicBezTo>
                  <a:cubicBezTo>
                    <a:pt x="170" y="193"/>
                    <a:pt x="163" y="201"/>
                    <a:pt x="158" y="208"/>
                  </a:cubicBezTo>
                  <a:cubicBezTo>
                    <a:pt x="153" y="212"/>
                    <a:pt x="150" y="208"/>
                    <a:pt x="149" y="205"/>
                  </a:cubicBezTo>
                  <a:cubicBezTo>
                    <a:pt x="147" y="200"/>
                    <a:pt x="143" y="192"/>
                    <a:pt x="141" y="188"/>
                  </a:cubicBezTo>
                  <a:cubicBezTo>
                    <a:pt x="140" y="183"/>
                    <a:pt x="137" y="178"/>
                    <a:pt x="135" y="177"/>
                  </a:cubicBezTo>
                  <a:cubicBezTo>
                    <a:pt x="132" y="176"/>
                    <a:pt x="121" y="169"/>
                    <a:pt x="120" y="166"/>
                  </a:cubicBezTo>
                  <a:cubicBezTo>
                    <a:pt x="118" y="163"/>
                    <a:pt x="110" y="164"/>
                    <a:pt x="110" y="171"/>
                  </a:cubicBezTo>
                  <a:cubicBezTo>
                    <a:pt x="110" y="177"/>
                    <a:pt x="115" y="188"/>
                    <a:pt x="119" y="192"/>
                  </a:cubicBezTo>
                  <a:cubicBezTo>
                    <a:pt x="123" y="197"/>
                    <a:pt x="123" y="198"/>
                    <a:pt x="123" y="198"/>
                  </a:cubicBezTo>
                  <a:cubicBezTo>
                    <a:pt x="117" y="198"/>
                    <a:pt x="114" y="199"/>
                    <a:pt x="105" y="197"/>
                  </a:cubicBezTo>
                  <a:cubicBezTo>
                    <a:pt x="96" y="194"/>
                    <a:pt x="86" y="194"/>
                    <a:pt x="80" y="191"/>
                  </a:cubicBezTo>
                  <a:cubicBezTo>
                    <a:pt x="73" y="188"/>
                    <a:pt x="58" y="186"/>
                    <a:pt x="50" y="184"/>
                  </a:cubicBezTo>
                  <a:cubicBezTo>
                    <a:pt x="43" y="183"/>
                    <a:pt x="36" y="185"/>
                    <a:pt x="28" y="186"/>
                  </a:cubicBezTo>
                  <a:cubicBezTo>
                    <a:pt x="21" y="187"/>
                    <a:pt x="18" y="190"/>
                    <a:pt x="17" y="192"/>
                  </a:cubicBezTo>
                  <a:cubicBezTo>
                    <a:pt x="16" y="195"/>
                    <a:pt x="18" y="199"/>
                    <a:pt x="20" y="200"/>
                  </a:cubicBezTo>
                  <a:cubicBezTo>
                    <a:pt x="15" y="201"/>
                    <a:pt x="13" y="200"/>
                    <a:pt x="10" y="201"/>
                  </a:cubicBezTo>
                  <a:cubicBezTo>
                    <a:pt x="4" y="203"/>
                    <a:pt x="2" y="210"/>
                    <a:pt x="7" y="213"/>
                  </a:cubicBezTo>
                  <a:cubicBezTo>
                    <a:pt x="3" y="213"/>
                    <a:pt x="0" y="222"/>
                    <a:pt x="5" y="227"/>
                  </a:cubicBezTo>
                  <a:cubicBezTo>
                    <a:pt x="11" y="232"/>
                    <a:pt x="17" y="232"/>
                    <a:pt x="23" y="235"/>
                  </a:cubicBezTo>
                  <a:cubicBezTo>
                    <a:pt x="28" y="237"/>
                    <a:pt x="37" y="239"/>
                    <a:pt x="42" y="242"/>
                  </a:cubicBezTo>
                  <a:cubicBezTo>
                    <a:pt x="46" y="244"/>
                    <a:pt x="56" y="248"/>
                    <a:pt x="56" y="248"/>
                  </a:cubicBezTo>
                  <a:cubicBezTo>
                    <a:pt x="49" y="246"/>
                    <a:pt x="40" y="246"/>
                    <a:pt x="36" y="245"/>
                  </a:cubicBezTo>
                  <a:cubicBezTo>
                    <a:pt x="33" y="244"/>
                    <a:pt x="23" y="241"/>
                    <a:pt x="22" y="241"/>
                  </a:cubicBezTo>
                  <a:cubicBezTo>
                    <a:pt x="20" y="241"/>
                    <a:pt x="10" y="237"/>
                    <a:pt x="9" y="243"/>
                  </a:cubicBezTo>
                  <a:cubicBezTo>
                    <a:pt x="8" y="251"/>
                    <a:pt x="17" y="255"/>
                    <a:pt x="25" y="257"/>
                  </a:cubicBezTo>
                  <a:cubicBezTo>
                    <a:pt x="32" y="259"/>
                    <a:pt x="39" y="261"/>
                    <a:pt x="47" y="265"/>
                  </a:cubicBezTo>
                  <a:cubicBezTo>
                    <a:pt x="55" y="269"/>
                    <a:pt x="68" y="280"/>
                    <a:pt x="83" y="285"/>
                  </a:cubicBezTo>
                  <a:cubicBezTo>
                    <a:pt x="98" y="289"/>
                    <a:pt x="118" y="293"/>
                    <a:pt x="131" y="294"/>
                  </a:cubicBezTo>
                  <a:cubicBezTo>
                    <a:pt x="145" y="295"/>
                    <a:pt x="146" y="291"/>
                    <a:pt x="164" y="285"/>
                  </a:cubicBezTo>
                  <a:cubicBezTo>
                    <a:pt x="182" y="278"/>
                    <a:pt x="214" y="248"/>
                    <a:pt x="234" y="230"/>
                  </a:cubicBezTo>
                  <a:cubicBezTo>
                    <a:pt x="289" y="183"/>
                    <a:pt x="317" y="134"/>
                    <a:pt x="326" y="120"/>
                  </a:cubicBezTo>
                  <a:cubicBezTo>
                    <a:pt x="335" y="107"/>
                    <a:pt x="339" y="99"/>
                    <a:pt x="347" y="92"/>
                  </a:cubicBezTo>
                  <a:cubicBezTo>
                    <a:pt x="355" y="84"/>
                    <a:pt x="354" y="78"/>
                    <a:pt x="360" y="69"/>
                  </a:cubicBezTo>
                  <a:cubicBezTo>
                    <a:pt x="366" y="60"/>
                    <a:pt x="372" y="44"/>
                    <a:pt x="372" y="44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67" y="43"/>
                    <a:pt x="361" y="43"/>
                    <a:pt x="354" y="4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294">
              <a:extLst>
                <a:ext uri="{FF2B5EF4-FFF2-40B4-BE49-F238E27FC236}">
                  <a16:creationId xmlns:a16="http://schemas.microsoft.com/office/drawing/2014/main" id="{A1C745BF-0583-4033-841C-3AAE32AD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789"/>
              <a:ext cx="612" cy="648"/>
            </a:xfrm>
            <a:custGeom>
              <a:avLst/>
              <a:gdLst>
                <a:gd name="T0" fmla="*/ 8448 w 245"/>
                <a:gd name="T1" fmla="*/ 7736 h 243"/>
                <a:gd name="T2" fmla="*/ 8605 w 245"/>
                <a:gd name="T3" fmla="*/ 7339 h 243"/>
                <a:gd name="T4" fmla="*/ 9460 w 245"/>
                <a:gd name="T5" fmla="*/ 6371 h 243"/>
                <a:gd name="T6" fmla="*/ 9510 w 245"/>
                <a:gd name="T7" fmla="*/ 4096 h 243"/>
                <a:gd name="T8" fmla="*/ 8368 w 245"/>
                <a:gd name="T9" fmla="*/ 2027 h 243"/>
                <a:gd name="T10" fmla="*/ 3694 w 245"/>
                <a:gd name="T11" fmla="*/ 760 h 243"/>
                <a:gd name="T12" fmla="*/ 1634 w 245"/>
                <a:gd name="T13" fmla="*/ 2368 h 243"/>
                <a:gd name="T14" fmla="*/ 342 w 245"/>
                <a:gd name="T15" fmla="*/ 5155 h 243"/>
                <a:gd name="T16" fmla="*/ 417 w 245"/>
                <a:gd name="T17" fmla="*/ 6165 h 243"/>
                <a:gd name="T18" fmla="*/ 155 w 245"/>
                <a:gd name="T19" fmla="*/ 8043 h 243"/>
                <a:gd name="T20" fmla="*/ 417 w 245"/>
                <a:gd name="T21" fmla="*/ 9045 h 243"/>
                <a:gd name="T22" fmla="*/ 187 w 245"/>
                <a:gd name="T23" fmla="*/ 10069 h 243"/>
                <a:gd name="T24" fmla="*/ 575 w 245"/>
                <a:gd name="T25" fmla="*/ 9763 h 243"/>
                <a:gd name="T26" fmla="*/ 779 w 245"/>
                <a:gd name="T27" fmla="*/ 11128 h 243"/>
                <a:gd name="T28" fmla="*/ 1404 w 245"/>
                <a:gd name="T29" fmla="*/ 11584 h 243"/>
                <a:gd name="T30" fmla="*/ 1903 w 245"/>
                <a:gd name="T31" fmla="*/ 12288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5" h="243">
                  <a:moveTo>
                    <a:pt x="217" y="153"/>
                  </a:moveTo>
                  <a:cubicBezTo>
                    <a:pt x="219" y="150"/>
                    <a:pt x="220" y="148"/>
                    <a:pt x="221" y="145"/>
                  </a:cubicBezTo>
                  <a:cubicBezTo>
                    <a:pt x="225" y="139"/>
                    <a:pt x="232" y="127"/>
                    <a:pt x="243" y="126"/>
                  </a:cubicBezTo>
                  <a:cubicBezTo>
                    <a:pt x="245" y="112"/>
                    <a:pt x="245" y="95"/>
                    <a:pt x="244" y="81"/>
                  </a:cubicBezTo>
                  <a:cubicBezTo>
                    <a:pt x="242" y="70"/>
                    <a:pt x="223" y="50"/>
                    <a:pt x="215" y="40"/>
                  </a:cubicBezTo>
                  <a:cubicBezTo>
                    <a:pt x="183" y="0"/>
                    <a:pt x="139" y="11"/>
                    <a:pt x="95" y="15"/>
                  </a:cubicBezTo>
                  <a:cubicBezTo>
                    <a:pt x="73" y="17"/>
                    <a:pt x="57" y="32"/>
                    <a:pt x="42" y="47"/>
                  </a:cubicBezTo>
                  <a:cubicBezTo>
                    <a:pt x="25" y="62"/>
                    <a:pt x="17" y="79"/>
                    <a:pt x="9" y="102"/>
                  </a:cubicBezTo>
                  <a:cubicBezTo>
                    <a:pt x="6" y="111"/>
                    <a:pt x="7" y="114"/>
                    <a:pt x="11" y="122"/>
                  </a:cubicBezTo>
                  <a:cubicBezTo>
                    <a:pt x="16" y="132"/>
                    <a:pt x="7" y="148"/>
                    <a:pt x="4" y="159"/>
                  </a:cubicBezTo>
                  <a:cubicBezTo>
                    <a:pt x="3" y="165"/>
                    <a:pt x="0" y="177"/>
                    <a:pt x="11" y="179"/>
                  </a:cubicBezTo>
                  <a:cubicBezTo>
                    <a:pt x="10" y="186"/>
                    <a:pt x="8" y="192"/>
                    <a:pt x="5" y="199"/>
                  </a:cubicBezTo>
                  <a:cubicBezTo>
                    <a:pt x="8" y="197"/>
                    <a:pt x="12" y="195"/>
                    <a:pt x="15" y="193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6" y="221"/>
                    <a:pt x="33" y="225"/>
                    <a:pt x="36" y="229"/>
                  </a:cubicBezTo>
                  <a:cubicBezTo>
                    <a:pt x="40" y="233"/>
                    <a:pt x="44" y="239"/>
                    <a:pt x="49" y="24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295">
              <a:extLst>
                <a:ext uri="{FF2B5EF4-FFF2-40B4-BE49-F238E27FC236}">
                  <a16:creationId xmlns:a16="http://schemas.microsoft.com/office/drawing/2014/main" id="{CD4A75BB-3398-4849-91D1-28067871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128"/>
              <a:ext cx="514" cy="528"/>
            </a:xfrm>
            <a:custGeom>
              <a:avLst/>
              <a:gdLst>
                <a:gd name="T0" fmla="*/ 0 w 206"/>
                <a:gd name="T1" fmla="*/ 5555 h 198"/>
                <a:gd name="T2" fmla="*/ 312 w 206"/>
                <a:gd name="T3" fmla="*/ 6429 h 198"/>
                <a:gd name="T4" fmla="*/ 853 w 206"/>
                <a:gd name="T5" fmla="*/ 7189 h 198"/>
                <a:gd name="T6" fmla="*/ 966 w 206"/>
                <a:gd name="T7" fmla="*/ 7944 h 198"/>
                <a:gd name="T8" fmla="*/ 1120 w 206"/>
                <a:gd name="T9" fmla="*/ 8853 h 198"/>
                <a:gd name="T10" fmla="*/ 1707 w 206"/>
                <a:gd name="T11" fmla="*/ 9045 h 198"/>
                <a:gd name="T12" fmla="*/ 2173 w 206"/>
                <a:gd name="T13" fmla="*/ 8589 h 198"/>
                <a:gd name="T14" fmla="*/ 2360 w 206"/>
                <a:gd name="T15" fmla="*/ 8648 h 198"/>
                <a:gd name="T16" fmla="*/ 2565 w 206"/>
                <a:gd name="T17" fmla="*/ 9011 h 198"/>
                <a:gd name="T18" fmla="*/ 2952 w 206"/>
                <a:gd name="T19" fmla="*/ 9408 h 198"/>
                <a:gd name="T20" fmla="*/ 3448 w 206"/>
                <a:gd name="T21" fmla="*/ 9920 h 198"/>
                <a:gd name="T22" fmla="*/ 4302 w 206"/>
                <a:gd name="T23" fmla="*/ 9864 h 198"/>
                <a:gd name="T24" fmla="*/ 5342 w 206"/>
                <a:gd name="T25" fmla="*/ 8952 h 198"/>
                <a:gd name="T26" fmla="*/ 6712 w 206"/>
                <a:gd name="T27" fmla="*/ 6464 h 198"/>
                <a:gd name="T28" fmla="*/ 7096 w 206"/>
                <a:gd name="T29" fmla="*/ 3848 h 198"/>
                <a:gd name="T30" fmla="*/ 7096 w 206"/>
                <a:gd name="T31" fmla="*/ 3491 h 198"/>
                <a:gd name="T32" fmla="*/ 7720 w 206"/>
                <a:gd name="T33" fmla="*/ 2333 h 198"/>
                <a:gd name="T34" fmla="*/ 7720 w 206"/>
                <a:gd name="T35" fmla="*/ 248 h 198"/>
                <a:gd name="T36" fmla="*/ 7283 w 206"/>
                <a:gd name="T37" fmla="*/ 0 h 198"/>
                <a:gd name="T38" fmla="*/ 6817 w 206"/>
                <a:gd name="T39" fmla="*/ 456 h 198"/>
                <a:gd name="T40" fmla="*/ 6662 w 206"/>
                <a:gd name="T41" fmla="*/ 760 h 198"/>
                <a:gd name="T42" fmla="*/ 6662 w 206"/>
                <a:gd name="T43" fmla="*/ 760 h 198"/>
                <a:gd name="T44" fmla="*/ 6587 w 206"/>
                <a:gd name="T45" fmla="*/ 909 h 198"/>
                <a:gd name="T46" fmla="*/ 6430 w 206"/>
                <a:gd name="T47" fmla="*/ 1309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198">
                  <a:moveTo>
                    <a:pt x="0" y="110"/>
                  </a:moveTo>
                  <a:cubicBezTo>
                    <a:pt x="1" y="117"/>
                    <a:pt x="5" y="120"/>
                    <a:pt x="8" y="127"/>
                  </a:cubicBezTo>
                  <a:cubicBezTo>
                    <a:pt x="12" y="135"/>
                    <a:pt x="22" y="142"/>
                    <a:pt x="22" y="142"/>
                  </a:cubicBezTo>
                  <a:cubicBezTo>
                    <a:pt x="23" y="146"/>
                    <a:pt x="24" y="152"/>
                    <a:pt x="25" y="157"/>
                  </a:cubicBezTo>
                  <a:cubicBezTo>
                    <a:pt x="27" y="164"/>
                    <a:pt x="28" y="170"/>
                    <a:pt x="29" y="175"/>
                  </a:cubicBezTo>
                  <a:cubicBezTo>
                    <a:pt x="31" y="179"/>
                    <a:pt x="37" y="182"/>
                    <a:pt x="44" y="179"/>
                  </a:cubicBezTo>
                  <a:cubicBezTo>
                    <a:pt x="48" y="178"/>
                    <a:pt x="52" y="173"/>
                    <a:pt x="56" y="170"/>
                  </a:cubicBezTo>
                  <a:cubicBezTo>
                    <a:pt x="58" y="169"/>
                    <a:pt x="60" y="170"/>
                    <a:pt x="61" y="171"/>
                  </a:cubicBezTo>
                  <a:cubicBezTo>
                    <a:pt x="62" y="174"/>
                    <a:pt x="65" y="176"/>
                    <a:pt x="66" y="178"/>
                  </a:cubicBezTo>
                  <a:cubicBezTo>
                    <a:pt x="66" y="180"/>
                    <a:pt x="73" y="182"/>
                    <a:pt x="76" y="186"/>
                  </a:cubicBezTo>
                  <a:cubicBezTo>
                    <a:pt x="79" y="189"/>
                    <a:pt x="81" y="195"/>
                    <a:pt x="89" y="196"/>
                  </a:cubicBezTo>
                  <a:cubicBezTo>
                    <a:pt x="95" y="198"/>
                    <a:pt x="100" y="198"/>
                    <a:pt x="111" y="195"/>
                  </a:cubicBezTo>
                  <a:cubicBezTo>
                    <a:pt x="122" y="193"/>
                    <a:pt x="132" y="183"/>
                    <a:pt x="138" y="177"/>
                  </a:cubicBezTo>
                  <a:cubicBezTo>
                    <a:pt x="144" y="171"/>
                    <a:pt x="167" y="147"/>
                    <a:pt x="173" y="128"/>
                  </a:cubicBezTo>
                  <a:cubicBezTo>
                    <a:pt x="179" y="109"/>
                    <a:pt x="185" y="84"/>
                    <a:pt x="183" y="76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96" y="70"/>
                    <a:pt x="195" y="56"/>
                    <a:pt x="199" y="46"/>
                  </a:cubicBezTo>
                  <a:cubicBezTo>
                    <a:pt x="204" y="36"/>
                    <a:pt x="206" y="13"/>
                    <a:pt x="199" y="5"/>
                  </a:cubicBezTo>
                  <a:cubicBezTo>
                    <a:pt x="195" y="2"/>
                    <a:pt x="192" y="0"/>
                    <a:pt x="188" y="0"/>
                  </a:cubicBezTo>
                  <a:cubicBezTo>
                    <a:pt x="183" y="2"/>
                    <a:pt x="179" y="5"/>
                    <a:pt x="176" y="9"/>
                  </a:cubicBezTo>
                  <a:cubicBezTo>
                    <a:pt x="175" y="11"/>
                    <a:pt x="174" y="13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6"/>
                    <a:pt x="170" y="17"/>
                    <a:pt x="170" y="18"/>
                  </a:cubicBezTo>
                  <a:cubicBezTo>
                    <a:pt x="169" y="21"/>
                    <a:pt x="168" y="23"/>
                    <a:pt x="166" y="2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296">
              <a:extLst>
                <a:ext uri="{FF2B5EF4-FFF2-40B4-BE49-F238E27FC236}">
                  <a16:creationId xmlns:a16="http://schemas.microsoft.com/office/drawing/2014/main" id="{D405ED94-FB60-4524-AECA-8976338F8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307"/>
              <a:ext cx="233" cy="376"/>
            </a:xfrm>
            <a:custGeom>
              <a:avLst/>
              <a:gdLst>
                <a:gd name="T0" fmla="*/ 3457 w 93"/>
                <a:gd name="T1" fmla="*/ 0 h 141"/>
                <a:gd name="T2" fmla="*/ 3457 w 93"/>
                <a:gd name="T3" fmla="*/ 0 h 141"/>
                <a:gd name="T4" fmla="*/ 3194 w 93"/>
                <a:gd name="T5" fmla="*/ 93 h 141"/>
                <a:gd name="T6" fmla="*/ 3194 w 93"/>
                <a:gd name="T7" fmla="*/ 456 h 141"/>
                <a:gd name="T8" fmla="*/ 2799 w 93"/>
                <a:gd name="T9" fmla="*/ 3093 h 141"/>
                <a:gd name="T10" fmla="*/ 1413 w 93"/>
                <a:gd name="T11" fmla="*/ 5555 h 141"/>
                <a:gd name="T12" fmla="*/ 363 w 93"/>
                <a:gd name="T13" fmla="*/ 6464 h 141"/>
                <a:gd name="T14" fmla="*/ 0 w 93"/>
                <a:gd name="T15" fmla="*/ 6579 h 141"/>
                <a:gd name="T16" fmla="*/ 0 w 93"/>
                <a:gd name="T17" fmla="*/ 6621 h 141"/>
                <a:gd name="T18" fmla="*/ 1305 w 93"/>
                <a:gd name="T19" fmla="*/ 6883 h 141"/>
                <a:gd name="T20" fmla="*/ 2718 w 93"/>
                <a:gd name="T21" fmla="*/ 5213 h 141"/>
                <a:gd name="T22" fmla="*/ 3665 w 93"/>
                <a:gd name="T23" fmla="*/ 1059 h 141"/>
                <a:gd name="T24" fmla="*/ 3457 w 93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4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6" y="2"/>
                    <a:pt x="84" y="2"/>
                    <a:pt x="81" y="2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3" y="17"/>
                    <a:pt x="77" y="42"/>
                    <a:pt x="71" y="61"/>
                  </a:cubicBezTo>
                  <a:cubicBezTo>
                    <a:pt x="65" y="80"/>
                    <a:pt x="42" y="104"/>
                    <a:pt x="36" y="110"/>
                  </a:cubicBezTo>
                  <a:cubicBezTo>
                    <a:pt x="30" y="116"/>
                    <a:pt x="20" y="126"/>
                    <a:pt x="9" y="128"/>
                  </a:cubicBezTo>
                  <a:cubicBezTo>
                    <a:pt x="5" y="129"/>
                    <a:pt x="3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" y="141"/>
                    <a:pt x="24" y="139"/>
                    <a:pt x="33" y="136"/>
                  </a:cubicBezTo>
                  <a:cubicBezTo>
                    <a:pt x="50" y="130"/>
                    <a:pt x="61" y="118"/>
                    <a:pt x="69" y="103"/>
                  </a:cubicBezTo>
                  <a:cubicBezTo>
                    <a:pt x="83" y="78"/>
                    <a:pt x="92" y="49"/>
                    <a:pt x="93" y="21"/>
                  </a:cubicBezTo>
                  <a:cubicBezTo>
                    <a:pt x="90" y="12"/>
                    <a:pt x="86" y="4"/>
                    <a:pt x="88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297">
              <a:extLst>
                <a:ext uri="{FF2B5EF4-FFF2-40B4-BE49-F238E27FC236}">
                  <a16:creationId xmlns:a16="http://schemas.microsoft.com/office/drawing/2014/main" id="{48075225-1D89-4303-B2D6-31717B569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467"/>
              <a:ext cx="8" cy="1"/>
            </a:xfrm>
            <a:custGeom>
              <a:avLst/>
              <a:gdLst>
                <a:gd name="T0" fmla="*/ 0 w 3"/>
                <a:gd name="T1" fmla="*/ 0 h 1"/>
                <a:gd name="T2" fmla="*/ 149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298">
              <a:extLst>
                <a:ext uri="{FF2B5EF4-FFF2-40B4-BE49-F238E27FC236}">
                  <a16:creationId xmlns:a16="http://schemas.microsoft.com/office/drawing/2014/main" id="{AE343F33-925E-4DEE-B2E5-1F7052E8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3" y="3008"/>
              <a:ext cx="5" cy="2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299">
              <a:extLst>
                <a:ext uri="{FF2B5EF4-FFF2-40B4-BE49-F238E27FC236}">
                  <a16:creationId xmlns:a16="http://schemas.microsoft.com/office/drawing/2014/main" id="{9B89E5BD-D029-4441-94A1-69C4B4449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021"/>
              <a:ext cx="35" cy="30"/>
            </a:xfrm>
            <a:custGeom>
              <a:avLst/>
              <a:gdLst>
                <a:gd name="T0" fmla="*/ 208 w 14"/>
                <a:gd name="T1" fmla="*/ 611 h 11"/>
                <a:gd name="T2" fmla="*/ 0 w 14"/>
                <a:gd name="T3" fmla="*/ 44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5" y="11"/>
                  </a:moveTo>
                  <a:cubicBezTo>
                    <a:pt x="14" y="5"/>
                    <a:pt x="4" y="0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300">
              <a:extLst>
                <a:ext uri="{FF2B5EF4-FFF2-40B4-BE49-F238E27FC236}">
                  <a16:creationId xmlns:a16="http://schemas.microsoft.com/office/drawing/2014/main" id="{030E881F-7EEA-43B5-98E6-EA74B2D7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35"/>
              <a:ext cx="3" cy="8"/>
            </a:xfrm>
            <a:custGeom>
              <a:avLst/>
              <a:gdLst>
                <a:gd name="T0" fmla="*/ 81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301">
              <a:extLst>
                <a:ext uri="{FF2B5EF4-FFF2-40B4-BE49-F238E27FC236}">
                  <a16:creationId xmlns:a16="http://schemas.microsoft.com/office/drawing/2014/main" id="{EA665666-4285-4D14-9C9F-07D33E0D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101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302">
              <a:extLst>
                <a:ext uri="{FF2B5EF4-FFF2-40B4-BE49-F238E27FC236}">
                  <a16:creationId xmlns:a16="http://schemas.microsoft.com/office/drawing/2014/main" id="{D3CAB7E6-EE15-460E-AD93-D5C0991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05"/>
              <a:ext cx="5" cy="11"/>
            </a:xfrm>
            <a:custGeom>
              <a:avLst/>
              <a:gdLst>
                <a:gd name="T0" fmla="*/ 0 w 2"/>
                <a:gd name="T1" fmla="*/ 0 h 4"/>
                <a:gd name="T2" fmla="*/ 5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2" y="2"/>
                    <a:pt x="1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303">
              <a:extLst>
                <a:ext uri="{FF2B5EF4-FFF2-40B4-BE49-F238E27FC236}">
                  <a16:creationId xmlns:a16="http://schemas.microsoft.com/office/drawing/2014/main" id="{BB7A3E4E-8597-46D3-8023-23D61FD20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3128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304">
              <a:extLst>
                <a:ext uri="{FF2B5EF4-FFF2-40B4-BE49-F238E27FC236}">
                  <a16:creationId xmlns:a16="http://schemas.microsoft.com/office/drawing/2014/main" id="{EE78E9F9-193B-45A3-8951-6D07AB8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3157"/>
              <a:ext cx="1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05">
              <a:extLst>
                <a:ext uri="{FF2B5EF4-FFF2-40B4-BE49-F238E27FC236}">
                  <a16:creationId xmlns:a16="http://schemas.microsoft.com/office/drawing/2014/main" id="{17EE6DED-5AF4-444F-8EAB-12ECE29C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3267"/>
              <a:ext cx="1" cy="1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06">
              <a:extLst>
                <a:ext uri="{FF2B5EF4-FFF2-40B4-BE49-F238E27FC236}">
                  <a16:creationId xmlns:a16="http://schemas.microsoft.com/office/drawing/2014/main" id="{0C8E540B-9892-4F42-A5BF-97FFE9CC6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669"/>
              <a:ext cx="35" cy="30"/>
            </a:xfrm>
            <a:custGeom>
              <a:avLst/>
              <a:gdLst>
                <a:gd name="T0" fmla="*/ 0 w 14"/>
                <a:gd name="T1" fmla="*/ 224 h 11"/>
                <a:gd name="T2" fmla="*/ 395 w 14"/>
                <a:gd name="T3" fmla="*/ 447 h 11"/>
                <a:gd name="T4" fmla="*/ 283 w 1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0" y="4"/>
                  </a:moveTo>
                  <a:cubicBezTo>
                    <a:pt x="3" y="5"/>
                    <a:pt x="7" y="11"/>
                    <a:pt x="10" y="8"/>
                  </a:cubicBezTo>
                  <a:cubicBezTo>
                    <a:pt x="14" y="6"/>
                    <a:pt x="9" y="2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07">
              <a:extLst>
                <a:ext uri="{FF2B5EF4-FFF2-40B4-BE49-F238E27FC236}">
                  <a16:creationId xmlns:a16="http://schemas.microsoft.com/office/drawing/2014/main" id="{FAE6CCB4-5F9D-4F3D-975D-2EAA8A89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2757"/>
              <a:ext cx="10" cy="14"/>
            </a:xfrm>
            <a:custGeom>
              <a:avLst/>
              <a:gdLst>
                <a:gd name="T0" fmla="*/ 158 w 4"/>
                <a:gd name="T1" fmla="*/ 305 h 5"/>
                <a:gd name="T2" fmla="*/ 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308">
              <a:extLst>
                <a:ext uri="{FF2B5EF4-FFF2-40B4-BE49-F238E27FC236}">
                  <a16:creationId xmlns:a16="http://schemas.microsoft.com/office/drawing/2014/main" id="{49A80FEF-F097-4382-99FC-CC61E2CD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875"/>
              <a:ext cx="25" cy="37"/>
            </a:xfrm>
            <a:custGeom>
              <a:avLst/>
              <a:gdLst>
                <a:gd name="T0" fmla="*/ 83 w 10"/>
                <a:gd name="T1" fmla="*/ 90 h 14"/>
                <a:gd name="T2" fmla="*/ 50 w 10"/>
                <a:gd name="T3" fmla="*/ 595 h 14"/>
                <a:gd name="T4" fmla="*/ 363 w 1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2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7" y="14"/>
                    <a:pt x="10" y="4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09">
              <a:extLst>
                <a:ext uri="{FF2B5EF4-FFF2-40B4-BE49-F238E27FC236}">
                  <a16:creationId xmlns:a16="http://schemas.microsoft.com/office/drawing/2014/main" id="{8DA476D5-010F-4E24-B795-D98BF6A6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23"/>
              <a:ext cx="25" cy="37"/>
            </a:xfrm>
            <a:custGeom>
              <a:avLst/>
              <a:gdLst>
                <a:gd name="T0" fmla="*/ 313 w 10"/>
                <a:gd name="T1" fmla="*/ 0 h 14"/>
                <a:gd name="T2" fmla="*/ 83 w 10"/>
                <a:gd name="T3" fmla="*/ 148 h 14"/>
                <a:gd name="T4" fmla="*/ 208 w 10"/>
                <a:gd name="T5" fmla="*/ 293 h 14"/>
                <a:gd name="T6" fmla="*/ 0 w 10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8" y="0"/>
                  </a:moveTo>
                  <a:cubicBezTo>
                    <a:pt x="7" y="0"/>
                    <a:pt x="2" y="1"/>
                    <a:pt x="2" y="3"/>
                  </a:cubicBezTo>
                  <a:cubicBezTo>
                    <a:pt x="1" y="6"/>
                    <a:pt x="4" y="5"/>
                    <a:pt x="5" y="6"/>
                  </a:cubicBezTo>
                  <a:cubicBezTo>
                    <a:pt x="10" y="11"/>
                    <a:pt x="6" y="10"/>
                    <a:pt x="0" y="1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10">
              <a:extLst>
                <a:ext uri="{FF2B5EF4-FFF2-40B4-BE49-F238E27FC236}">
                  <a16:creationId xmlns:a16="http://schemas.microsoft.com/office/drawing/2014/main" id="{84F327CD-341A-4490-8E39-F0956A9F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240"/>
              <a:ext cx="7" cy="5"/>
            </a:xfrm>
            <a:custGeom>
              <a:avLst/>
              <a:gdLst>
                <a:gd name="T0" fmla="*/ 0 w 3"/>
                <a:gd name="T1" fmla="*/ 0 h 2"/>
                <a:gd name="T2" fmla="*/ 86 w 3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1" y="2"/>
                    <a:pt x="3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11">
              <a:extLst>
                <a:ext uri="{FF2B5EF4-FFF2-40B4-BE49-F238E27FC236}">
                  <a16:creationId xmlns:a16="http://schemas.microsoft.com/office/drawing/2014/main" id="{C916F061-183A-4E51-8315-4BA793B8A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656"/>
              <a:ext cx="2" cy="1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312">
              <a:extLst>
                <a:ext uri="{FF2B5EF4-FFF2-40B4-BE49-F238E27FC236}">
                  <a16:creationId xmlns:a16="http://schemas.microsoft.com/office/drawing/2014/main" id="{D02F19D4-EB31-4694-B133-80DA933C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616"/>
              <a:ext cx="13" cy="3"/>
            </a:xfrm>
            <a:custGeom>
              <a:avLst/>
              <a:gdLst>
                <a:gd name="T0" fmla="*/ 0 w 5"/>
                <a:gd name="T1" fmla="*/ 81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313">
              <a:extLst>
                <a:ext uri="{FF2B5EF4-FFF2-40B4-BE49-F238E27FC236}">
                  <a16:creationId xmlns:a16="http://schemas.microsoft.com/office/drawing/2014/main" id="{DE876FF2-9350-4420-B1CD-91643008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816"/>
              <a:ext cx="20" cy="27"/>
            </a:xfrm>
            <a:custGeom>
              <a:avLst/>
              <a:gdLst>
                <a:gd name="T0" fmla="*/ 313 w 8"/>
                <a:gd name="T1" fmla="*/ 532 h 10"/>
                <a:gd name="T2" fmla="*/ 208 w 8"/>
                <a:gd name="T3" fmla="*/ 103 h 10"/>
                <a:gd name="T4" fmla="*/ 0 w 8"/>
                <a:gd name="T5" fmla="*/ 53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8" y="9"/>
                    <a:pt x="8" y="2"/>
                    <a:pt x="5" y="2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314">
              <a:extLst>
                <a:ext uri="{FF2B5EF4-FFF2-40B4-BE49-F238E27FC236}">
                  <a16:creationId xmlns:a16="http://schemas.microsoft.com/office/drawing/2014/main" id="{1C9F8524-7C75-436E-BD5C-A533124B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933"/>
              <a:ext cx="10" cy="11"/>
            </a:xfrm>
            <a:custGeom>
              <a:avLst/>
              <a:gdLst>
                <a:gd name="T0" fmla="*/ 0 w 4"/>
                <a:gd name="T1" fmla="*/ 22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3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315">
              <a:extLst>
                <a:ext uri="{FF2B5EF4-FFF2-40B4-BE49-F238E27FC236}">
                  <a16:creationId xmlns:a16="http://schemas.microsoft.com/office/drawing/2014/main" id="{6FBF4A1F-C358-4B66-A1EC-67A83F23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2589"/>
              <a:ext cx="13" cy="11"/>
            </a:xfrm>
            <a:custGeom>
              <a:avLst/>
              <a:gdLst>
                <a:gd name="T0" fmla="*/ 0 w 5"/>
                <a:gd name="T1" fmla="*/ 228 h 4"/>
                <a:gd name="T2" fmla="*/ 229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3"/>
                    <a:pt x="3" y="2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316">
              <a:extLst>
                <a:ext uri="{FF2B5EF4-FFF2-40B4-BE49-F238E27FC236}">
                  <a16:creationId xmlns:a16="http://schemas.microsoft.com/office/drawing/2014/main" id="{A05A1628-E749-4ADA-A494-A94C2E67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645"/>
              <a:ext cx="7" cy="19"/>
            </a:xfrm>
            <a:custGeom>
              <a:avLst/>
              <a:gdLst>
                <a:gd name="T0" fmla="*/ 86 w 3"/>
                <a:gd name="T1" fmla="*/ 0 h 7"/>
                <a:gd name="T2" fmla="*/ 0 w 3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1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317">
              <a:extLst>
                <a:ext uri="{FF2B5EF4-FFF2-40B4-BE49-F238E27FC236}">
                  <a16:creationId xmlns:a16="http://schemas.microsoft.com/office/drawing/2014/main" id="{6673FCA1-8417-494A-85E1-C4012A2A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136"/>
              <a:ext cx="20" cy="32"/>
            </a:xfrm>
            <a:custGeom>
              <a:avLst/>
              <a:gdLst>
                <a:gd name="T0" fmla="*/ 313 w 8"/>
                <a:gd name="T1" fmla="*/ 149 h 12"/>
                <a:gd name="T2" fmla="*/ 0 w 8"/>
                <a:gd name="T3" fmla="*/ 248 h 12"/>
                <a:gd name="T4" fmla="*/ 313 w 8"/>
                <a:gd name="T5" fmla="*/ 5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8" y="3"/>
                  </a:moveTo>
                  <a:cubicBezTo>
                    <a:pt x="6" y="0"/>
                    <a:pt x="0" y="1"/>
                    <a:pt x="0" y="5"/>
                  </a:cubicBezTo>
                  <a:cubicBezTo>
                    <a:pt x="0" y="8"/>
                    <a:pt x="7" y="12"/>
                    <a:pt x="8" y="11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318">
              <a:extLst>
                <a:ext uri="{FF2B5EF4-FFF2-40B4-BE49-F238E27FC236}">
                  <a16:creationId xmlns:a16="http://schemas.microsoft.com/office/drawing/2014/main" id="{9F1A0858-BD6E-4609-B37D-966A0AD1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947"/>
              <a:ext cx="68" cy="61"/>
            </a:xfrm>
            <a:custGeom>
              <a:avLst/>
              <a:gdLst>
                <a:gd name="T0" fmla="*/ 159 w 27"/>
                <a:gd name="T1" fmla="*/ 1140 h 23"/>
                <a:gd name="T2" fmla="*/ 126 w 27"/>
                <a:gd name="T3" fmla="*/ 541 h 23"/>
                <a:gd name="T4" fmla="*/ 400 w 27"/>
                <a:gd name="T5" fmla="*/ 992 h 23"/>
                <a:gd name="T6" fmla="*/ 481 w 27"/>
                <a:gd name="T7" fmla="*/ 395 h 23"/>
                <a:gd name="T8" fmla="*/ 768 w 27"/>
                <a:gd name="T9" fmla="*/ 56 h 23"/>
                <a:gd name="T10" fmla="*/ 1085 w 27"/>
                <a:gd name="T11" fmla="*/ 83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3">
                  <a:moveTo>
                    <a:pt x="4" y="23"/>
                  </a:moveTo>
                  <a:cubicBezTo>
                    <a:pt x="3" y="20"/>
                    <a:pt x="0" y="14"/>
                    <a:pt x="3" y="11"/>
                  </a:cubicBezTo>
                  <a:cubicBezTo>
                    <a:pt x="8" y="12"/>
                    <a:pt x="7" y="18"/>
                    <a:pt x="10" y="20"/>
                  </a:cubicBezTo>
                  <a:cubicBezTo>
                    <a:pt x="19" y="23"/>
                    <a:pt x="13" y="10"/>
                    <a:pt x="12" y="8"/>
                  </a:cubicBezTo>
                  <a:cubicBezTo>
                    <a:pt x="12" y="4"/>
                    <a:pt x="13" y="0"/>
                    <a:pt x="19" y="1"/>
                  </a:cubicBezTo>
                  <a:cubicBezTo>
                    <a:pt x="26" y="3"/>
                    <a:pt x="24" y="12"/>
                    <a:pt x="27" y="17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319">
              <a:extLst>
                <a:ext uri="{FF2B5EF4-FFF2-40B4-BE49-F238E27FC236}">
                  <a16:creationId xmlns:a16="http://schemas.microsoft.com/office/drawing/2014/main" id="{DD79CC3B-AD52-47AD-A641-6F0056DE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896"/>
              <a:ext cx="78" cy="48"/>
            </a:xfrm>
            <a:custGeom>
              <a:avLst/>
              <a:gdLst>
                <a:gd name="T0" fmla="*/ 798 w 31"/>
                <a:gd name="T1" fmla="*/ 909 h 18"/>
                <a:gd name="T2" fmla="*/ 476 w 31"/>
                <a:gd name="T3" fmla="*/ 760 h 18"/>
                <a:gd name="T4" fmla="*/ 609 w 31"/>
                <a:gd name="T5" fmla="*/ 0 h 18"/>
                <a:gd name="T6" fmla="*/ 0 w 31"/>
                <a:gd name="T7" fmla="*/ 76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8">
                  <a:moveTo>
                    <a:pt x="20" y="18"/>
                  </a:moveTo>
                  <a:cubicBezTo>
                    <a:pt x="31" y="9"/>
                    <a:pt x="16" y="2"/>
                    <a:pt x="12" y="15"/>
                  </a:cubicBezTo>
                  <a:cubicBezTo>
                    <a:pt x="15" y="12"/>
                    <a:pt x="19" y="4"/>
                    <a:pt x="15" y="0"/>
                  </a:cubicBezTo>
                  <a:cubicBezTo>
                    <a:pt x="8" y="1"/>
                    <a:pt x="3" y="11"/>
                    <a:pt x="0" y="15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320">
              <a:extLst>
                <a:ext uri="{FF2B5EF4-FFF2-40B4-BE49-F238E27FC236}">
                  <a16:creationId xmlns:a16="http://schemas.microsoft.com/office/drawing/2014/main" id="{B0EAF133-23C7-4395-A6D3-E0FA5CD4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053"/>
              <a:ext cx="50" cy="56"/>
            </a:xfrm>
            <a:custGeom>
              <a:avLst/>
              <a:gdLst>
                <a:gd name="T0" fmla="*/ 783 w 20"/>
                <a:gd name="T1" fmla="*/ 93 h 21"/>
                <a:gd name="T2" fmla="*/ 395 w 20"/>
                <a:gd name="T3" fmla="*/ 397 h 21"/>
                <a:gd name="T4" fmla="*/ 520 w 20"/>
                <a:gd name="T5" fmla="*/ 853 h 21"/>
                <a:gd name="T6" fmla="*/ 0 w 20"/>
                <a:gd name="T7" fmla="*/ 819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13" y="0"/>
                    <a:pt x="3" y="0"/>
                    <a:pt x="10" y="8"/>
                  </a:cubicBezTo>
                  <a:cubicBezTo>
                    <a:pt x="13" y="11"/>
                    <a:pt x="16" y="13"/>
                    <a:pt x="13" y="17"/>
                  </a:cubicBezTo>
                  <a:cubicBezTo>
                    <a:pt x="10" y="21"/>
                    <a:pt x="2" y="21"/>
                    <a:pt x="0" y="16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321">
              <a:extLst>
                <a:ext uri="{FF2B5EF4-FFF2-40B4-BE49-F238E27FC236}">
                  <a16:creationId xmlns:a16="http://schemas.microsoft.com/office/drawing/2014/main" id="{CA047091-823E-419E-8A26-4BA42E79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853"/>
              <a:ext cx="45" cy="24"/>
            </a:xfrm>
            <a:custGeom>
              <a:avLst/>
              <a:gdLst>
                <a:gd name="T0" fmla="*/ 83 w 18"/>
                <a:gd name="T1" fmla="*/ 456 h 9"/>
                <a:gd name="T2" fmla="*/ 625 w 18"/>
                <a:gd name="T3" fmla="*/ 307 h 9"/>
                <a:gd name="T4" fmla="*/ 0 w 1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9">
                  <a:moveTo>
                    <a:pt x="2" y="9"/>
                  </a:moveTo>
                  <a:cubicBezTo>
                    <a:pt x="5" y="9"/>
                    <a:pt x="15" y="9"/>
                    <a:pt x="16" y="6"/>
                  </a:cubicBezTo>
                  <a:cubicBezTo>
                    <a:pt x="18" y="0"/>
                    <a:pt x="4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322">
              <a:extLst>
                <a:ext uri="{FF2B5EF4-FFF2-40B4-BE49-F238E27FC236}">
                  <a16:creationId xmlns:a16="http://schemas.microsoft.com/office/drawing/2014/main" id="{07016F35-21CC-4CF6-9179-BF416C17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408"/>
              <a:ext cx="55" cy="93"/>
            </a:xfrm>
            <a:custGeom>
              <a:avLst/>
              <a:gdLst>
                <a:gd name="T0" fmla="*/ 313 w 22"/>
                <a:gd name="T1" fmla="*/ 0 h 35"/>
                <a:gd name="T2" fmla="*/ 0 w 22"/>
                <a:gd name="T3" fmla="*/ 303 h 35"/>
                <a:gd name="T4" fmla="*/ 595 w 22"/>
                <a:gd name="T5" fmla="*/ 303 h 35"/>
                <a:gd name="T6" fmla="*/ 158 w 22"/>
                <a:gd name="T7" fmla="*/ 903 h 35"/>
                <a:gd name="T8" fmla="*/ 863 w 22"/>
                <a:gd name="T9" fmla="*/ 903 h 35"/>
                <a:gd name="T10" fmla="*/ 363 w 22"/>
                <a:gd name="T11" fmla="*/ 1743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5">
                  <a:moveTo>
                    <a:pt x="8" y="0"/>
                  </a:moveTo>
                  <a:cubicBezTo>
                    <a:pt x="4" y="0"/>
                    <a:pt x="1" y="4"/>
                    <a:pt x="0" y="6"/>
                  </a:cubicBezTo>
                  <a:cubicBezTo>
                    <a:pt x="5" y="9"/>
                    <a:pt x="10" y="4"/>
                    <a:pt x="15" y="6"/>
                  </a:cubicBezTo>
                  <a:cubicBezTo>
                    <a:pt x="13" y="11"/>
                    <a:pt x="5" y="13"/>
                    <a:pt x="4" y="18"/>
                  </a:cubicBezTo>
                  <a:cubicBezTo>
                    <a:pt x="8" y="19"/>
                    <a:pt x="19" y="14"/>
                    <a:pt x="22" y="18"/>
                  </a:cubicBezTo>
                  <a:cubicBezTo>
                    <a:pt x="20" y="25"/>
                    <a:pt x="13" y="29"/>
                    <a:pt x="9" y="35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323">
              <a:extLst>
                <a:ext uri="{FF2B5EF4-FFF2-40B4-BE49-F238E27FC236}">
                  <a16:creationId xmlns:a16="http://schemas.microsoft.com/office/drawing/2014/main" id="{B1310603-C5F0-4073-B611-0A3786BA9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821"/>
              <a:ext cx="35" cy="27"/>
            </a:xfrm>
            <a:custGeom>
              <a:avLst/>
              <a:gdLst>
                <a:gd name="T0" fmla="*/ 158 w 14"/>
                <a:gd name="T1" fmla="*/ 532 h 10"/>
                <a:gd name="T2" fmla="*/ 0 w 14"/>
                <a:gd name="T3" fmla="*/ 21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0">
                  <a:moveTo>
                    <a:pt x="4" y="10"/>
                  </a:moveTo>
                  <a:cubicBezTo>
                    <a:pt x="14" y="3"/>
                    <a:pt x="10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324">
              <a:extLst>
                <a:ext uri="{FF2B5EF4-FFF2-40B4-BE49-F238E27FC236}">
                  <a16:creationId xmlns:a16="http://schemas.microsoft.com/office/drawing/2014/main" id="{82E04972-F7EC-4D4D-BA21-9E5D3BD3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83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325">
              <a:extLst>
                <a:ext uri="{FF2B5EF4-FFF2-40B4-BE49-F238E27FC236}">
                  <a16:creationId xmlns:a16="http://schemas.microsoft.com/office/drawing/2014/main" id="{91738AD2-A943-4680-BB65-FE307B2D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608"/>
              <a:ext cx="45" cy="27"/>
            </a:xfrm>
            <a:custGeom>
              <a:avLst/>
              <a:gdLst>
                <a:gd name="T0" fmla="*/ 470 w 18"/>
                <a:gd name="T1" fmla="*/ 0 h 10"/>
                <a:gd name="T2" fmla="*/ 50 w 18"/>
                <a:gd name="T3" fmla="*/ 159 h 10"/>
                <a:gd name="T4" fmla="*/ 708 w 18"/>
                <a:gd name="T5" fmla="*/ 37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12" y="0"/>
                  </a:moveTo>
                  <a:cubicBezTo>
                    <a:pt x="10" y="0"/>
                    <a:pt x="2" y="0"/>
                    <a:pt x="1" y="3"/>
                  </a:cubicBezTo>
                  <a:cubicBezTo>
                    <a:pt x="0" y="10"/>
                    <a:pt x="15" y="7"/>
                    <a:pt x="18" y="7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326">
              <a:extLst>
                <a:ext uri="{FF2B5EF4-FFF2-40B4-BE49-F238E27FC236}">
                  <a16:creationId xmlns:a16="http://schemas.microsoft.com/office/drawing/2014/main" id="{CA73700E-A1CB-4F9C-BEB1-B0728DA8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560"/>
              <a:ext cx="7" cy="13"/>
            </a:xfrm>
            <a:custGeom>
              <a:avLst/>
              <a:gdLst>
                <a:gd name="T0" fmla="*/ 0 w 3"/>
                <a:gd name="T1" fmla="*/ 229 h 5"/>
                <a:gd name="T2" fmla="*/ 86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2" y="4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327">
              <a:extLst>
                <a:ext uri="{FF2B5EF4-FFF2-40B4-BE49-F238E27FC236}">
                  <a16:creationId xmlns:a16="http://schemas.microsoft.com/office/drawing/2014/main" id="{13053FFC-8E8A-470E-A5F6-972AB401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557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328">
              <a:extLst>
                <a:ext uri="{FF2B5EF4-FFF2-40B4-BE49-F238E27FC236}">
                  <a16:creationId xmlns:a16="http://schemas.microsoft.com/office/drawing/2014/main" id="{5D98FEB4-387E-4861-BBB2-40AA9813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520"/>
              <a:ext cx="2" cy="8"/>
            </a:xfrm>
            <a:custGeom>
              <a:avLst/>
              <a:gdLst>
                <a:gd name="T0" fmla="*/ 0 w 1"/>
                <a:gd name="T1" fmla="*/ 149 h 3"/>
                <a:gd name="T2" fmla="*/ 16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329">
              <a:extLst>
                <a:ext uri="{FF2B5EF4-FFF2-40B4-BE49-F238E27FC236}">
                  <a16:creationId xmlns:a16="http://schemas.microsoft.com/office/drawing/2014/main" id="{4FE3357E-D66B-43AE-BBE6-5C60ADF4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445"/>
              <a:ext cx="7" cy="16"/>
            </a:xfrm>
            <a:custGeom>
              <a:avLst/>
              <a:gdLst>
                <a:gd name="T0" fmla="*/ 0 w 3"/>
                <a:gd name="T1" fmla="*/ 307 h 6"/>
                <a:gd name="T2" fmla="*/ 86 w 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1" y="4"/>
                    <a:pt x="2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39C283-60F0-4C3D-8A84-DBF8D7B74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(1)</a:t>
            </a:r>
          </a:p>
        </p:txBody>
      </p: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7351B6A0-CB65-40CF-B668-E4B24DA31A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2600" y="2493963"/>
            <a:ext cx="2281238" cy="2590800"/>
            <a:chOff x="295" y="890"/>
            <a:chExt cx="2079" cy="2361"/>
          </a:xfrm>
        </p:grpSpPr>
        <p:sp>
          <p:nvSpPr>
            <p:cNvPr id="26780" name="AutoShape 4">
              <a:extLst>
                <a:ext uri="{FF2B5EF4-FFF2-40B4-BE49-F238E27FC236}">
                  <a16:creationId xmlns:a16="http://schemas.microsoft.com/office/drawing/2014/main" id="{F22E4675-61FB-49AC-884F-C235FE275D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890"/>
              <a:ext cx="2079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Freeform 5">
              <a:extLst>
                <a:ext uri="{FF2B5EF4-FFF2-40B4-BE49-F238E27FC236}">
                  <a16:creationId xmlns:a16="http://schemas.microsoft.com/office/drawing/2014/main" id="{93829601-AE41-413B-9F53-6F316AE2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1886"/>
              <a:ext cx="1159" cy="660"/>
            </a:xfrm>
            <a:custGeom>
              <a:avLst/>
              <a:gdLst>
                <a:gd name="T0" fmla="*/ 559 w 1449"/>
                <a:gd name="T1" fmla="*/ 0 h 828"/>
                <a:gd name="T2" fmla="*/ 462 w 1449"/>
                <a:gd name="T3" fmla="*/ 62 h 828"/>
                <a:gd name="T4" fmla="*/ 309 w 1449"/>
                <a:gd name="T5" fmla="*/ 162 h 828"/>
                <a:gd name="T6" fmla="*/ 245 w 1449"/>
                <a:gd name="T7" fmla="*/ 187 h 828"/>
                <a:gd name="T8" fmla="*/ 187 w 1449"/>
                <a:gd name="T9" fmla="*/ 206 h 828"/>
                <a:gd name="T10" fmla="*/ 124 w 1449"/>
                <a:gd name="T11" fmla="*/ 227 h 828"/>
                <a:gd name="T12" fmla="*/ 83 w 1449"/>
                <a:gd name="T13" fmla="*/ 242 h 828"/>
                <a:gd name="T14" fmla="*/ 66 w 1449"/>
                <a:gd name="T15" fmla="*/ 246 h 828"/>
                <a:gd name="T16" fmla="*/ 48 w 1449"/>
                <a:gd name="T17" fmla="*/ 249 h 828"/>
                <a:gd name="T18" fmla="*/ 34 w 1449"/>
                <a:gd name="T19" fmla="*/ 251 h 828"/>
                <a:gd name="T20" fmla="*/ 22 w 1449"/>
                <a:gd name="T21" fmla="*/ 258 h 828"/>
                <a:gd name="T22" fmla="*/ 14 w 1449"/>
                <a:gd name="T23" fmla="*/ 262 h 828"/>
                <a:gd name="T24" fmla="*/ 5 w 1449"/>
                <a:gd name="T25" fmla="*/ 264 h 828"/>
                <a:gd name="T26" fmla="*/ 3 w 1449"/>
                <a:gd name="T27" fmla="*/ 265 h 828"/>
                <a:gd name="T28" fmla="*/ 26 w 1449"/>
                <a:gd name="T29" fmla="*/ 289 h 828"/>
                <a:gd name="T30" fmla="*/ 31 w 1449"/>
                <a:gd name="T31" fmla="*/ 296 h 828"/>
                <a:gd name="T32" fmla="*/ 40 w 1449"/>
                <a:gd name="T33" fmla="*/ 296 h 828"/>
                <a:gd name="T34" fmla="*/ 47 w 1449"/>
                <a:gd name="T35" fmla="*/ 303 h 828"/>
                <a:gd name="T36" fmla="*/ 62 w 1449"/>
                <a:gd name="T37" fmla="*/ 302 h 828"/>
                <a:gd name="T38" fmla="*/ 67 w 1449"/>
                <a:gd name="T39" fmla="*/ 307 h 828"/>
                <a:gd name="T40" fmla="*/ 77 w 1449"/>
                <a:gd name="T41" fmla="*/ 306 h 828"/>
                <a:gd name="T42" fmla="*/ 100 w 1449"/>
                <a:gd name="T43" fmla="*/ 309 h 828"/>
                <a:gd name="T44" fmla="*/ 119 w 1449"/>
                <a:gd name="T45" fmla="*/ 308 h 828"/>
                <a:gd name="T46" fmla="*/ 168 w 1449"/>
                <a:gd name="T47" fmla="*/ 306 h 828"/>
                <a:gd name="T48" fmla="*/ 200 w 1449"/>
                <a:gd name="T49" fmla="*/ 308 h 828"/>
                <a:gd name="T50" fmla="*/ 262 w 1449"/>
                <a:gd name="T51" fmla="*/ 331 h 828"/>
                <a:gd name="T52" fmla="*/ 299 w 1449"/>
                <a:gd name="T53" fmla="*/ 287 h 828"/>
                <a:gd name="T54" fmla="*/ 315 w 1449"/>
                <a:gd name="T55" fmla="*/ 252 h 828"/>
                <a:gd name="T56" fmla="*/ 393 w 1449"/>
                <a:gd name="T57" fmla="*/ 231 h 828"/>
                <a:gd name="T58" fmla="*/ 530 w 1449"/>
                <a:gd name="T59" fmla="*/ 209 h 828"/>
                <a:gd name="T60" fmla="*/ 532 w 1449"/>
                <a:gd name="T61" fmla="*/ 213 h 828"/>
                <a:gd name="T62" fmla="*/ 593 w 1449"/>
                <a:gd name="T63" fmla="*/ 116 h 828"/>
                <a:gd name="T64" fmla="*/ 559 w 1449"/>
                <a:gd name="T65" fmla="*/ 0 h 8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9" h="828">
                  <a:moveTo>
                    <a:pt x="1366" y="0"/>
                  </a:moveTo>
                  <a:cubicBezTo>
                    <a:pt x="1336" y="19"/>
                    <a:pt x="1165" y="127"/>
                    <a:pt x="1127" y="154"/>
                  </a:cubicBezTo>
                  <a:cubicBezTo>
                    <a:pt x="1087" y="182"/>
                    <a:pt x="867" y="346"/>
                    <a:pt x="753" y="402"/>
                  </a:cubicBezTo>
                  <a:cubicBezTo>
                    <a:pt x="639" y="458"/>
                    <a:pt x="627" y="444"/>
                    <a:pt x="599" y="460"/>
                  </a:cubicBezTo>
                  <a:cubicBezTo>
                    <a:pt x="572" y="475"/>
                    <a:pt x="487" y="506"/>
                    <a:pt x="456" y="512"/>
                  </a:cubicBezTo>
                  <a:cubicBezTo>
                    <a:pt x="426" y="518"/>
                    <a:pt x="324" y="551"/>
                    <a:pt x="303" y="562"/>
                  </a:cubicBezTo>
                  <a:cubicBezTo>
                    <a:pt x="282" y="573"/>
                    <a:pt x="214" y="598"/>
                    <a:pt x="203" y="601"/>
                  </a:cubicBezTo>
                  <a:cubicBezTo>
                    <a:pt x="191" y="603"/>
                    <a:pt x="168" y="606"/>
                    <a:pt x="159" y="609"/>
                  </a:cubicBezTo>
                  <a:cubicBezTo>
                    <a:pt x="149" y="613"/>
                    <a:pt x="129" y="615"/>
                    <a:pt x="118" y="615"/>
                  </a:cubicBezTo>
                  <a:cubicBezTo>
                    <a:pt x="108" y="615"/>
                    <a:pt x="94" y="614"/>
                    <a:pt x="84" y="621"/>
                  </a:cubicBezTo>
                  <a:cubicBezTo>
                    <a:pt x="75" y="628"/>
                    <a:pt x="61" y="633"/>
                    <a:pt x="53" y="640"/>
                  </a:cubicBezTo>
                  <a:cubicBezTo>
                    <a:pt x="45" y="647"/>
                    <a:pt x="35" y="650"/>
                    <a:pt x="35" y="650"/>
                  </a:cubicBezTo>
                  <a:cubicBezTo>
                    <a:pt x="11" y="653"/>
                    <a:pt x="11" y="653"/>
                    <a:pt x="11" y="653"/>
                  </a:cubicBezTo>
                  <a:cubicBezTo>
                    <a:pt x="11" y="653"/>
                    <a:pt x="7" y="655"/>
                    <a:pt x="7" y="659"/>
                  </a:cubicBezTo>
                  <a:cubicBezTo>
                    <a:pt x="7" y="659"/>
                    <a:pt x="0" y="715"/>
                    <a:pt x="64" y="715"/>
                  </a:cubicBezTo>
                  <a:cubicBezTo>
                    <a:pt x="64" y="715"/>
                    <a:pt x="64" y="729"/>
                    <a:pt x="76" y="731"/>
                  </a:cubicBezTo>
                  <a:cubicBezTo>
                    <a:pt x="89" y="733"/>
                    <a:pt x="98" y="732"/>
                    <a:pt x="98" y="732"/>
                  </a:cubicBezTo>
                  <a:cubicBezTo>
                    <a:pt x="98" y="732"/>
                    <a:pt x="98" y="750"/>
                    <a:pt x="116" y="751"/>
                  </a:cubicBezTo>
                  <a:cubicBezTo>
                    <a:pt x="134" y="753"/>
                    <a:pt x="150" y="751"/>
                    <a:pt x="150" y="748"/>
                  </a:cubicBezTo>
                  <a:cubicBezTo>
                    <a:pt x="150" y="746"/>
                    <a:pt x="152" y="758"/>
                    <a:pt x="164" y="760"/>
                  </a:cubicBezTo>
                  <a:cubicBezTo>
                    <a:pt x="175" y="763"/>
                    <a:pt x="187" y="759"/>
                    <a:pt x="187" y="759"/>
                  </a:cubicBezTo>
                  <a:cubicBezTo>
                    <a:pt x="187" y="759"/>
                    <a:pt x="216" y="767"/>
                    <a:pt x="244" y="766"/>
                  </a:cubicBezTo>
                  <a:cubicBezTo>
                    <a:pt x="272" y="765"/>
                    <a:pt x="269" y="761"/>
                    <a:pt x="291" y="762"/>
                  </a:cubicBezTo>
                  <a:cubicBezTo>
                    <a:pt x="313" y="763"/>
                    <a:pt x="393" y="762"/>
                    <a:pt x="410" y="759"/>
                  </a:cubicBezTo>
                  <a:cubicBezTo>
                    <a:pt x="427" y="756"/>
                    <a:pt x="468" y="752"/>
                    <a:pt x="488" y="765"/>
                  </a:cubicBezTo>
                  <a:cubicBezTo>
                    <a:pt x="508" y="778"/>
                    <a:pt x="590" y="828"/>
                    <a:pt x="640" y="819"/>
                  </a:cubicBezTo>
                  <a:cubicBezTo>
                    <a:pt x="690" y="810"/>
                    <a:pt x="725" y="772"/>
                    <a:pt x="730" y="711"/>
                  </a:cubicBezTo>
                  <a:cubicBezTo>
                    <a:pt x="735" y="650"/>
                    <a:pt x="746" y="631"/>
                    <a:pt x="770" y="623"/>
                  </a:cubicBezTo>
                  <a:cubicBezTo>
                    <a:pt x="794" y="615"/>
                    <a:pt x="867" y="585"/>
                    <a:pt x="960" y="573"/>
                  </a:cubicBezTo>
                  <a:cubicBezTo>
                    <a:pt x="1053" y="561"/>
                    <a:pt x="1297" y="518"/>
                    <a:pt x="1297" y="518"/>
                  </a:cubicBezTo>
                  <a:cubicBezTo>
                    <a:pt x="1299" y="527"/>
                    <a:pt x="1299" y="527"/>
                    <a:pt x="1299" y="527"/>
                  </a:cubicBezTo>
                  <a:cubicBezTo>
                    <a:pt x="1348" y="447"/>
                    <a:pt x="1396" y="366"/>
                    <a:pt x="1449" y="286"/>
                  </a:cubicBezTo>
                  <a:cubicBezTo>
                    <a:pt x="1407" y="194"/>
                    <a:pt x="1364" y="103"/>
                    <a:pt x="1366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Freeform 6">
              <a:extLst>
                <a:ext uri="{FF2B5EF4-FFF2-40B4-BE49-F238E27FC236}">
                  <a16:creationId xmlns:a16="http://schemas.microsoft.com/office/drawing/2014/main" id="{337FCE00-79F2-468E-A042-3F8AAB763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084"/>
              <a:ext cx="1153" cy="462"/>
            </a:xfrm>
            <a:custGeom>
              <a:avLst/>
              <a:gdLst>
                <a:gd name="T0" fmla="*/ 582 w 1442"/>
                <a:gd name="T1" fmla="*/ 0 h 579"/>
                <a:gd name="T2" fmla="*/ 519 w 1442"/>
                <a:gd name="T3" fmla="*/ 99 h 579"/>
                <a:gd name="T4" fmla="*/ 519 w 1442"/>
                <a:gd name="T5" fmla="*/ 96 h 579"/>
                <a:gd name="T6" fmla="*/ 381 w 1442"/>
                <a:gd name="T7" fmla="*/ 117 h 579"/>
                <a:gd name="T8" fmla="*/ 310 w 1442"/>
                <a:gd name="T9" fmla="*/ 144 h 579"/>
                <a:gd name="T10" fmla="*/ 287 w 1442"/>
                <a:gd name="T11" fmla="*/ 174 h 579"/>
                <a:gd name="T12" fmla="*/ 250 w 1442"/>
                <a:gd name="T13" fmla="*/ 218 h 579"/>
                <a:gd name="T14" fmla="*/ 188 w 1442"/>
                <a:gd name="T15" fmla="*/ 195 h 579"/>
                <a:gd name="T16" fmla="*/ 156 w 1442"/>
                <a:gd name="T17" fmla="*/ 193 h 579"/>
                <a:gd name="T18" fmla="*/ 111 w 1442"/>
                <a:gd name="T19" fmla="*/ 203 h 579"/>
                <a:gd name="T20" fmla="*/ 88 w 1442"/>
                <a:gd name="T21" fmla="*/ 206 h 579"/>
                <a:gd name="T22" fmla="*/ 58 w 1442"/>
                <a:gd name="T23" fmla="*/ 196 h 579"/>
                <a:gd name="T24" fmla="*/ 47 w 1442"/>
                <a:gd name="T25" fmla="*/ 200 h 579"/>
                <a:gd name="T26" fmla="*/ 44 w 1442"/>
                <a:gd name="T27" fmla="*/ 191 h 579"/>
                <a:gd name="T28" fmla="*/ 32 w 1442"/>
                <a:gd name="T29" fmla="*/ 194 h 579"/>
                <a:gd name="T30" fmla="*/ 31 w 1442"/>
                <a:gd name="T31" fmla="*/ 184 h 579"/>
                <a:gd name="T32" fmla="*/ 15 w 1442"/>
                <a:gd name="T33" fmla="*/ 186 h 579"/>
                <a:gd name="T34" fmla="*/ 0 w 1442"/>
                <a:gd name="T35" fmla="*/ 172 h 579"/>
                <a:gd name="T36" fmla="*/ 24 w 1442"/>
                <a:gd name="T37" fmla="*/ 189 h 579"/>
                <a:gd name="T38" fmla="*/ 28 w 1442"/>
                <a:gd name="T39" fmla="*/ 195 h 579"/>
                <a:gd name="T40" fmla="*/ 37 w 1442"/>
                <a:gd name="T41" fmla="*/ 195 h 579"/>
                <a:gd name="T42" fmla="*/ 45 w 1442"/>
                <a:gd name="T43" fmla="*/ 203 h 579"/>
                <a:gd name="T44" fmla="*/ 58 w 1442"/>
                <a:gd name="T45" fmla="*/ 203 h 579"/>
                <a:gd name="T46" fmla="*/ 65 w 1442"/>
                <a:gd name="T47" fmla="*/ 207 h 579"/>
                <a:gd name="T48" fmla="*/ 74 w 1442"/>
                <a:gd name="T49" fmla="*/ 207 h 579"/>
                <a:gd name="T50" fmla="*/ 98 w 1442"/>
                <a:gd name="T51" fmla="*/ 210 h 579"/>
                <a:gd name="T52" fmla="*/ 117 w 1442"/>
                <a:gd name="T53" fmla="*/ 207 h 579"/>
                <a:gd name="T54" fmla="*/ 164 w 1442"/>
                <a:gd name="T55" fmla="*/ 207 h 579"/>
                <a:gd name="T56" fmla="*/ 197 w 1442"/>
                <a:gd name="T57" fmla="*/ 210 h 579"/>
                <a:gd name="T58" fmla="*/ 259 w 1442"/>
                <a:gd name="T59" fmla="*/ 231 h 579"/>
                <a:gd name="T60" fmla="*/ 295 w 1442"/>
                <a:gd name="T61" fmla="*/ 188 h 579"/>
                <a:gd name="T62" fmla="*/ 312 w 1442"/>
                <a:gd name="T63" fmla="*/ 152 h 579"/>
                <a:gd name="T64" fmla="*/ 389 w 1442"/>
                <a:gd name="T65" fmla="*/ 132 h 579"/>
                <a:gd name="T66" fmla="*/ 527 w 1442"/>
                <a:gd name="T67" fmla="*/ 109 h 579"/>
                <a:gd name="T68" fmla="*/ 528 w 1442"/>
                <a:gd name="T69" fmla="*/ 113 h 579"/>
                <a:gd name="T70" fmla="*/ 589 w 1442"/>
                <a:gd name="T71" fmla="*/ 15 h 579"/>
                <a:gd name="T72" fmla="*/ 582 w 1442"/>
                <a:gd name="T73" fmla="*/ 0 h 5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42" h="579">
                  <a:moveTo>
                    <a:pt x="1425" y="0"/>
                  </a:moveTo>
                  <a:cubicBezTo>
                    <a:pt x="1372" y="80"/>
                    <a:pt x="1320" y="164"/>
                    <a:pt x="1271" y="244"/>
                  </a:cubicBezTo>
                  <a:cubicBezTo>
                    <a:pt x="1269" y="235"/>
                    <a:pt x="1269" y="235"/>
                    <a:pt x="1269" y="235"/>
                  </a:cubicBezTo>
                  <a:cubicBezTo>
                    <a:pt x="1269" y="235"/>
                    <a:pt x="1025" y="278"/>
                    <a:pt x="932" y="290"/>
                  </a:cubicBezTo>
                  <a:cubicBezTo>
                    <a:pt x="839" y="302"/>
                    <a:pt x="783" y="348"/>
                    <a:pt x="759" y="356"/>
                  </a:cubicBezTo>
                  <a:cubicBezTo>
                    <a:pt x="735" y="364"/>
                    <a:pt x="707" y="367"/>
                    <a:pt x="702" y="428"/>
                  </a:cubicBezTo>
                  <a:cubicBezTo>
                    <a:pt x="697" y="489"/>
                    <a:pt x="662" y="527"/>
                    <a:pt x="612" y="536"/>
                  </a:cubicBezTo>
                  <a:cubicBezTo>
                    <a:pt x="562" y="545"/>
                    <a:pt x="480" y="495"/>
                    <a:pt x="460" y="482"/>
                  </a:cubicBezTo>
                  <a:cubicBezTo>
                    <a:pt x="440" y="469"/>
                    <a:pt x="399" y="473"/>
                    <a:pt x="382" y="476"/>
                  </a:cubicBezTo>
                  <a:cubicBezTo>
                    <a:pt x="365" y="479"/>
                    <a:pt x="293" y="500"/>
                    <a:pt x="271" y="499"/>
                  </a:cubicBezTo>
                  <a:cubicBezTo>
                    <a:pt x="249" y="498"/>
                    <a:pt x="242" y="508"/>
                    <a:pt x="214" y="508"/>
                  </a:cubicBezTo>
                  <a:cubicBezTo>
                    <a:pt x="186" y="509"/>
                    <a:pt x="141" y="484"/>
                    <a:pt x="141" y="484"/>
                  </a:cubicBezTo>
                  <a:cubicBezTo>
                    <a:pt x="141" y="484"/>
                    <a:pt x="127" y="497"/>
                    <a:pt x="115" y="494"/>
                  </a:cubicBezTo>
                  <a:cubicBezTo>
                    <a:pt x="104" y="492"/>
                    <a:pt x="107" y="468"/>
                    <a:pt x="107" y="470"/>
                  </a:cubicBezTo>
                  <a:cubicBezTo>
                    <a:pt x="107" y="473"/>
                    <a:pt x="95" y="479"/>
                    <a:pt x="77" y="477"/>
                  </a:cubicBezTo>
                  <a:cubicBezTo>
                    <a:pt x="59" y="475"/>
                    <a:pt x="76" y="455"/>
                    <a:pt x="76" y="455"/>
                  </a:cubicBezTo>
                  <a:cubicBezTo>
                    <a:pt x="76" y="455"/>
                    <a:pt x="50" y="461"/>
                    <a:pt x="37" y="459"/>
                  </a:cubicBezTo>
                  <a:cubicBezTo>
                    <a:pt x="24" y="458"/>
                    <a:pt x="3" y="435"/>
                    <a:pt x="0" y="424"/>
                  </a:cubicBezTo>
                  <a:cubicBezTo>
                    <a:pt x="3" y="441"/>
                    <a:pt x="14" y="466"/>
                    <a:pt x="57" y="466"/>
                  </a:cubicBezTo>
                  <a:cubicBezTo>
                    <a:pt x="57" y="466"/>
                    <a:pt x="57" y="480"/>
                    <a:pt x="69" y="482"/>
                  </a:cubicBezTo>
                  <a:cubicBezTo>
                    <a:pt x="82" y="484"/>
                    <a:pt x="91" y="483"/>
                    <a:pt x="91" y="483"/>
                  </a:cubicBezTo>
                  <a:cubicBezTo>
                    <a:pt x="91" y="483"/>
                    <a:pt x="91" y="501"/>
                    <a:pt x="109" y="502"/>
                  </a:cubicBezTo>
                  <a:cubicBezTo>
                    <a:pt x="127" y="504"/>
                    <a:pt x="143" y="502"/>
                    <a:pt x="143" y="499"/>
                  </a:cubicBezTo>
                  <a:cubicBezTo>
                    <a:pt x="143" y="497"/>
                    <a:pt x="145" y="509"/>
                    <a:pt x="157" y="511"/>
                  </a:cubicBezTo>
                  <a:cubicBezTo>
                    <a:pt x="168" y="514"/>
                    <a:pt x="180" y="510"/>
                    <a:pt x="180" y="510"/>
                  </a:cubicBezTo>
                  <a:cubicBezTo>
                    <a:pt x="180" y="510"/>
                    <a:pt x="209" y="518"/>
                    <a:pt x="237" y="517"/>
                  </a:cubicBezTo>
                  <a:cubicBezTo>
                    <a:pt x="265" y="516"/>
                    <a:pt x="262" y="512"/>
                    <a:pt x="284" y="513"/>
                  </a:cubicBezTo>
                  <a:cubicBezTo>
                    <a:pt x="306" y="514"/>
                    <a:pt x="386" y="513"/>
                    <a:pt x="403" y="510"/>
                  </a:cubicBezTo>
                  <a:cubicBezTo>
                    <a:pt x="420" y="507"/>
                    <a:pt x="461" y="503"/>
                    <a:pt x="481" y="516"/>
                  </a:cubicBezTo>
                  <a:cubicBezTo>
                    <a:pt x="501" y="529"/>
                    <a:pt x="583" y="579"/>
                    <a:pt x="633" y="570"/>
                  </a:cubicBezTo>
                  <a:cubicBezTo>
                    <a:pt x="683" y="561"/>
                    <a:pt x="718" y="523"/>
                    <a:pt x="723" y="462"/>
                  </a:cubicBezTo>
                  <a:cubicBezTo>
                    <a:pt x="728" y="401"/>
                    <a:pt x="739" y="382"/>
                    <a:pt x="763" y="374"/>
                  </a:cubicBezTo>
                  <a:cubicBezTo>
                    <a:pt x="787" y="366"/>
                    <a:pt x="860" y="336"/>
                    <a:pt x="953" y="324"/>
                  </a:cubicBezTo>
                  <a:cubicBezTo>
                    <a:pt x="1046" y="312"/>
                    <a:pt x="1290" y="269"/>
                    <a:pt x="1290" y="269"/>
                  </a:cubicBezTo>
                  <a:cubicBezTo>
                    <a:pt x="1292" y="278"/>
                    <a:pt x="1292" y="278"/>
                    <a:pt x="1292" y="278"/>
                  </a:cubicBezTo>
                  <a:cubicBezTo>
                    <a:pt x="1341" y="198"/>
                    <a:pt x="1389" y="117"/>
                    <a:pt x="1442" y="37"/>
                  </a:cubicBezTo>
                  <a:cubicBezTo>
                    <a:pt x="1441" y="33"/>
                    <a:pt x="1433" y="20"/>
                    <a:pt x="1425" y="0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Freeform 7">
              <a:extLst>
                <a:ext uri="{FF2B5EF4-FFF2-40B4-BE49-F238E27FC236}">
                  <a16:creationId xmlns:a16="http://schemas.microsoft.com/office/drawing/2014/main" id="{548F1F8E-EAE7-4ABE-AF50-89D6BEBB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1887"/>
              <a:ext cx="1158" cy="660"/>
            </a:xfrm>
            <a:custGeom>
              <a:avLst/>
              <a:gdLst>
                <a:gd name="T0" fmla="*/ 558 w 1449"/>
                <a:gd name="T1" fmla="*/ 0 h 828"/>
                <a:gd name="T2" fmla="*/ 460 w 1449"/>
                <a:gd name="T3" fmla="*/ 62 h 828"/>
                <a:gd name="T4" fmla="*/ 307 w 1449"/>
                <a:gd name="T5" fmla="*/ 162 h 828"/>
                <a:gd name="T6" fmla="*/ 245 w 1449"/>
                <a:gd name="T7" fmla="*/ 186 h 828"/>
                <a:gd name="T8" fmla="*/ 186 w 1449"/>
                <a:gd name="T9" fmla="*/ 206 h 828"/>
                <a:gd name="T10" fmla="*/ 124 w 1449"/>
                <a:gd name="T11" fmla="*/ 227 h 828"/>
                <a:gd name="T12" fmla="*/ 82 w 1449"/>
                <a:gd name="T13" fmla="*/ 242 h 828"/>
                <a:gd name="T14" fmla="*/ 65 w 1449"/>
                <a:gd name="T15" fmla="*/ 246 h 828"/>
                <a:gd name="T16" fmla="*/ 49 w 1449"/>
                <a:gd name="T17" fmla="*/ 249 h 828"/>
                <a:gd name="T18" fmla="*/ 34 w 1449"/>
                <a:gd name="T19" fmla="*/ 251 h 828"/>
                <a:gd name="T20" fmla="*/ 22 w 1449"/>
                <a:gd name="T21" fmla="*/ 258 h 828"/>
                <a:gd name="T22" fmla="*/ 14 w 1449"/>
                <a:gd name="T23" fmla="*/ 262 h 828"/>
                <a:gd name="T24" fmla="*/ 5 w 1449"/>
                <a:gd name="T25" fmla="*/ 264 h 828"/>
                <a:gd name="T26" fmla="*/ 3 w 1449"/>
                <a:gd name="T27" fmla="*/ 265 h 828"/>
                <a:gd name="T28" fmla="*/ 27 w 1449"/>
                <a:gd name="T29" fmla="*/ 289 h 828"/>
                <a:gd name="T30" fmla="*/ 32 w 1449"/>
                <a:gd name="T31" fmla="*/ 296 h 828"/>
                <a:gd name="T32" fmla="*/ 40 w 1449"/>
                <a:gd name="T33" fmla="*/ 296 h 828"/>
                <a:gd name="T34" fmla="*/ 47 w 1449"/>
                <a:gd name="T35" fmla="*/ 303 h 828"/>
                <a:gd name="T36" fmla="*/ 62 w 1449"/>
                <a:gd name="T37" fmla="*/ 302 h 828"/>
                <a:gd name="T38" fmla="*/ 67 w 1449"/>
                <a:gd name="T39" fmla="*/ 307 h 828"/>
                <a:gd name="T40" fmla="*/ 76 w 1449"/>
                <a:gd name="T41" fmla="*/ 305 h 828"/>
                <a:gd name="T42" fmla="*/ 100 w 1449"/>
                <a:gd name="T43" fmla="*/ 309 h 828"/>
                <a:gd name="T44" fmla="*/ 119 w 1449"/>
                <a:gd name="T45" fmla="*/ 308 h 828"/>
                <a:gd name="T46" fmla="*/ 167 w 1449"/>
                <a:gd name="T47" fmla="*/ 306 h 828"/>
                <a:gd name="T48" fmla="*/ 199 w 1449"/>
                <a:gd name="T49" fmla="*/ 308 h 828"/>
                <a:gd name="T50" fmla="*/ 261 w 1449"/>
                <a:gd name="T51" fmla="*/ 331 h 828"/>
                <a:gd name="T52" fmla="*/ 297 w 1449"/>
                <a:gd name="T53" fmla="*/ 287 h 828"/>
                <a:gd name="T54" fmla="*/ 313 w 1449"/>
                <a:gd name="T55" fmla="*/ 252 h 828"/>
                <a:gd name="T56" fmla="*/ 392 w 1449"/>
                <a:gd name="T57" fmla="*/ 231 h 828"/>
                <a:gd name="T58" fmla="*/ 530 w 1449"/>
                <a:gd name="T59" fmla="*/ 209 h 828"/>
                <a:gd name="T60" fmla="*/ 530 w 1449"/>
                <a:gd name="T61" fmla="*/ 213 h 828"/>
                <a:gd name="T62" fmla="*/ 591 w 1449"/>
                <a:gd name="T63" fmla="*/ 116 h 828"/>
                <a:gd name="T64" fmla="*/ 558 w 1449"/>
                <a:gd name="T65" fmla="*/ 0 h 8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9" h="828">
                  <a:moveTo>
                    <a:pt x="1366" y="0"/>
                  </a:moveTo>
                  <a:cubicBezTo>
                    <a:pt x="1336" y="19"/>
                    <a:pt x="1166" y="127"/>
                    <a:pt x="1127" y="154"/>
                  </a:cubicBezTo>
                  <a:cubicBezTo>
                    <a:pt x="1087" y="182"/>
                    <a:pt x="867" y="346"/>
                    <a:pt x="753" y="402"/>
                  </a:cubicBezTo>
                  <a:cubicBezTo>
                    <a:pt x="639" y="458"/>
                    <a:pt x="627" y="444"/>
                    <a:pt x="600" y="459"/>
                  </a:cubicBezTo>
                  <a:cubicBezTo>
                    <a:pt x="572" y="475"/>
                    <a:pt x="487" y="505"/>
                    <a:pt x="457" y="511"/>
                  </a:cubicBezTo>
                  <a:cubicBezTo>
                    <a:pt x="426" y="517"/>
                    <a:pt x="325" y="551"/>
                    <a:pt x="304" y="562"/>
                  </a:cubicBezTo>
                  <a:cubicBezTo>
                    <a:pt x="283" y="573"/>
                    <a:pt x="215" y="598"/>
                    <a:pt x="203" y="600"/>
                  </a:cubicBezTo>
                  <a:cubicBezTo>
                    <a:pt x="192" y="603"/>
                    <a:pt x="169" y="606"/>
                    <a:pt x="159" y="609"/>
                  </a:cubicBezTo>
                  <a:cubicBezTo>
                    <a:pt x="150" y="613"/>
                    <a:pt x="130" y="615"/>
                    <a:pt x="119" y="615"/>
                  </a:cubicBezTo>
                  <a:cubicBezTo>
                    <a:pt x="108" y="615"/>
                    <a:pt x="94" y="614"/>
                    <a:pt x="84" y="621"/>
                  </a:cubicBezTo>
                  <a:cubicBezTo>
                    <a:pt x="75" y="627"/>
                    <a:pt x="61" y="633"/>
                    <a:pt x="53" y="639"/>
                  </a:cubicBezTo>
                  <a:cubicBezTo>
                    <a:pt x="45" y="646"/>
                    <a:pt x="35" y="650"/>
                    <a:pt x="35" y="650"/>
                  </a:cubicBezTo>
                  <a:cubicBezTo>
                    <a:pt x="11" y="653"/>
                    <a:pt x="11" y="653"/>
                    <a:pt x="11" y="653"/>
                  </a:cubicBezTo>
                  <a:cubicBezTo>
                    <a:pt x="11" y="653"/>
                    <a:pt x="7" y="654"/>
                    <a:pt x="7" y="658"/>
                  </a:cubicBezTo>
                  <a:cubicBezTo>
                    <a:pt x="7" y="658"/>
                    <a:pt x="0" y="715"/>
                    <a:pt x="65" y="715"/>
                  </a:cubicBezTo>
                  <a:cubicBezTo>
                    <a:pt x="65" y="715"/>
                    <a:pt x="64" y="729"/>
                    <a:pt x="77" y="731"/>
                  </a:cubicBezTo>
                  <a:cubicBezTo>
                    <a:pt x="89" y="732"/>
                    <a:pt x="98" y="732"/>
                    <a:pt x="98" y="732"/>
                  </a:cubicBezTo>
                  <a:cubicBezTo>
                    <a:pt x="98" y="732"/>
                    <a:pt x="98" y="749"/>
                    <a:pt x="116" y="751"/>
                  </a:cubicBezTo>
                  <a:cubicBezTo>
                    <a:pt x="134" y="753"/>
                    <a:pt x="150" y="750"/>
                    <a:pt x="150" y="748"/>
                  </a:cubicBezTo>
                  <a:cubicBezTo>
                    <a:pt x="150" y="746"/>
                    <a:pt x="152" y="758"/>
                    <a:pt x="164" y="760"/>
                  </a:cubicBezTo>
                  <a:cubicBezTo>
                    <a:pt x="175" y="763"/>
                    <a:pt x="187" y="758"/>
                    <a:pt x="187" y="758"/>
                  </a:cubicBezTo>
                  <a:cubicBezTo>
                    <a:pt x="187" y="758"/>
                    <a:pt x="217" y="766"/>
                    <a:pt x="244" y="766"/>
                  </a:cubicBezTo>
                  <a:cubicBezTo>
                    <a:pt x="272" y="765"/>
                    <a:pt x="269" y="761"/>
                    <a:pt x="291" y="762"/>
                  </a:cubicBezTo>
                  <a:cubicBezTo>
                    <a:pt x="313" y="763"/>
                    <a:pt x="393" y="762"/>
                    <a:pt x="410" y="759"/>
                  </a:cubicBezTo>
                  <a:cubicBezTo>
                    <a:pt x="427" y="756"/>
                    <a:pt x="468" y="752"/>
                    <a:pt x="488" y="765"/>
                  </a:cubicBezTo>
                  <a:cubicBezTo>
                    <a:pt x="508" y="778"/>
                    <a:pt x="590" y="828"/>
                    <a:pt x="640" y="819"/>
                  </a:cubicBezTo>
                  <a:cubicBezTo>
                    <a:pt x="690" y="810"/>
                    <a:pt x="725" y="772"/>
                    <a:pt x="730" y="711"/>
                  </a:cubicBezTo>
                  <a:cubicBezTo>
                    <a:pt x="735" y="650"/>
                    <a:pt x="746" y="631"/>
                    <a:pt x="770" y="623"/>
                  </a:cubicBezTo>
                  <a:cubicBezTo>
                    <a:pt x="794" y="615"/>
                    <a:pt x="867" y="585"/>
                    <a:pt x="960" y="573"/>
                  </a:cubicBezTo>
                  <a:cubicBezTo>
                    <a:pt x="1053" y="561"/>
                    <a:pt x="1297" y="518"/>
                    <a:pt x="1297" y="518"/>
                  </a:cubicBezTo>
                  <a:cubicBezTo>
                    <a:pt x="1299" y="527"/>
                    <a:pt x="1299" y="527"/>
                    <a:pt x="1299" y="527"/>
                  </a:cubicBezTo>
                  <a:cubicBezTo>
                    <a:pt x="1349" y="446"/>
                    <a:pt x="1397" y="366"/>
                    <a:pt x="1449" y="286"/>
                  </a:cubicBezTo>
                  <a:cubicBezTo>
                    <a:pt x="1407" y="194"/>
                    <a:pt x="1365" y="102"/>
                    <a:pt x="1366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Freeform 8">
              <a:extLst>
                <a:ext uri="{FF2B5EF4-FFF2-40B4-BE49-F238E27FC236}">
                  <a16:creationId xmlns:a16="http://schemas.microsoft.com/office/drawing/2014/main" id="{200B430D-FE91-4D96-963C-ECDA3516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827"/>
              <a:ext cx="407" cy="882"/>
            </a:xfrm>
            <a:custGeom>
              <a:avLst/>
              <a:gdLst>
                <a:gd name="T0" fmla="*/ 191 w 510"/>
                <a:gd name="T1" fmla="*/ 201 h 1106"/>
                <a:gd name="T2" fmla="*/ 200 w 510"/>
                <a:gd name="T3" fmla="*/ 48 h 1106"/>
                <a:gd name="T4" fmla="*/ 172 w 510"/>
                <a:gd name="T5" fmla="*/ 15 h 1106"/>
                <a:gd name="T6" fmla="*/ 134 w 510"/>
                <a:gd name="T7" fmla="*/ 2 h 1106"/>
                <a:gd name="T8" fmla="*/ 68 w 510"/>
                <a:gd name="T9" fmla="*/ 11 h 1106"/>
                <a:gd name="T10" fmla="*/ 29 w 510"/>
                <a:gd name="T11" fmla="*/ 29 h 1106"/>
                <a:gd name="T12" fmla="*/ 27 w 510"/>
                <a:gd name="T13" fmla="*/ 30 h 1106"/>
                <a:gd name="T14" fmla="*/ 61 w 510"/>
                <a:gd name="T15" fmla="*/ 146 h 1106"/>
                <a:gd name="T16" fmla="*/ 0 w 510"/>
                <a:gd name="T17" fmla="*/ 243 h 1106"/>
                <a:gd name="T18" fmla="*/ 50 w 510"/>
                <a:gd name="T19" fmla="*/ 447 h 1106"/>
                <a:gd name="T20" fmla="*/ 125 w 510"/>
                <a:gd name="T21" fmla="*/ 432 h 1106"/>
                <a:gd name="T22" fmla="*/ 122 w 510"/>
                <a:gd name="T23" fmla="*/ 403 h 1106"/>
                <a:gd name="T24" fmla="*/ 191 w 510"/>
                <a:gd name="T25" fmla="*/ 201 h 1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0" h="1106">
                  <a:moveTo>
                    <a:pt x="470" y="496"/>
                  </a:moveTo>
                  <a:cubicBezTo>
                    <a:pt x="492" y="324"/>
                    <a:pt x="510" y="166"/>
                    <a:pt x="492" y="118"/>
                  </a:cubicBezTo>
                  <a:cubicBezTo>
                    <a:pt x="474" y="70"/>
                    <a:pt x="444" y="48"/>
                    <a:pt x="422" y="38"/>
                  </a:cubicBezTo>
                  <a:cubicBezTo>
                    <a:pt x="400" y="28"/>
                    <a:pt x="370" y="0"/>
                    <a:pt x="330" y="2"/>
                  </a:cubicBezTo>
                  <a:cubicBezTo>
                    <a:pt x="290" y="4"/>
                    <a:pt x="212" y="12"/>
                    <a:pt x="168" y="26"/>
                  </a:cubicBezTo>
                  <a:cubicBezTo>
                    <a:pt x="124" y="40"/>
                    <a:pt x="88" y="60"/>
                    <a:pt x="70" y="72"/>
                  </a:cubicBezTo>
                  <a:cubicBezTo>
                    <a:pt x="69" y="72"/>
                    <a:pt x="68" y="73"/>
                    <a:pt x="67" y="74"/>
                  </a:cubicBezTo>
                  <a:cubicBezTo>
                    <a:pt x="65" y="177"/>
                    <a:pt x="108" y="268"/>
                    <a:pt x="150" y="360"/>
                  </a:cubicBezTo>
                  <a:cubicBezTo>
                    <a:pt x="97" y="440"/>
                    <a:pt x="49" y="521"/>
                    <a:pt x="0" y="601"/>
                  </a:cubicBezTo>
                  <a:cubicBezTo>
                    <a:pt x="124" y="1106"/>
                    <a:pt x="124" y="1106"/>
                    <a:pt x="124" y="1106"/>
                  </a:cubicBezTo>
                  <a:cubicBezTo>
                    <a:pt x="310" y="1070"/>
                    <a:pt x="310" y="1070"/>
                    <a:pt x="310" y="1070"/>
                  </a:cubicBezTo>
                  <a:cubicBezTo>
                    <a:pt x="310" y="1070"/>
                    <a:pt x="290" y="1022"/>
                    <a:pt x="302" y="996"/>
                  </a:cubicBezTo>
                  <a:cubicBezTo>
                    <a:pt x="314" y="970"/>
                    <a:pt x="448" y="668"/>
                    <a:pt x="470" y="49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Freeform 9">
              <a:extLst>
                <a:ext uri="{FF2B5EF4-FFF2-40B4-BE49-F238E27FC236}">
                  <a16:creationId xmlns:a16="http://schemas.microsoft.com/office/drawing/2014/main" id="{BCC7E49F-9F30-4456-BFBE-5011C6182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" y="1827"/>
              <a:ext cx="346" cy="855"/>
            </a:xfrm>
            <a:custGeom>
              <a:avLst/>
              <a:gdLst>
                <a:gd name="T0" fmla="*/ 173 w 433"/>
                <a:gd name="T1" fmla="*/ 48 h 1072"/>
                <a:gd name="T2" fmla="*/ 145 w 433"/>
                <a:gd name="T3" fmla="*/ 15 h 1072"/>
                <a:gd name="T4" fmla="*/ 107 w 433"/>
                <a:gd name="T5" fmla="*/ 2 h 1072"/>
                <a:gd name="T6" fmla="*/ 42 w 433"/>
                <a:gd name="T7" fmla="*/ 11 h 1072"/>
                <a:gd name="T8" fmla="*/ 2 w 433"/>
                <a:gd name="T9" fmla="*/ 29 h 1072"/>
                <a:gd name="T10" fmla="*/ 0 w 433"/>
                <a:gd name="T11" fmla="*/ 30 h 1072"/>
                <a:gd name="T12" fmla="*/ 1 w 433"/>
                <a:gd name="T13" fmla="*/ 45 h 1072"/>
                <a:gd name="T14" fmla="*/ 2 w 433"/>
                <a:gd name="T15" fmla="*/ 45 h 1072"/>
                <a:gd name="T16" fmla="*/ 42 w 433"/>
                <a:gd name="T17" fmla="*/ 26 h 1072"/>
                <a:gd name="T18" fmla="*/ 107 w 433"/>
                <a:gd name="T19" fmla="*/ 17 h 1072"/>
                <a:gd name="T20" fmla="*/ 145 w 433"/>
                <a:gd name="T21" fmla="*/ 31 h 1072"/>
                <a:gd name="T22" fmla="*/ 173 w 433"/>
                <a:gd name="T23" fmla="*/ 63 h 1072"/>
                <a:gd name="T24" fmla="*/ 177 w 433"/>
                <a:gd name="T25" fmla="*/ 83 h 1072"/>
                <a:gd name="T26" fmla="*/ 173 w 433"/>
                <a:gd name="T27" fmla="*/ 48 h 1072"/>
                <a:gd name="T28" fmla="*/ 95 w 433"/>
                <a:gd name="T29" fmla="*/ 434 h 1072"/>
                <a:gd name="T30" fmla="*/ 99 w 433"/>
                <a:gd name="T31" fmla="*/ 432 h 1072"/>
                <a:gd name="T32" fmla="*/ 95 w 433"/>
                <a:gd name="T33" fmla="*/ 420 h 1072"/>
                <a:gd name="T34" fmla="*/ 95 w 433"/>
                <a:gd name="T35" fmla="*/ 434 h 10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3" h="1072">
                  <a:moveTo>
                    <a:pt x="425" y="118"/>
                  </a:moveTo>
                  <a:cubicBezTo>
                    <a:pt x="407" y="70"/>
                    <a:pt x="377" y="48"/>
                    <a:pt x="355" y="38"/>
                  </a:cubicBezTo>
                  <a:cubicBezTo>
                    <a:pt x="333" y="28"/>
                    <a:pt x="303" y="0"/>
                    <a:pt x="263" y="2"/>
                  </a:cubicBezTo>
                  <a:cubicBezTo>
                    <a:pt x="223" y="4"/>
                    <a:pt x="145" y="12"/>
                    <a:pt x="101" y="26"/>
                  </a:cubicBezTo>
                  <a:cubicBezTo>
                    <a:pt x="57" y="40"/>
                    <a:pt x="21" y="60"/>
                    <a:pt x="3" y="72"/>
                  </a:cubicBezTo>
                  <a:cubicBezTo>
                    <a:pt x="2" y="72"/>
                    <a:pt x="1" y="73"/>
                    <a:pt x="0" y="74"/>
                  </a:cubicBezTo>
                  <a:cubicBezTo>
                    <a:pt x="0" y="87"/>
                    <a:pt x="0" y="99"/>
                    <a:pt x="1" y="112"/>
                  </a:cubicBezTo>
                  <a:cubicBezTo>
                    <a:pt x="2" y="111"/>
                    <a:pt x="3" y="111"/>
                    <a:pt x="3" y="110"/>
                  </a:cubicBezTo>
                  <a:cubicBezTo>
                    <a:pt x="21" y="98"/>
                    <a:pt x="57" y="78"/>
                    <a:pt x="101" y="64"/>
                  </a:cubicBezTo>
                  <a:cubicBezTo>
                    <a:pt x="145" y="50"/>
                    <a:pt x="223" y="42"/>
                    <a:pt x="263" y="40"/>
                  </a:cubicBezTo>
                  <a:cubicBezTo>
                    <a:pt x="303" y="38"/>
                    <a:pt x="333" y="66"/>
                    <a:pt x="355" y="76"/>
                  </a:cubicBezTo>
                  <a:cubicBezTo>
                    <a:pt x="377" y="86"/>
                    <a:pt x="407" y="108"/>
                    <a:pt x="425" y="156"/>
                  </a:cubicBezTo>
                  <a:cubicBezTo>
                    <a:pt x="429" y="167"/>
                    <a:pt x="431" y="184"/>
                    <a:pt x="432" y="205"/>
                  </a:cubicBezTo>
                  <a:cubicBezTo>
                    <a:pt x="433" y="165"/>
                    <a:pt x="431" y="135"/>
                    <a:pt x="425" y="118"/>
                  </a:cubicBezTo>
                  <a:close/>
                  <a:moveTo>
                    <a:pt x="233" y="1072"/>
                  </a:moveTo>
                  <a:cubicBezTo>
                    <a:pt x="243" y="1070"/>
                    <a:pt x="243" y="1070"/>
                    <a:pt x="243" y="1070"/>
                  </a:cubicBezTo>
                  <a:cubicBezTo>
                    <a:pt x="243" y="1070"/>
                    <a:pt x="237" y="1056"/>
                    <a:pt x="234" y="1038"/>
                  </a:cubicBezTo>
                  <a:cubicBezTo>
                    <a:pt x="230" y="1048"/>
                    <a:pt x="231" y="1060"/>
                    <a:pt x="233" y="1072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10">
              <a:extLst>
                <a:ext uri="{FF2B5EF4-FFF2-40B4-BE49-F238E27FC236}">
                  <a16:creationId xmlns:a16="http://schemas.microsoft.com/office/drawing/2014/main" id="{E24E63B8-19DF-49F2-B199-0A1B5A4E2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827"/>
              <a:ext cx="407" cy="882"/>
            </a:xfrm>
            <a:custGeom>
              <a:avLst/>
              <a:gdLst>
                <a:gd name="T0" fmla="*/ 191 w 510"/>
                <a:gd name="T1" fmla="*/ 201 h 1106"/>
                <a:gd name="T2" fmla="*/ 200 w 510"/>
                <a:gd name="T3" fmla="*/ 48 h 1106"/>
                <a:gd name="T4" fmla="*/ 172 w 510"/>
                <a:gd name="T5" fmla="*/ 15 h 1106"/>
                <a:gd name="T6" fmla="*/ 134 w 510"/>
                <a:gd name="T7" fmla="*/ 2 h 1106"/>
                <a:gd name="T8" fmla="*/ 68 w 510"/>
                <a:gd name="T9" fmla="*/ 11 h 1106"/>
                <a:gd name="T10" fmla="*/ 29 w 510"/>
                <a:gd name="T11" fmla="*/ 29 h 1106"/>
                <a:gd name="T12" fmla="*/ 27 w 510"/>
                <a:gd name="T13" fmla="*/ 30 h 1106"/>
                <a:gd name="T14" fmla="*/ 61 w 510"/>
                <a:gd name="T15" fmla="*/ 146 h 1106"/>
                <a:gd name="T16" fmla="*/ 0 w 510"/>
                <a:gd name="T17" fmla="*/ 243 h 1106"/>
                <a:gd name="T18" fmla="*/ 50 w 510"/>
                <a:gd name="T19" fmla="*/ 447 h 1106"/>
                <a:gd name="T20" fmla="*/ 125 w 510"/>
                <a:gd name="T21" fmla="*/ 432 h 1106"/>
                <a:gd name="T22" fmla="*/ 122 w 510"/>
                <a:gd name="T23" fmla="*/ 403 h 1106"/>
                <a:gd name="T24" fmla="*/ 191 w 510"/>
                <a:gd name="T25" fmla="*/ 201 h 1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0" h="1106">
                  <a:moveTo>
                    <a:pt x="470" y="496"/>
                  </a:moveTo>
                  <a:cubicBezTo>
                    <a:pt x="492" y="324"/>
                    <a:pt x="510" y="166"/>
                    <a:pt x="492" y="118"/>
                  </a:cubicBezTo>
                  <a:cubicBezTo>
                    <a:pt x="474" y="70"/>
                    <a:pt x="444" y="48"/>
                    <a:pt x="422" y="38"/>
                  </a:cubicBezTo>
                  <a:cubicBezTo>
                    <a:pt x="400" y="28"/>
                    <a:pt x="370" y="0"/>
                    <a:pt x="330" y="2"/>
                  </a:cubicBezTo>
                  <a:cubicBezTo>
                    <a:pt x="290" y="4"/>
                    <a:pt x="212" y="12"/>
                    <a:pt x="168" y="26"/>
                  </a:cubicBezTo>
                  <a:cubicBezTo>
                    <a:pt x="124" y="40"/>
                    <a:pt x="88" y="60"/>
                    <a:pt x="70" y="72"/>
                  </a:cubicBezTo>
                  <a:cubicBezTo>
                    <a:pt x="69" y="72"/>
                    <a:pt x="68" y="73"/>
                    <a:pt x="67" y="74"/>
                  </a:cubicBezTo>
                  <a:cubicBezTo>
                    <a:pt x="65" y="177"/>
                    <a:pt x="108" y="268"/>
                    <a:pt x="150" y="360"/>
                  </a:cubicBezTo>
                  <a:cubicBezTo>
                    <a:pt x="97" y="440"/>
                    <a:pt x="49" y="521"/>
                    <a:pt x="0" y="601"/>
                  </a:cubicBezTo>
                  <a:cubicBezTo>
                    <a:pt x="124" y="1106"/>
                    <a:pt x="124" y="1106"/>
                    <a:pt x="124" y="1106"/>
                  </a:cubicBezTo>
                  <a:cubicBezTo>
                    <a:pt x="310" y="1070"/>
                    <a:pt x="310" y="1070"/>
                    <a:pt x="310" y="1070"/>
                  </a:cubicBezTo>
                  <a:cubicBezTo>
                    <a:pt x="310" y="1070"/>
                    <a:pt x="290" y="1022"/>
                    <a:pt x="302" y="996"/>
                  </a:cubicBezTo>
                  <a:cubicBezTo>
                    <a:pt x="314" y="970"/>
                    <a:pt x="448" y="668"/>
                    <a:pt x="470" y="49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Freeform 11">
              <a:extLst>
                <a:ext uri="{FF2B5EF4-FFF2-40B4-BE49-F238E27FC236}">
                  <a16:creationId xmlns:a16="http://schemas.microsoft.com/office/drawing/2014/main" id="{BA7B594F-6E7C-4BB5-834A-7144EA7A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2439"/>
              <a:ext cx="99" cy="52"/>
            </a:xfrm>
            <a:custGeom>
              <a:avLst/>
              <a:gdLst>
                <a:gd name="T0" fmla="*/ 0 w 123"/>
                <a:gd name="T1" fmla="*/ 8 h 66"/>
                <a:gd name="T2" fmla="*/ 10 w 123"/>
                <a:gd name="T3" fmla="*/ 3 h 66"/>
                <a:gd name="T4" fmla="*/ 18 w 123"/>
                <a:gd name="T5" fmla="*/ 2 h 66"/>
                <a:gd name="T6" fmla="*/ 24 w 123"/>
                <a:gd name="T7" fmla="*/ 3 h 66"/>
                <a:gd name="T8" fmla="*/ 52 w 123"/>
                <a:gd name="T9" fmla="*/ 25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66">
                  <a:moveTo>
                    <a:pt x="0" y="22"/>
                  </a:moveTo>
                  <a:cubicBezTo>
                    <a:pt x="0" y="22"/>
                    <a:pt x="17" y="14"/>
                    <a:pt x="25" y="8"/>
                  </a:cubicBezTo>
                  <a:cubicBezTo>
                    <a:pt x="33" y="2"/>
                    <a:pt x="37" y="2"/>
                    <a:pt x="41" y="2"/>
                  </a:cubicBezTo>
                  <a:cubicBezTo>
                    <a:pt x="45" y="2"/>
                    <a:pt x="54" y="0"/>
                    <a:pt x="57" y="8"/>
                  </a:cubicBezTo>
                  <a:cubicBezTo>
                    <a:pt x="61" y="15"/>
                    <a:pt x="90" y="56"/>
                    <a:pt x="123" y="6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12">
              <a:extLst>
                <a:ext uri="{FF2B5EF4-FFF2-40B4-BE49-F238E27FC236}">
                  <a16:creationId xmlns:a16="http://schemas.microsoft.com/office/drawing/2014/main" id="{BB4B5E4A-A197-4C27-AC6D-E48F0F14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448"/>
              <a:ext cx="21" cy="22"/>
            </a:xfrm>
            <a:custGeom>
              <a:avLst/>
              <a:gdLst>
                <a:gd name="T0" fmla="*/ 0 w 27"/>
                <a:gd name="T1" fmla="*/ 12 h 27"/>
                <a:gd name="T2" fmla="*/ 6 w 27"/>
                <a:gd name="T3" fmla="*/ 6 h 27"/>
                <a:gd name="T4" fmla="*/ 9 w 27"/>
                <a:gd name="T5" fmla="*/ 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cubicBezTo>
                    <a:pt x="0" y="27"/>
                    <a:pt x="14" y="17"/>
                    <a:pt x="17" y="12"/>
                  </a:cubicBezTo>
                  <a:cubicBezTo>
                    <a:pt x="20" y="8"/>
                    <a:pt x="22" y="0"/>
                    <a:pt x="27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13">
              <a:extLst>
                <a:ext uri="{FF2B5EF4-FFF2-40B4-BE49-F238E27FC236}">
                  <a16:creationId xmlns:a16="http://schemas.microsoft.com/office/drawing/2014/main" id="{FE915675-19B7-4C87-B254-26D896B4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2476"/>
              <a:ext cx="5" cy="6"/>
            </a:xfrm>
            <a:custGeom>
              <a:avLst/>
              <a:gdLst>
                <a:gd name="T0" fmla="*/ 0 w 6"/>
                <a:gd name="T1" fmla="*/ 3 h 8"/>
                <a:gd name="T2" fmla="*/ 3 w 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8"/>
                    <a:pt x="6" y="4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14">
              <a:extLst>
                <a:ext uri="{FF2B5EF4-FFF2-40B4-BE49-F238E27FC236}">
                  <a16:creationId xmlns:a16="http://schemas.microsoft.com/office/drawing/2014/main" id="{89EBF352-2CB8-46C9-8CC9-F591FFBA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405"/>
              <a:ext cx="23" cy="11"/>
            </a:xfrm>
            <a:custGeom>
              <a:avLst/>
              <a:gdLst>
                <a:gd name="T0" fmla="*/ 0 w 29"/>
                <a:gd name="T1" fmla="*/ 2 h 14"/>
                <a:gd name="T2" fmla="*/ 3 w 29"/>
                <a:gd name="T3" fmla="*/ 5 h 14"/>
                <a:gd name="T4" fmla="*/ 8 w 29"/>
                <a:gd name="T5" fmla="*/ 6 h 14"/>
                <a:gd name="T6" fmla="*/ 8 w 2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4">
                  <a:moveTo>
                    <a:pt x="0" y="4"/>
                  </a:moveTo>
                  <a:cubicBezTo>
                    <a:pt x="3" y="7"/>
                    <a:pt x="3" y="10"/>
                    <a:pt x="8" y="12"/>
                  </a:cubicBezTo>
                  <a:cubicBezTo>
                    <a:pt x="11" y="13"/>
                    <a:pt x="17" y="14"/>
                    <a:pt x="20" y="14"/>
                  </a:cubicBezTo>
                  <a:cubicBezTo>
                    <a:pt x="29" y="14"/>
                    <a:pt x="29" y="3"/>
                    <a:pt x="21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15">
              <a:extLst>
                <a:ext uri="{FF2B5EF4-FFF2-40B4-BE49-F238E27FC236}">
                  <a16:creationId xmlns:a16="http://schemas.microsoft.com/office/drawing/2014/main" id="{16DC7352-09D8-4455-AA06-D0CF7C3E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462"/>
              <a:ext cx="85" cy="14"/>
            </a:xfrm>
            <a:custGeom>
              <a:avLst/>
              <a:gdLst>
                <a:gd name="T0" fmla="*/ 0 w 106"/>
                <a:gd name="T1" fmla="*/ 2 h 17"/>
                <a:gd name="T2" fmla="*/ 15 w 106"/>
                <a:gd name="T3" fmla="*/ 7 h 17"/>
                <a:gd name="T4" fmla="*/ 26 w 106"/>
                <a:gd name="T5" fmla="*/ 8 h 17"/>
                <a:gd name="T6" fmla="*/ 36 w 106"/>
                <a:gd name="T7" fmla="*/ 4 h 17"/>
                <a:gd name="T8" fmla="*/ 41 w 106"/>
                <a:gd name="T9" fmla="*/ 2 h 17"/>
                <a:gd name="T10" fmla="*/ 43 w 106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7">
                  <a:moveTo>
                    <a:pt x="0" y="3"/>
                  </a:moveTo>
                  <a:cubicBezTo>
                    <a:pt x="13" y="5"/>
                    <a:pt x="25" y="14"/>
                    <a:pt x="38" y="16"/>
                  </a:cubicBezTo>
                  <a:cubicBezTo>
                    <a:pt x="46" y="17"/>
                    <a:pt x="56" y="17"/>
                    <a:pt x="64" y="17"/>
                  </a:cubicBezTo>
                  <a:cubicBezTo>
                    <a:pt x="73" y="16"/>
                    <a:pt x="79" y="11"/>
                    <a:pt x="87" y="8"/>
                  </a:cubicBezTo>
                  <a:cubicBezTo>
                    <a:pt x="91" y="6"/>
                    <a:pt x="95" y="5"/>
                    <a:pt x="99" y="3"/>
                  </a:cubicBezTo>
                  <a:cubicBezTo>
                    <a:pt x="100" y="3"/>
                    <a:pt x="106" y="0"/>
                    <a:pt x="104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16">
              <a:extLst>
                <a:ext uri="{FF2B5EF4-FFF2-40B4-BE49-F238E27FC236}">
                  <a16:creationId xmlns:a16="http://schemas.microsoft.com/office/drawing/2014/main" id="{0D9EB397-CE95-4FD5-9B45-24E12ED9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2452"/>
              <a:ext cx="48" cy="8"/>
            </a:xfrm>
            <a:custGeom>
              <a:avLst/>
              <a:gdLst>
                <a:gd name="T0" fmla="*/ 2 w 60"/>
                <a:gd name="T1" fmla="*/ 4 h 10"/>
                <a:gd name="T2" fmla="*/ 0 w 60"/>
                <a:gd name="T3" fmla="*/ 4 h 10"/>
                <a:gd name="T4" fmla="*/ 8 w 60"/>
                <a:gd name="T5" fmla="*/ 2 h 10"/>
                <a:gd name="T6" fmla="*/ 24 w 6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0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6" y="10"/>
                    <a:pt x="13" y="7"/>
                    <a:pt x="19" y="6"/>
                  </a:cubicBezTo>
                  <a:cubicBezTo>
                    <a:pt x="32" y="3"/>
                    <a:pt x="46" y="1"/>
                    <a:pt x="6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17">
              <a:extLst>
                <a:ext uri="{FF2B5EF4-FFF2-40B4-BE49-F238E27FC236}">
                  <a16:creationId xmlns:a16="http://schemas.microsoft.com/office/drawing/2014/main" id="{B5FAB0CA-82DA-4C6C-BB80-7F32CAB8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959"/>
              <a:ext cx="105" cy="156"/>
            </a:xfrm>
            <a:custGeom>
              <a:avLst/>
              <a:gdLst>
                <a:gd name="T0" fmla="*/ 0 w 132"/>
                <a:gd name="T1" fmla="*/ 80 h 195"/>
                <a:gd name="T2" fmla="*/ 14 w 132"/>
                <a:gd name="T3" fmla="*/ 42 h 195"/>
                <a:gd name="T4" fmla="*/ 29 w 132"/>
                <a:gd name="T5" fmla="*/ 21 h 195"/>
                <a:gd name="T6" fmla="*/ 41 w 132"/>
                <a:gd name="T7" fmla="*/ 11 h 195"/>
                <a:gd name="T8" fmla="*/ 53 w 132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95">
                  <a:moveTo>
                    <a:pt x="0" y="195"/>
                  </a:moveTo>
                  <a:cubicBezTo>
                    <a:pt x="16" y="166"/>
                    <a:pt x="22" y="132"/>
                    <a:pt x="36" y="101"/>
                  </a:cubicBezTo>
                  <a:cubicBezTo>
                    <a:pt x="45" y="83"/>
                    <a:pt x="58" y="63"/>
                    <a:pt x="74" y="51"/>
                  </a:cubicBezTo>
                  <a:cubicBezTo>
                    <a:pt x="84" y="44"/>
                    <a:pt x="94" y="37"/>
                    <a:pt x="103" y="29"/>
                  </a:cubicBezTo>
                  <a:cubicBezTo>
                    <a:pt x="113" y="20"/>
                    <a:pt x="122" y="8"/>
                    <a:pt x="132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18">
              <a:extLst>
                <a:ext uri="{FF2B5EF4-FFF2-40B4-BE49-F238E27FC236}">
                  <a16:creationId xmlns:a16="http://schemas.microsoft.com/office/drawing/2014/main" id="{2858B339-0BB7-45FF-833A-AB2122BB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927"/>
              <a:ext cx="16" cy="90"/>
            </a:xfrm>
            <a:custGeom>
              <a:avLst/>
              <a:gdLst>
                <a:gd name="T0" fmla="*/ 0 w 20"/>
                <a:gd name="T1" fmla="*/ 45 h 113"/>
                <a:gd name="T2" fmla="*/ 4 w 20"/>
                <a:gd name="T3" fmla="*/ 29 h 113"/>
                <a:gd name="T4" fmla="*/ 8 w 20"/>
                <a:gd name="T5" fmla="*/ 0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13">
                  <a:moveTo>
                    <a:pt x="0" y="113"/>
                  </a:moveTo>
                  <a:cubicBezTo>
                    <a:pt x="2" y="99"/>
                    <a:pt x="9" y="86"/>
                    <a:pt x="10" y="72"/>
                  </a:cubicBezTo>
                  <a:cubicBezTo>
                    <a:pt x="13" y="48"/>
                    <a:pt x="17" y="24"/>
                    <a:pt x="2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Freeform 19">
              <a:extLst>
                <a:ext uri="{FF2B5EF4-FFF2-40B4-BE49-F238E27FC236}">
                  <a16:creationId xmlns:a16="http://schemas.microsoft.com/office/drawing/2014/main" id="{702CB29E-698B-46CA-A446-6CAD93B3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937"/>
              <a:ext cx="18" cy="31"/>
            </a:xfrm>
            <a:custGeom>
              <a:avLst/>
              <a:gdLst>
                <a:gd name="T0" fmla="*/ 0 w 22"/>
                <a:gd name="T1" fmla="*/ 16 h 39"/>
                <a:gd name="T2" fmla="*/ 10 w 22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9">
                  <a:moveTo>
                    <a:pt x="0" y="39"/>
                  </a:moveTo>
                  <a:cubicBezTo>
                    <a:pt x="8" y="27"/>
                    <a:pt x="14" y="13"/>
                    <a:pt x="22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Freeform 20">
              <a:extLst>
                <a:ext uri="{FF2B5EF4-FFF2-40B4-BE49-F238E27FC236}">
                  <a16:creationId xmlns:a16="http://schemas.microsoft.com/office/drawing/2014/main" id="{2F98F73F-17E5-4C19-9274-E1C09B482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23"/>
              <a:ext cx="1095" cy="1050"/>
            </a:xfrm>
            <a:custGeom>
              <a:avLst/>
              <a:gdLst>
                <a:gd name="T0" fmla="*/ 558 w 1371"/>
                <a:gd name="T1" fmla="*/ 390 h 1317"/>
                <a:gd name="T2" fmla="*/ 524 w 1371"/>
                <a:gd name="T3" fmla="*/ 373 h 1317"/>
                <a:gd name="T4" fmla="*/ 439 w 1371"/>
                <a:gd name="T5" fmla="*/ 328 h 1317"/>
                <a:gd name="T6" fmla="*/ 250 w 1371"/>
                <a:gd name="T7" fmla="*/ 214 h 1317"/>
                <a:gd name="T8" fmla="*/ 198 w 1371"/>
                <a:gd name="T9" fmla="*/ 164 h 1317"/>
                <a:gd name="T10" fmla="*/ 149 w 1371"/>
                <a:gd name="T11" fmla="*/ 112 h 1317"/>
                <a:gd name="T12" fmla="*/ 121 w 1371"/>
                <a:gd name="T13" fmla="*/ 85 h 1317"/>
                <a:gd name="T14" fmla="*/ 93 w 1371"/>
                <a:gd name="T15" fmla="*/ 62 h 1317"/>
                <a:gd name="T16" fmla="*/ 76 w 1371"/>
                <a:gd name="T17" fmla="*/ 45 h 1317"/>
                <a:gd name="T18" fmla="*/ 61 w 1371"/>
                <a:gd name="T19" fmla="*/ 29 h 1317"/>
                <a:gd name="T20" fmla="*/ 47 w 1371"/>
                <a:gd name="T21" fmla="*/ 17 h 1317"/>
                <a:gd name="T22" fmla="*/ 34 w 1371"/>
                <a:gd name="T23" fmla="*/ 2 h 1317"/>
                <a:gd name="T24" fmla="*/ 27 w 1371"/>
                <a:gd name="T25" fmla="*/ 5 h 1317"/>
                <a:gd name="T26" fmla="*/ 21 w 1371"/>
                <a:gd name="T27" fmla="*/ 13 h 1317"/>
                <a:gd name="T28" fmla="*/ 13 w 1371"/>
                <a:gd name="T29" fmla="*/ 14 h 1317"/>
                <a:gd name="T30" fmla="*/ 9 w 1371"/>
                <a:gd name="T31" fmla="*/ 26 h 1317"/>
                <a:gd name="T32" fmla="*/ 3 w 1371"/>
                <a:gd name="T33" fmla="*/ 40 h 1317"/>
                <a:gd name="T34" fmla="*/ 1 w 1371"/>
                <a:gd name="T35" fmla="*/ 50 h 1317"/>
                <a:gd name="T36" fmla="*/ 6 w 1371"/>
                <a:gd name="T37" fmla="*/ 60 h 1317"/>
                <a:gd name="T38" fmla="*/ 6 w 1371"/>
                <a:gd name="T39" fmla="*/ 77 h 1317"/>
                <a:gd name="T40" fmla="*/ 12 w 1371"/>
                <a:gd name="T41" fmla="*/ 87 h 1317"/>
                <a:gd name="T42" fmla="*/ 18 w 1371"/>
                <a:gd name="T43" fmla="*/ 113 h 1317"/>
                <a:gd name="T44" fmla="*/ 58 w 1371"/>
                <a:gd name="T45" fmla="*/ 177 h 1317"/>
                <a:gd name="T46" fmla="*/ 75 w 1371"/>
                <a:gd name="T47" fmla="*/ 216 h 1317"/>
                <a:gd name="T48" fmla="*/ 102 w 1371"/>
                <a:gd name="T49" fmla="*/ 284 h 1317"/>
                <a:gd name="T50" fmla="*/ 155 w 1371"/>
                <a:gd name="T51" fmla="*/ 288 h 1317"/>
                <a:gd name="T52" fmla="*/ 199 w 1371"/>
                <a:gd name="T53" fmla="*/ 292 h 1317"/>
                <a:gd name="T54" fmla="*/ 306 w 1371"/>
                <a:gd name="T55" fmla="*/ 406 h 1317"/>
                <a:gd name="T56" fmla="*/ 383 w 1371"/>
                <a:gd name="T57" fmla="*/ 486 h 1317"/>
                <a:gd name="T58" fmla="*/ 497 w 1371"/>
                <a:gd name="T59" fmla="*/ 532 h 1317"/>
                <a:gd name="T60" fmla="*/ 498 w 1371"/>
                <a:gd name="T61" fmla="*/ 532 h 1317"/>
                <a:gd name="T62" fmla="*/ 537 w 1371"/>
                <a:gd name="T63" fmla="*/ 441 h 1317"/>
                <a:gd name="T64" fmla="*/ 558 w 1371"/>
                <a:gd name="T65" fmla="*/ 390 h 1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71" h="1317">
                  <a:moveTo>
                    <a:pt x="1371" y="965"/>
                  </a:moveTo>
                  <a:cubicBezTo>
                    <a:pt x="1338" y="948"/>
                    <a:pt x="1297" y="927"/>
                    <a:pt x="1287" y="923"/>
                  </a:cubicBezTo>
                  <a:cubicBezTo>
                    <a:pt x="1269" y="917"/>
                    <a:pt x="1117" y="825"/>
                    <a:pt x="1081" y="810"/>
                  </a:cubicBezTo>
                  <a:cubicBezTo>
                    <a:pt x="1044" y="796"/>
                    <a:pt x="757" y="652"/>
                    <a:pt x="615" y="528"/>
                  </a:cubicBezTo>
                  <a:cubicBezTo>
                    <a:pt x="591" y="508"/>
                    <a:pt x="502" y="420"/>
                    <a:pt x="488" y="405"/>
                  </a:cubicBezTo>
                  <a:cubicBezTo>
                    <a:pt x="473" y="389"/>
                    <a:pt x="377" y="286"/>
                    <a:pt x="366" y="276"/>
                  </a:cubicBezTo>
                  <a:cubicBezTo>
                    <a:pt x="355" y="267"/>
                    <a:pt x="318" y="221"/>
                    <a:pt x="297" y="211"/>
                  </a:cubicBezTo>
                  <a:cubicBezTo>
                    <a:pt x="277" y="202"/>
                    <a:pt x="244" y="165"/>
                    <a:pt x="231" y="154"/>
                  </a:cubicBezTo>
                  <a:cubicBezTo>
                    <a:pt x="217" y="142"/>
                    <a:pt x="192" y="120"/>
                    <a:pt x="186" y="111"/>
                  </a:cubicBezTo>
                  <a:cubicBezTo>
                    <a:pt x="181" y="102"/>
                    <a:pt x="160" y="78"/>
                    <a:pt x="152" y="73"/>
                  </a:cubicBezTo>
                  <a:cubicBezTo>
                    <a:pt x="144" y="68"/>
                    <a:pt x="119" y="46"/>
                    <a:pt x="116" y="42"/>
                  </a:cubicBezTo>
                  <a:cubicBezTo>
                    <a:pt x="113" y="38"/>
                    <a:pt x="102" y="11"/>
                    <a:pt x="82" y="3"/>
                  </a:cubicBezTo>
                  <a:cubicBezTo>
                    <a:pt x="74" y="0"/>
                    <a:pt x="68" y="13"/>
                    <a:pt x="68" y="13"/>
                  </a:cubicBezTo>
                  <a:cubicBezTo>
                    <a:pt x="68" y="13"/>
                    <a:pt x="53" y="20"/>
                    <a:pt x="50" y="31"/>
                  </a:cubicBezTo>
                  <a:cubicBezTo>
                    <a:pt x="50" y="31"/>
                    <a:pt x="35" y="27"/>
                    <a:pt x="31" y="32"/>
                  </a:cubicBezTo>
                  <a:cubicBezTo>
                    <a:pt x="27" y="37"/>
                    <a:pt x="19" y="55"/>
                    <a:pt x="23" y="67"/>
                  </a:cubicBezTo>
                  <a:cubicBezTo>
                    <a:pt x="23" y="67"/>
                    <a:pt x="7" y="73"/>
                    <a:pt x="8" y="99"/>
                  </a:cubicBezTo>
                  <a:cubicBezTo>
                    <a:pt x="8" y="99"/>
                    <a:pt x="0" y="111"/>
                    <a:pt x="1" y="124"/>
                  </a:cubicBezTo>
                  <a:cubicBezTo>
                    <a:pt x="2" y="137"/>
                    <a:pt x="15" y="148"/>
                    <a:pt x="15" y="148"/>
                  </a:cubicBezTo>
                  <a:cubicBezTo>
                    <a:pt x="15" y="148"/>
                    <a:pt x="7" y="177"/>
                    <a:pt x="15" y="189"/>
                  </a:cubicBezTo>
                  <a:cubicBezTo>
                    <a:pt x="24" y="201"/>
                    <a:pt x="32" y="205"/>
                    <a:pt x="30" y="216"/>
                  </a:cubicBezTo>
                  <a:cubicBezTo>
                    <a:pt x="28" y="227"/>
                    <a:pt x="29" y="255"/>
                    <a:pt x="44" y="280"/>
                  </a:cubicBezTo>
                  <a:cubicBezTo>
                    <a:pt x="59" y="305"/>
                    <a:pt x="124" y="409"/>
                    <a:pt x="141" y="439"/>
                  </a:cubicBezTo>
                  <a:cubicBezTo>
                    <a:pt x="158" y="468"/>
                    <a:pt x="181" y="504"/>
                    <a:pt x="185" y="536"/>
                  </a:cubicBezTo>
                  <a:cubicBezTo>
                    <a:pt x="189" y="567"/>
                    <a:pt x="195" y="674"/>
                    <a:pt x="251" y="701"/>
                  </a:cubicBezTo>
                  <a:cubicBezTo>
                    <a:pt x="290" y="720"/>
                    <a:pt x="346" y="728"/>
                    <a:pt x="381" y="713"/>
                  </a:cubicBezTo>
                  <a:cubicBezTo>
                    <a:pt x="417" y="697"/>
                    <a:pt x="446" y="679"/>
                    <a:pt x="489" y="722"/>
                  </a:cubicBezTo>
                  <a:cubicBezTo>
                    <a:pt x="531" y="766"/>
                    <a:pt x="708" y="958"/>
                    <a:pt x="753" y="1005"/>
                  </a:cubicBezTo>
                  <a:cubicBezTo>
                    <a:pt x="799" y="1051"/>
                    <a:pt x="911" y="1169"/>
                    <a:pt x="941" y="1201"/>
                  </a:cubicBezTo>
                  <a:cubicBezTo>
                    <a:pt x="992" y="1253"/>
                    <a:pt x="1128" y="1310"/>
                    <a:pt x="1221" y="1317"/>
                  </a:cubicBezTo>
                  <a:cubicBezTo>
                    <a:pt x="1225" y="1317"/>
                    <a:pt x="1225" y="1317"/>
                    <a:pt x="1225" y="1317"/>
                  </a:cubicBezTo>
                  <a:cubicBezTo>
                    <a:pt x="1258" y="1244"/>
                    <a:pt x="1276" y="1164"/>
                    <a:pt x="1320" y="1090"/>
                  </a:cubicBezTo>
                  <a:cubicBezTo>
                    <a:pt x="1342" y="1052"/>
                    <a:pt x="1365" y="1011"/>
                    <a:pt x="1371" y="965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Freeform 21">
              <a:extLst>
                <a:ext uri="{FF2B5EF4-FFF2-40B4-BE49-F238E27FC236}">
                  <a16:creationId xmlns:a16="http://schemas.microsoft.com/office/drawing/2014/main" id="{902117CA-6250-47C5-BF90-A3AD6191A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47"/>
              <a:ext cx="995" cy="1026"/>
            </a:xfrm>
            <a:custGeom>
              <a:avLst/>
              <a:gdLst>
                <a:gd name="T0" fmla="*/ 316 w 1245"/>
                <a:gd name="T1" fmla="*/ 375 h 1287"/>
                <a:gd name="T2" fmla="*/ 205 w 1245"/>
                <a:gd name="T3" fmla="*/ 275 h 1287"/>
                <a:gd name="T4" fmla="*/ 165 w 1245"/>
                <a:gd name="T5" fmla="*/ 256 h 1287"/>
                <a:gd name="T6" fmla="*/ 110 w 1245"/>
                <a:gd name="T7" fmla="*/ 261 h 1287"/>
                <a:gd name="T8" fmla="*/ 85 w 1245"/>
                <a:gd name="T9" fmla="*/ 185 h 1287"/>
                <a:gd name="T10" fmla="*/ 67 w 1245"/>
                <a:gd name="T11" fmla="*/ 146 h 1287"/>
                <a:gd name="T12" fmla="*/ 27 w 1245"/>
                <a:gd name="T13" fmla="*/ 81 h 1287"/>
                <a:gd name="T14" fmla="*/ 8 w 1245"/>
                <a:gd name="T15" fmla="*/ 53 h 1287"/>
                <a:gd name="T16" fmla="*/ 17 w 1245"/>
                <a:gd name="T17" fmla="*/ 47 h 1287"/>
                <a:gd name="T18" fmla="*/ 5 w 1245"/>
                <a:gd name="T19" fmla="*/ 27 h 1287"/>
                <a:gd name="T20" fmla="*/ 10 w 1245"/>
                <a:gd name="T21" fmla="*/ 18 h 1287"/>
                <a:gd name="T22" fmla="*/ 14 w 1245"/>
                <a:gd name="T23" fmla="*/ 9 h 1287"/>
                <a:gd name="T24" fmla="*/ 14 w 1245"/>
                <a:gd name="T25" fmla="*/ 0 h 1287"/>
                <a:gd name="T26" fmla="*/ 13 w 1245"/>
                <a:gd name="T27" fmla="*/ 2 h 1287"/>
                <a:gd name="T28" fmla="*/ 9 w 1245"/>
                <a:gd name="T29" fmla="*/ 14 h 1287"/>
                <a:gd name="T30" fmla="*/ 3 w 1245"/>
                <a:gd name="T31" fmla="*/ 28 h 1287"/>
                <a:gd name="T32" fmla="*/ 1 w 1245"/>
                <a:gd name="T33" fmla="*/ 38 h 1287"/>
                <a:gd name="T34" fmla="*/ 6 w 1245"/>
                <a:gd name="T35" fmla="*/ 48 h 1287"/>
                <a:gd name="T36" fmla="*/ 6 w 1245"/>
                <a:gd name="T37" fmla="*/ 65 h 1287"/>
                <a:gd name="T38" fmla="*/ 12 w 1245"/>
                <a:gd name="T39" fmla="*/ 75 h 1287"/>
                <a:gd name="T40" fmla="*/ 18 w 1245"/>
                <a:gd name="T41" fmla="*/ 101 h 1287"/>
                <a:gd name="T42" fmla="*/ 58 w 1245"/>
                <a:gd name="T43" fmla="*/ 165 h 1287"/>
                <a:gd name="T44" fmla="*/ 75 w 1245"/>
                <a:gd name="T45" fmla="*/ 204 h 1287"/>
                <a:gd name="T46" fmla="*/ 103 w 1245"/>
                <a:gd name="T47" fmla="*/ 271 h 1287"/>
                <a:gd name="T48" fmla="*/ 155 w 1245"/>
                <a:gd name="T49" fmla="*/ 276 h 1287"/>
                <a:gd name="T50" fmla="*/ 199 w 1245"/>
                <a:gd name="T51" fmla="*/ 280 h 1287"/>
                <a:gd name="T52" fmla="*/ 307 w 1245"/>
                <a:gd name="T53" fmla="*/ 393 h 1287"/>
                <a:gd name="T54" fmla="*/ 384 w 1245"/>
                <a:gd name="T55" fmla="*/ 474 h 1287"/>
                <a:gd name="T56" fmla="*/ 498 w 1245"/>
                <a:gd name="T57" fmla="*/ 520 h 1287"/>
                <a:gd name="T58" fmla="*/ 499 w 1245"/>
                <a:gd name="T59" fmla="*/ 520 h 1287"/>
                <a:gd name="T60" fmla="*/ 507 w 1245"/>
                <a:gd name="T61" fmla="*/ 501 h 1287"/>
                <a:gd name="T62" fmla="*/ 393 w 1245"/>
                <a:gd name="T63" fmla="*/ 470 h 1287"/>
                <a:gd name="T64" fmla="*/ 316 w 1245"/>
                <a:gd name="T65" fmla="*/ 375 h 1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5" h="1287">
                  <a:moveTo>
                    <a:pt x="777" y="927"/>
                  </a:moveTo>
                  <a:cubicBezTo>
                    <a:pt x="732" y="880"/>
                    <a:pt x="544" y="724"/>
                    <a:pt x="501" y="681"/>
                  </a:cubicBezTo>
                  <a:cubicBezTo>
                    <a:pt x="459" y="638"/>
                    <a:pt x="441" y="619"/>
                    <a:pt x="405" y="635"/>
                  </a:cubicBezTo>
                  <a:cubicBezTo>
                    <a:pt x="370" y="650"/>
                    <a:pt x="309" y="667"/>
                    <a:pt x="270" y="648"/>
                  </a:cubicBezTo>
                  <a:cubicBezTo>
                    <a:pt x="214" y="620"/>
                    <a:pt x="213" y="489"/>
                    <a:pt x="209" y="458"/>
                  </a:cubicBezTo>
                  <a:cubicBezTo>
                    <a:pt x="205" y="426"/>
                    <a:pt x="182" y="390"/>
                    <a:pt x="165" y="361"/>
                  </a:cubicBezTo>
                  <a:cubicBezTo>
                    <a:pt x="148" y="331"/>
                    <a:pt x="83" y="227"/>
                    <a:pt x="68" y="202"/>
                  </a:cubicBezTo>
                  <a:cubicBezTo>
                    <a:pt x="53" y="177"/>
                    <a:pt x="17" y="141"/>
                    <a:pt x="19" y="130"/>
                  </a:cubicBezTo>
                  <a:cubicBezTo>
                    <a:pt x="20" y="119"/>
                    <a:pt x="50" y="129"/>
                    <a:pt x="41" y="117"/>
                  </a:cubicBezTo>
                  <a:cubicBezTo>
                    <a:pt x="2" y="116"/>
                    <a:pt x="12" y="68"/>
                    <a:pt x="12" y="68"/>
                  </a:cubicBezTo>
                  <a:cubicBezTo>
                    <a:pt x="12" y="68"/>
                    <a:pt x="26" y="59"/>
                    <a:pt x="25" y="46"/>
                  </a:cubicBezTo>
                  <a:cubicBezTo>
                    <a:pt x="24" y="33"/>
                    <a:pt x="32" y="21"/>
                    <a:pt x="32" y="21"/>
                  </a:cubicBezTo>
                  <a:cubicBezTo>
                    <a:pt x="32" y="12"/>
                    <a:pt x="33" y="5"/>
                    <a:pt x="36" y="0"/>
                  </a:cubicBezTo>
                  <a:cubicBezTo>
                    <a:pt x="34" y="0"/>
                    <a:pt x="32" y="1"/>
                    <a:pt x="31" y="2"/>
                  </a:cubicBezTo>
                  <a:cubicBezTo>
                    <a:pt x="27" y="7"/>
                    <a:pt x="19" y="25"/>
                    <a:pt x="23" y="37"/>
                  </a:cubicBezTo>
                  <a:cubicBezTo>
                    <a:pt x="23" y="37"/>
                    <a:pt x="7" y="43"/>
                    <a:pt x="8" y="69"/>
                  </a:cubicBezTo>
                  <a:cubicBezTo>
                    <a:pt x="8" y="69"/>
                    <a:pt x="0" y="81"/>
                    <a:pt x="1" y="94"/>
                  </a:cubicBezTo>
                  <a:cubicBezTo>
                    <a:pt x="2" y="107"/>
                    <a:pt x="15" y="118"/>
                    <a:pt x="15" y="118"/>
                  </a:cubicBezTo>
                  <a:cubicBezTo>
                    <a:pt x="15" y="118"/>
                    <a:pt x="7" y="147"/>
                    <a:pt x="15" y="159"/>
                  </a:cubicBezTo>
                  <a:cubicBezTo>
                    <a:pt x="24" y="171"/>
                    <a:pt x="32" y="175"/>
                    <a:pt x="30" y="186"/>
                  </a:cubicBezTo>
                  <a:cubicBezTo>
                    <a:pt x="29" y="197"/>
                    <a:pt x="29" y="225"/>
                    <a:pt x="44" y="250"/>
                  </a:cubicBezTo>
                  <a:cubicBezTo>
                    <a:pt x="59" y="275"/>
                    <a:pt x="124" y="379"/>
                    <a:pt x="141" y="409"/>
                  </a:cubicBezTo>
                  <a:cubicBezTo>
                    <a:pt x="158" y="438"/>
                    <a:pt x="181" y="474"/>
                    <a:pt x="185" y="506"/>
                  </a:cubicBezTo>
                  <a:cubicBezTo>
                    <a:pt x="189" y="537"/>
                    <a:pt x="195" y="644"/>
                    <a:pt x="251" y="671"/>
                  </a:cubicBezTo>
                  <a:cubicBezTo>
                    <a:pt x="290" y="690"/>
                    <a:pt x="346" y="698"/>
                    <a:pt x="381" y="683"/>
                  </a:cubicBezTo>
                  <a:cubicBezTo>
                    <a:pt x="417" y="667"/>
                    <a:pt x="446" y="649"/>
                    <a:pt x="489" y="692"/>
                  </a:cubicBezTo>
                  <a:cubicBezTo>
                    <a:pt x="531" y="736"/>
                    <a:pt x="708" y="928"/>
                    <a:pt x="753" y="975"/>
                  </a:cubicBezTo>
                  <a:cubicBezTo>
                    <a:pt x="799" y="1021"/>
                    <a:pt x="911" y="1139"/>
                    <a:pt x="941" y="1171"/>
                  </a:cubicBezTo>
                  <a:cubicBezTo>
                    <a:pt x="992" y="1223"/>
                    <a:pt x="1128" y="1280"/>
                    <a:pt x="1221" y="1287"/>
                  </a:cubicBezTo>
                  <a:cubicBezTo>
                    <a:pt x="1225" y="1287"/>
                    <a:pt x="1225" y="1287"/>
                    <a:pt x="1225" y="1287"/>
                  </a:cubicBezTo>
                  <a:cubicBezTo>
                    <a:pt x="1232" y="1271"/>
                    <a:pt x="1238" y="1255"/>
                    <a:pt x="1245" y="1239"/>
                  </a:cubicBezTo>
                  <a:cubicBezTo>
                    <a:pt x="1151" y="1232"/>
                    <a:pt x="1013" y="1215"/>
                    <a:pt x="963" y="1163"/>
                  </a:cubicBezTo>
                  <a:cubicBezTo>
                    <a:pt x="932" y="1131"/>
                    <a:pt x="823" y="973"/>
                    <a:pt x="777" y="927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22">
              <a:extLst>
                <a:ext uri="{FF2B5EF4-FFF2-40B4-BE49-F238E27FC236}">
                  <a16:creationId xmlns:a16="http://schemas.microsoft.com/office/drawing/2014/main" id="{6D625BC9-BD9C-4000-A2E7-8598070B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947"/>
              <a:ext cx="83" cy="69"/>
            </a:xfrm>
            <a:custGeom>
              <a:avLst/>
              <a:gdLst>
                <a:gd name="T0" fmla="*/ 0 w 104"/>
                <a:gd name="T1" fmla="*/ 0 h 86"/>
                <a:gd name="T2" fmla="*/ 9 w 104"/>
                <a:gd name="T3" fmla="*/ 5 h 86"/>
                <a:gd name="T4" fmla="*/ 19 w 104"/>
                <a:gd name="T5" fmla="*/ 11 h 86"/>
                <a:gd name="T6" fmla="*/ 29 w 104"/>
                <a:gd name="T7" fmla="*/ 21 h 86"/>
                <a:gd name="T8" fmla="*/ 39 w 104"/>
                <a:gd name="T9" fmla="*/ 34 h 86"/>
                <a:gd name="T10" fmla="*/ 42 w 104"/>
                <a:gd name="T11" fmla="*/ 35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86">
                  <a:moveTo>
                    <a:pt x="0" y="0"/>
                  </a:moveTo>
                  <a:cubicBezTo>
                    <a:pt x="2" y="6"/>
                    <a:pt x="17" y="11"/>
                    <a:pt x="23" y="13"/>
                  </a:cubicBezTo>
                  <a:cubicBezTo>
                    <a:pt x="32" y="16"/>
                    <a:pt x="39" y="20"/>
                    <a:pt x="47" y="26"/>
                  </a:cubicBezTo>
                  <a:cubicBezTo>
                    <a:pt x="56" y="33"/>
                    <a:pt x="63" y="41"/>
                    <a:pt x="70" y="51"/>
                  </a:cubicBezTo>
                  <a:cubicBezTo>
                    <a:pt x="78" y="60"/>
                    <a:pt x="87" y="73"/>
                    <a:pt x="96" y="81"/>
                  </a:cubicBezTo>
                  <a:cubicBezTo>
                    <a:pt x="99" y="83"/>
                    <a:pt x="102" y="84"/>
                    <a:pt x="104" y="8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23">
              <a:extLst>
                <a:ext uri="{FF2B5EF4-FFF2-40B4-BE49-F238E27FC236}">
                  <a16:creationId xmlns:a16="http://schemas.microsoft.com/office/drawing/2014/main" id="{95869460-5ACB-4CAC-B196-E52D90D1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1022"/>
              <a:ext cx="10" cy="8"/>
            </a:xfrm>
            <a:custGeom>
              <a:avLst/>
              <a:gdLst>
                <a:gd name="T0" fmla="*/ 0 w 13"/>
                <a:gd name="T1" fmla="*/ 0 h 9"/>
                <a:gd name="T2" fmla="*/ 5 w 13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5" y="2"/>
                    <a:pt x="10" y="5"/>
                    <a:pt x="13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24">
              <a:extLst>
                <a:ext uri="{FF2B5EF4-FFF2-40B4-BE49-F238E27FC236}">
                  <a16:creationId xmlns:a16="http://schemas.microsoft.com/office/drawing/2014/main" id="{EC84FEA3-F18C-4A1B-B53F-DB560DF80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932"/>
              <a:ext cx="38" cy="26"/>
            </a:xfrm>
            <a:custGeom>
              <a:avLst/>
              <a:gdLst>
                <a:gd name="T0" fmla="*/ 0 w 47"/>
                <a:gd name="T1" fmla="*/ 0 h 32"/>
                <a:gd name="T2" fmla="*/ 8 w 47"/>
                <a:gd name="T3" fmla="*/ 11 h 32"/>
                <a:gd name="T4" fmla="*/ 20 w 47"/>
                <a:gd name="T5" fmla="*/ 1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2">
                  <a:moveTo>
                    <a:pt x="0" y="0"/>
                  </a:moveTo>
                  <a:cubicBezTo>
                    <a:pt x="6" y="8"/>
                    <a:pt x="11" y="20"/>
                    <a:pt x="19" y="26"/>
                  </a:cubicBezTo>
                  <a:cubicBezTo>
                    <a:pt x="26" y="32"/>
                    <a:pt x="39" y="31"/>
                    <a:pt x="47" y="2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25">
              <a:extLst>
                <a:ext uri="{FF2B5EF4-FFF2-40B4-BE49-F238E27FC236}">
                  <a16:creationId xmlns:a16="http://schemas.microsoft.com/office/drawing/2014/main" id="{57C7A664-4160-45CB-B8A9-E12D40CF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975"/>
              <a:ext cx="91" cy="44"/>
            </a:xfrm>
            <a:custGeom>
              <a:avLst/>
              <a:gdLst>
                <a:gd name="T0" fmla="*/ 0 w 114"/>
                <a:gd name="T1" fmla="*/ 1 h 55"/>
                <a:gd name="T2" fmla="*/ 11 w 114"/>
                <a:gd name="T3" fmla="*/ 5 h 55"/>
                <a:gd name="T4" fmla="*/ 22 w 114"/>
                <a:gd name="T5" fmla="*/ 6 h 55"/>
                <a:gd name="T6" fmla="*/ 34 w 114"/>
                <a:gd name="T7" fmla="*/ 15 h 55"/>
                <a:gd name="T8" fmla="*/ 39 w 114"/>
                <a:gd name="T9" fmla="*/ 21 h 55"/>
                <a:gd name="T10" fmla="*/ 46 w 114"/>
                <a:gd name="T11" fmla="*/ 2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55">
                  <a:moveTo>
                    <a:pt x="0" y="1"/>
                  </a:moveTo>
                  <a:cubicBezTo>
                    <a:pt x="10" y="0"/>
                    <a:pt x="17" y="9"/>
                    <a:pt x="27" y="11"/>
                  </a:cubicBezTo>
                  <a:cubicBezTo>
                    <a:pt x="36" y="13"/>
                    <a:pt x="46" y="10"/>
                    <a:pt x="55" y="14"/>
                  </a:cubicBezTo>
                  <a:cubicBezTo>
                    <a:pt x="66" y="19"/>
                    <a:pt x="77" y="29"/>
                    <a:pt x="85" y="38"/>
                  </a:cubicBezTo>
                  <a:cubicBezTo>
                    <a:pt x="88" y="42"/>
                    <a:pt x="92" y="48"/>
                    <a:pt x="97" y="51"/>
                  </a:cubicBezTo>
                  <a:cubicBezTo>
                    <a:pt x="102" y="55"/>
                    <a:pt x="108" y="52"/>
                    <a:pt x="114" y="5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26">
              <a:extLst>
                <a:ext uri="{FF2B5EF4-FFF2-40B4-BE49-F238E27FC236}">
                  <a16:creationId xmlns:a16="http://schemas.microsoft.com/office/drawing/2014/main" id="{2D5E025F-7FE8-429B-B763-280E8469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976"/>
              <a:ext cx="17" cy="16"/>
            </a:xfrm>
            <a:custGeom>
              <a:avLst/>
              <a:gdLst>
                <a:gd name="T0" fmla="*/ 2 w 21"/>
                <a:gd name="T1" fmla="*/ 0 h 20"/>
                <a:gd name="T2" fmla="*/ 1 w 21"/>
                <a:gd name="T3" fmla="*/ 4 h 20"/>
                <a:gd name="T4" fmla="*/ 4 w 21"/>
                <a:gd name="T5" fmla="*/ 6 h 20"/>
                <a:gd name="T6" fmla="*/ 9 w 21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2" y="3"/>
                    <a:pt x="0" y="7"/>
                    <a:pt x="1" y="9"/>
                  </a:cubicBezTo>
                  <a:cubicBezTo>
                    <a:pt x="1" y="12"/>
                    <a:pt x="6" y="15"/>
                    <a:pt x="9" y="16"/>
                  </a:cubicBezTo>
                  <a:cubicBezTo>
                    <a:pt x="14" y="20"/>
                    <a:pt x="19" y="17"/>
                    <a:pt x="21" y="1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27">
              <a:extLst>
                <a:ext uri="{FF2B5EF4-FFF2-40B4-BE49-F238E27FC236}">
                  <a16:creationId xmlns:a16="http://schemas.microsoft.com/office/drawing/2014/main" id="{95381CB6-DFC1-4B33-B601-C29889EA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947"/>
              <a:ext cx="17" cy="16"/>
            </a:xfrm>
            <a:custGeom>
              <a:avLst/>
              <a:gdLst>
                <a:gd name="T0" fmla="*/ 2 w 21"/>
                <a:gd name="T1" fmla="*/ 0 h 21"/>
                <a:gd name="T2" fmla="*/ 1 w 21"/>
                <a:gd name="T3" fmla="*/ 5 h 21"/>
                <a:gd name="T4" fmla="*/ 5 w 21"/>
                <a:gd name="T5" fmla="*/ 6 h 21"/>
                <a:gd name="T6" fmla="*/ 9 w 21"/>
                <a:gd name="T7" fmla="*/ 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1">
                  <a:moveTo>
                    <a:pt x="3" y="0"/>
                  </a:moveTo>
                  <a:cubicBezTo>
                    <a:pt x="3" y="5"/>
                    <a:pt x="0" y="9"/>
                    <a:pt x="1" y="14"/>
                  </a:cubicBezTo>
                  <a:cubicBezTo>
                    <a:pt x="4" y="16"/>
                    <a:pt x="7" y="21"/>
                    <a:pt x="12" y="19"/>
                  </a:cubicBezTo>
                  <a:cubicBezTo>
                    <a:pt x="16" y="18"/>
                    <a:pt x="20" y="12"/>
                    <a:pt x="21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28">
              <a:extLst>
                <a:ext uri="{FF2B5EF4-FFF2-40B4-BE49-F238E27FC236}">
                  <a16:creationId xmlns:a16="http://schemas.microsoft.com/office/drawing/2014/main" id="{3BBEFDB0-2F88-4879-8899-EE95F679E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999"/>
              <a:ext cx="75" cy="29"/>
            </a:xfrm>
            <a:custGeom>
              <a:avLst/>
              <a:gdLst>
                <a:gd name="T0" fmla="*/ 0 w 94"/>
                <a:gd name="T1" fmla="*/ 2 h 36"/>
                <a:gd name="T2" fmla="*/ 9 w 94"/>
                <a:gd name="T3" fmla="*/ 2 h 36"/>
                <a:gd name="T4" fmla="*/ 18 w 94"/>
                <a:gd name="T5" fmla="*/ 4 h 36"/>
                <a:gd name="T6" fmla="*/ 29 w 94"/>
                <a:gd name="T7" fmla="*/ 10 h 36"/>
                <a:gd name="T8" fmla="*/ 38 w 94"/>
                <a:gd name="T9" fmla="*/ 1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36">
                  <a:moveTo>
                    <a:pt x="0" y="5"/>
                  </a:moveTo>
                  <a:cubicBezTo>
                    <a:pt x="7" y="0"/>
                    <a:pt x="16" y="3"/>
                    <a:pt x="23" y="5"/>
                  </a:cubicBezTo>
                  <a:cubicBezTo>
                    <a:pt x="30" y="7"/>
                    <a:pt x="38" y="8"/>
                    <a:pt x="45" y="10"/>
                  </a:cubicBezTo>
                  <a:cubicBezTo>
                    <a:pt x="55" y="12"/>
                    <a:pt x="62" y="17"/>
                    <a:pt x="70" y="23"/>
                  </a:cubicBezTo>
                  <a:cubicBezTo>
                    <a:pt x="79" y="30"/>
                    <a:pt x="82" y="36"/>
                    <a:pt x="94" y="35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29">
              <a:extLst>
                <a:ext uri="{FF2B5EF4-FFF2-40B4-BE49-F238E27FC236}">
                  <a16:creationId xmlns:a16="http://schemas.microsoft.com/office/drawing/2014/main" id="{48F269E4-911E-4345-9324-CE141CF4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1003"/>
              <a:ext cx="15" cy="17"/>
            </a:xfrm>
            <a:custGeom>
              <a:avLst/>
              <a:gdLst>
                <a:gd name="T0" fmla="*/ 7 w 19"/>
                <a:gd name="T1" fmla="*/ 0 h 21"/>
                <a:gd name="T2" fmla="*/ 0 w 19"/>
                <a:gd name="T3" fmla="*/ 6 h 21"/>
                <a:gd name="T4" fmla="*/ 0 w 19"/>
                <a:gd name="T5" fmla="*/ 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cubicBezTo>
                    <a:pt x="17" y="7"/>
                    <a:pt x="11" y="21"/>
                    <a:pt x="0" y="14"/>
                  </a:cubicBezTo>
                  <a:cubicBezTo>
                    <a:pt x="0" y="10"/>
                    <a:pt x="1" y="5"/>
                    <a:pt x="0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30">
              <a:extLst>
                <a:ext uri="{FF2B5EF4-FFF2-40B4-BE49-F238E27FC236}">
                  <a16:creationId xmlns:a16="http://schemas.microsoft.com/office/drawing/2014/main" id="{8AC55E9C-9C26-456F-BA22-675220A3B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039"/>
              <a:ext cx="61" cy="26"/>
            </a:xfrm>
            <a:custGeom>
              <a:avLst/>
              <a:gdLst>
                <a:gd name="T0" fmla="*/ 0 w 76"/>
                <a:gd name="T1" fmla="*/ 1 h 32"/>
                <a:gd name="T2" fmla="*/ 8 w 76"/>
                <a:gd name="T3" fmla="*/ 2 h 32"/>
                <a:gd name="T4" fmla="*/ 16 w 76"/>
                <a:gd name="T5" fmla="*/ 2 h 32"/>
                <a:gd name="T6" fmla="*/ 31 w 76"/>
                <a:gd name="T7" fmla="*/ 14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32">
                  <a:moveTo>
                    <a:pt x="0" y="1"/>
                  </a:moveTo>
                  <a:cubicBezTo>
                    <a:pt x="7" y="1"/>
                    <a:pt x="13" y="0"/>
                    <a:pt x="20" y="2"/>
                  </a:cubicBezTo>
                  <a:cubicBezTo>
                    <a:pt x="26" y="4"/>
                    <a:pt x="32" y="6"/>
                    <a:pt x="39" y="6"/>
                  </a:cubicBezTo>
                  <a:cubicBezTo>
                    <a:pt x="55" y="8"/>
                    <a:pt x="66" y="21"/>
                    <a:pt x="76" y="3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31">
              <a:extLst>
                <a:ext uri="{FF2B5EF4-FFF2-40B4-BE49-F238E27FC236}">
                  <a16:creationId xmlns:a16="http://schemas.microsoft.com/office/drawing/2014/main" id="{532DEDEF-33EC-4EBA-9632-2E3E4AE3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040"/>
              <a:ext cx="15" cy="13"/>
            </a:xfrm>
            <a:custGeom>
              <a:avLst/>
              <a:gdLst>
                <a:gd name="T0" fmla="*/ 7 w 19"/>
                <a:gd name="T1" fmla="*/ 2 h 16"/>
                <a:gd name="T2" fmla="*/ 3 w 19"/>
                <a:gd name="T3" fmla="*/ 6 h 16"/>
                <a:gd name="T4" fmla="*/ 0 w 1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6">
                  <a:moveTo>
                    <a:pt x="18" y="4"/>
                  </a:moveTo>
                  <a:cubicBezTo>
                    <a:pt x="19" y="11"/>
                    <a:pt x="15" y="16"/>
                    <a:pt x="8" y="14"/>
                  </a:cubicBezTo>
                  <a:cubicBezTo>
                    <a:pt x="0" y="12"/>
                    <a:pt x="4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32">
              <a:extLst>
                <a:ext uri="{FF2B5EF4-FFF2-40B4-BE49-F238E27FC236}">
                  <a16:creationId xmlns:a16="http://schemas.microsoft.com/office/drawing/2014/main" id="{66F0F087-9893-4258-99A7-48FC8F83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310"/>
              <a:ext cx="23" cy="53"/>
            </a:xfrm>
            <a:custGeom>
              <a:avLst/>
              <a:gdLst>
                <a:gd name="T0" fmla="*/ 13 w 28"/>
                <a:gd name="T1" fmla="*/ 0 h 66"/>
                <a:gd name="T2" fmla="*/ 12 w 28"/>
                <a:gd name="T3" fmla="*/ 28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66">
                  <a:moveTo>
                    <a:pt x="28" y="0"/>
                  </a:moveTo>
                  <a:cubicBezTo>
                    <a:pt x="0" y="16"/>
                    <a:pt x="13" y="46"/>
                    <a:pt x="27" y="6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33">
              <a:extLst>
                <a:ext uri="{FF2B5EF4-FFF2-40B4-BE49-F238E27FC236}">
                  <a16:creationId xmlns:a16="http://schemas.microsoft.com/office/drawing/2014/main" id="{35749395-F932-43C5-B3A7-3C2ED4B76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1394"/>
              <a:ext cx="89" cy="65"/>
            </a:xfrm>
            <a:custGeom>
              <a:avLst/>
              <a:gdLst>
                <a:gd name="T0" fmla="*/ 0 w 111"/>
                <a:gd name="T1" fmla="*/ 0 h 82"/>
                <a:gd name="T2" fmla="*/ 13 w 111"/>
                <a:gd name="T3" fmla="*/ 8 h 82"/>
                <a:gd name="T4" fmla="*/ 26 w 111"/>
                <a:gd name="T5" fmla="*/ 17 h 82"/>
                <a:gd name="T6" fmla="*/ 46 w 111"/>
                <a:gd name="T7" fmla="*/ 33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82">
                  <a:moveTo>
                    <a:pt x="0" y="0"/>
                  </a:moveTo>
                  <a:cubicBezTo>
                    <a:pt x="10" y="7"/>
                    <a:pt x="22" y="12"/>
                    <a:pt x="31" y="19"/>
                  </a:cubicBezTo>
                  <a:cubicBezTo>
                    <a:pt x="41" y="27"/>
                    <a:pt x="51" y="35"/>
                    <a:pt x="62" y="43"/>
                  </a:cubicBezTo>
                  <a:cubicBezTo>
                    <a:pt x="77" y="54"/>
                    <a:pt x="100" y="65"/>
                    <a:pt x="111" y="8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34">
              <a:extLst>
                <a:ext uri="{FF2B5EF4-FFF2-40B4-BE49-F238E27FC236}">
                  <a16:creationId xmlns:a16="http://schemas.microsoft.com/office/drawing/2014/main" id="{E78000DE-20F9-47F7-9980-9FDBE8EFD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480"/>
              <a:ext cx="420" cy="748"/>
            </a:xfrm>
            <a:custGeom>
              <a:avLst/>
              <a:gdLst>
                <a:gd name="T0" fmla="*/ 8 w 526"/>
                <a:gd name="T1" fmla="*/ 108 h 938"/>
                <a:gd name="T2" fmla="*/ 26 w 526"/>
                <a:gd name="T3" fmla="*/ 100 h 938"/>
                <a:gd name="T4" fmla="*/ 43 w 526"/>
                <a:gd name="T5" fmla="*/ 96 h 938"/>
                <a:gd name="T6" fmla="*/ 53 w 526"/>
                <a:gd name="T7" fmla="*/ 93 h 938"/>
                <a:gd name="T8" fmla="*/ 67 w 526"/>
                <a:gd name="T9" fmla="*/ 89 h 938"/>
                <a:gd name="T10" fmla="*/ 90 w 526"/>
                <a:gd name="T11" fmla="*/ 80 h 938"/>
                <a:gd name="T12" fmla="*/ 213 w 526"/>
                <a:gd name="T13" fmla="*/ 0 h 938"/>
                <a:gd name="T14" fmla="*/ 213 w 526"/>
                <a:gd name="T15" fmla="*/ 371 h 938"/>
                <a:gd name="T16" fmla="*/ 184 w 526"/>
                <a:gd name="T17" fmla="*/ 375 h 938"/>
                <a:gd name="T18" fmla="*/ 147 w 526"/>
                <a:gd name="T19" fmla="*/ 375 h 938"/>
                <a:gd name="T20" fmla="*/ 109 w 526"/>
                <a:gd name="T21" fmla="*/ 375 h 938"/>
                <a:gd name="T22" fmla="*/ 89 w 526"/>
                <a:gd name="T23" fmla="*/ 379 h 938"/>
                <a:gd name="T24" fmla="*/ 65 w 526"/>
                <a:gd name="T25" fmla="*/ 369 h 938"/>
                <a:gd name="T26" fmla="*/ 8 w 526"/>
                <a:gd name="T27" fmla="*/ 108 h 9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6" h="938">
                  <a:moveTo>
                    <a:pt x="20" y="266"/>
                  </a:moveTo>
                  <a:cubicBezTo>
                    <a:pt x="20" y="266"/>
                    <a:pt x="50" y="256"/>
                    <a:pt x="64" y="247"/>
                  </a:cubicBezTo>
                  <a:cubicBezTo>
                    <a:pt x="78" y="238"/>
                    <a:pt x="95" y="230"/>
                    <a:pt x="106" y="236"/>
                  </a:cubicBezTo>
                  <a:cubicBezTo>
                    <a:pt x="117" y="243"/>
                    <a:pt x="125" y="233"/>
                    <a:pt x="132" y="230"/>
                  </a:cubicBezTo>
                  <a:cubicBezTo>
                    <a:pt x="140" y="227"/>
                    <a:pt x="151" y="218"/>
                    <a:pt x="165" y="218"/>
                  </a:cubicBezTo>
                  <a:cubicBezTo>
                    <a:pt x="179" y="218"/>
                    <a:pt x="202" y="202"/>
                    <a:pt x="223" y="198"/>
                  </a:cubicBezTo>
                  <a:cubicBezTo>
                    <a:pt x="245" y="193"/>
                    <a:pt x="422" y="182"/>
                    <a:pt x="526" y="0"/>
                  </a:cubicBezTo>
                  <a:cubicBezTo>
                    <a:pt x="526" y="917"/>
                    <a:pt x="526" y="917"/>
                    <a:pt x="526" y="917"/>
                  </a:cubicBezTo>
                  <a:cubicBezTo>
                    <a:pt x="526" y="917"/>
                    <a:pt x="483" y="924"/>
                    <a:pt x="452" y="926"/>
                  </a:cubicBezTo>
                  <a:cubicBezTo>
                    <a:pt x="421" y="928"/>
                    <a:pt x="386" y="920"/>
                    <a:pt x="361" y="925"/>
                  </a:cubicBezTo>
                  <a:cubicBezTo>
                    <a:pt x="336" y="930"/>
                    <a:pt x="278" y="918"/>
                    <a:pt x="268" y="925"/>
                  </a:cubicBezTo>
                  <a:cubicBezTo>
                    <a:pt x="259" y="932"/>
                    <a:pt x="228" y="938"/>
                    <a:pt x="218" y="938"/>
                  </a:cubicBezTo>
                  <a:cubicBezTo>
                    <a:pt x="208" y="937"/>
                    <a:pt x="180" y="932"/>
                    <a:pt x="158" y="913"/>
                  </a:cubicBezTo>
                  <a:cubicBezTo>
                    <a:pt x="137" y="893"/>
                    <a:pt x="0" y="586"/>
                    <a:pt x="20" y="266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Freeform 35">
              <a:extLst>
                <a:ext uri="{FF2B5EF4-FFF2-40B4-BE49-F238E27FC236}">
                  <a16:creationId xmlns:a16="http://schemas.microsoft.com/office/drawing/2014/main" id="{0FFB3015-BE6C-4343-93CD-C3E01C67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480"/>
              <a:ext cx="420" cy="748"/>
            </a:xfrm>
            <a:custGeom>
              <a:avLst/>
              <a:gdLst>
                <a:gd name="T0" fmla="*/ 213 w 526"/>
                <a:gd name="T1" fmla="*/ 371 h 938"/>
                <a:gd name="T2" fmla="*/ 184 w 526"/>
                <a:gd name="T3" fmla="*/ 375 h 938"/>
                <a:gd name="T4" fmla="*/ 147 w 526"/>
                <a:gd name="T5" fmla="*/ 375 h 938"/>
                <a:gd name="T6" fmla="*/ 109 w 526"/>
                <a:gd name="T7" fmla="*/ 375 h 938"/>
                <a:gd name="T8" fmla="*/ 89 w 526"/>
                <a:gd name="T9" fmla="*/ 379 h 938"/>
                <a:gd name="T10" fmla="*/ 65 w 526"/>
                <a:gd name="T11" fmla="*/ 369 h 938"/>
                <a:gd name="T12" fmla="*/ 8 w 526"/>
                <a:gd name="T13" fmla="*/ 108 h 938"/>
                <a:gd name="T14" fmla="*/ 26 w 526"/>
                <a:gd name="T15" fmla="*/ 100 h 938"/>
                <a:gd name="T16" fmla="*/ 43 w 526"/>
                <a:gd name="T17" fmla="*/ 96 h 938"/>
                <a:gd name="T18" fmla="*/ 53 w 526"/>
                <a:gd name="T19" fmla="*/ 93 h 938"/>
                <a:gd name="T20" fmla="*/ 67 w 526"/>
                <a:gd name="T21" fmla="*/ 89 h 938"/>
                <a:gd name="T22" fmla="*/ 90 w 526"/>
                <a:gd name="T23" fmla="*/ 80 h 938"/>
                <a:gd name="T24" fmla="*/ 213 w 526"/>
                <a:gd name="T25" fmla="*/ 0 h 9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6" h="938">
                  <a:moveTo>
                    <a:pt x="526" y="917"/>
                  </a:moveTo>
                  <a:cubicBezTo>
                    <a:pt x="526" y="917"/>
                    <a:pt x="483" y="924"/>
                    <a:pt x="452" y="926"/>
                  </a:cubicBezTo>
                  <a:cubicBezTo>
                    <a:pt x="421" y="928"/>
                    <a:pt x="386" y="920"/>
                    <a:pt x="361" y="925"/>
                  </a:cubicBezTo>
                  <a:cubicBezTo>
                    <a:pt x="336" y="930"/>
                    <a:pt x="278" y="918"/>
                    <a:pt x="268" y="925"/>
                  </a:cubicBezTo>
                  <a:cubicBezTo>
                    <a:pt x="259" y="932"/>
                    <a:pt x="228" y="938"/>
                    <a:pt x="218" y="938"/>
                  </a:cubicBezTo>
                  <a:cubicBezTo>
                    <a:pt x="208" y="937"/>
                    <a:pt x="180" y="932"/>
                    <a:pt x="158" y="913"/>
                  </a:cubicBezTo>
                  <a:cubicBezTo>
                    <a:pt x="137" y="893"/>
                    <a:pt x="0" y="586"/>
                    <a:pt x="20" y="266"/>
                  </a:cubicBezTo>
                  <a:cubicBezTo>
                    <a:pt x="20" y="266"/>
                    <a:pt x="50" y="256"/>
                    <a:pt x="64" y="247"/>
                  </a:cubicBezTo>
                  <a:cubicBezTo>
                    <a:pt x="78" y="238"/>
                    <a:pt x="95" y="230"/>
                    <a:pt x="106" y="236"/>
                  </a:cubicBezTo>
                  <a:cubicBezTo>
                    <a:pt x="117" y="243"/>
                    <a:pt x="125" y="233"/>
                    <a:pt x="132" y="230"/>
                  </a:cubicBezTo>
                  <a:cubicBezTo>
                    <a:pt x="140" y="227"/>
                    <a:pt x="151" y="218"/>
                    <a:pt x="165" y="218"/>
                  </a:cubicBezTo>
                  <a:cubicBezTo>
                    <a:pt x="179" y="218"/>
                    <a:pt x="202" y="202"/>
                    <a:pt x="223" y="198"/>
                  </a:cubicBezTo>
                  <a:cubicBezTo>
                    <a:pt x="245" y="193"/>
                    <a:pt x="422" y="182"/>
                    <a:pt x="526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Freeform 36">
              <a:extLst>
                <a:ext uri="{FF2B5EF4-FFF2-40B4-BE49-F238E27FC236}">
                  <a16:creationId xmlns:a16="http://schemas.microsoft.com/office/drawing/2014/main" id="{E213EDAB-B4C4-4BF3-A4AA-FA2D1B44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1692"/>
              <a:ext cx="660" cy="1558"/>
            </a:xfrm>
            <a:custGeom>
              <a:avLst/>
              <a:gdLst>
                <a:gd name="T0" fmla="*/ 313 w 826"/>
                <a:gd name="T1" fmla="*/ 714 h 1954"/>
                <a:gd name="T2" fmla="*/ 312 w 826"/>
                <a:gd name="T3" fmla="*/ 647 h 1954"/>
                <a:gd name="T4" fmla="*/ 305 w 826"/>
                <a:gd name="T5" fmla="*/ 594 h 1954"/>
                <a:gd name="T6" fmla="*/ 295 w 826"/>
                <a:gd name="T7" fmla="*/ 544 h 1954"/>
                <a:gd name="T8" fmla="*/ 288 w 826"/>
                <a:gd name="T9" fmla="*/ 525 h 1954"/>
                <a:gd name="T10" fmla="*/ 283 w 826"/>
                <a:gd name="T11" fmla="*/ 502 h 1954"/>
                <a:gd name="T12" fmla="*/ 242 w 826"/>
                <a:gd name="T13" fmla="*/ 234 h 1954"/>
                <a:gd name="T14" fmla="*/ 222 w 826"/>
                <a:gd name="T15" fmla="*/ 145 h 1954"/>
                <a:gd name="T16" fmla="*/ 205 w 826"/>
                <a:gd name="T17" fmla="*/ 86 h 1954"/>
                <a:gd name="T18" fmla="*/ 169 w 826"/>
                <a:gd name="T19" fmla="*/ 45 h 1954"/>
                <a:gd name="T20" fmla="*/ 121 w 826"/>
                <a:gd name="T21" fmla="*/ 25 h 1954"/>
                <a:gd name="T22" fmla="*/ 77 w 826"/>
                <a:gd name="T23" fmla="*/ 9 h 1954"/>
                <a:gd name="T24" fmla="*/ 59 w 826"/>
                <a:gd name="T25" fmla="*/ 0 h 1954"/>
                <a:gd name="T26" fmla="*/ 39 w 826"/>
                <a:gd name="T27" fmla="*/ 51 h 1954"/>
                <a:gd name="T28" fmla="*/ 0 w 826"/>
                <a:gd name="T29" fmla="*/ 143 h 1954"/>
                <a:gd name="T30" fmla="*/ 18 w 826"/>
                <a:gd name="T31" fmla="*/ 146 h 1954"/>
                <a:gd name="T32" fmla="*/ 18 w 826"/>
                <a:gd name="T33" fmla="*/ 146 h 1954"/>
                <a:gd name="T34" fmla="*/ 34 w 826"/>
                <a:gd name="T35" fmla="*/ 151 h 1954"/>
                <a:gd name="T36" fmla="*/ 43 w 826"/>
                <a:gd name="T37" fmla="*/ 154 h 1954"/>
                <a:gd name="T38" fmla="*/ 49 w 826"/>
                <a:gd name="T39" fmla="*/ 162 h 1954"/>
                <a:gd name="T40" fmla="*/ 50 w 826"/>
                <a:gd name="T41" fmla="*/ 169 h 1954"/>
                <a:gd name="T42" fmla="*/ 54 w 826"/>
                <a:gd name="T43" fmla="*/ 179 h 1954"/>
                <a:gd name="T44" fmla="*/ 62 w 826"/>
                <a:gd name="T45" fmla="*/ 250 h 1954"/>
                <a:gd name="T46" fmla="*/ 54 w 826"/>
                <a:gd name="T47" fmla="*/ 456 h 1954"/>
                <a:gd name="T48" fmla="*/ 62 w 826"/>
                <a:gd name="T49" fmla="*/ 595 h 1954"/>
                <a:gd name="T50" fmla="*/ 103 w 826"/>
                <a:gd name="T51" fmla="*/ 759 h 1954"/>
                <a:gd name="T52" fmla="*/ 164 w 826"/>
                <a:gd name="T53" fmla="*/ 789 h 1954"/>
                <a:gd name="T54" fmla="*/ 256 w 826"/>
                <a:gd name="T55" fmla="*/ 789 h 1954"/>
                <a:gd name="T56" fmla="*/ 291 w 826"/>
                <a:gd name="T57" fmla="*/ 786 h 1954"/>
                <a:gd name="T58" fmla="*/ 316 w 826"/>
                <a:gd name="T59" fmla="*/ 779 h 1954"/>
                <a:gd name="T60" fmla="*/ 336 w 826"/>
                <a:gd name="T61" fmla="*/ 773 h 1954"/>
                <a:gd name="T62" fmla="*/ 313 w 826"/>
                <a:gd name="T63" fmla="*/ 714 h 19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6" h="1954">
                  <a:moveTo>
                    <a:pt x="769" y="1765"/>
                  </a:moveTo>
                  <a:cubicBezTo>
                    <a:pt x="766" y="1697"/>
                    <a:pt x="766" y="1641"/>
                    <a:pt x="766" y="1602"/>
                  </a:cubicBezTo>
                  <a:cubicBezTo>
                    <a:pt x="766" y="1562"/>
                    <a:pt x="773" y="1538"/>
                    <a:pt x="748" y="1469"/>
                  </a:cubicBezTo>
                  <a:cubicBezTo>
                    <a:pt x="723" y="1399"/>
                    <a:pt x="726" y="1362"/>
                    <a:pt x="724" y="1345"/>
                  </a:cubicBezTo>
                  <a:cubicBezTo>
                    <a:pt x="723" y="1328"/>
                    <a:pt x="716" y="1312"/>
                    <a:pt x="708" y="1301"/>
                  </a:cubicBezTo>
                  <a:cubicBezTo>
                    <a:pt x="701" y="1290"/>
                    <a:pt x="691" y="1263"/>
                    <a:pt x="693" y="1242"/>
                  </a:cubicBezTo>
                  <a:cubicBezTo>
                    <a:pt x="694" y="1221"/>
                    <a:pt x="710" y="1069"/>
                    <a:pt x="593" y="579"/>
                  </a:cubicBezTo>
                  <a:cubicBezTo>
                    <a:pt x="586" y="552"/>
                    <a:pt x="558" y="430"/>
                    <a:pt x="544" y="359"/>
                  </a:cubicBezTo>
                  <a:cubicBezTo>
                    <a:pt x="529" y="288"/>
                    <a:pt x="504" y="224"/>
                    <a:pt x="501" y="213"/>
                  </a:cubicBezTo>
                  <a:cubicBezTo>
                    <a:pt x="498" y="202"/>
                    <a:pt x="463" y="134"/>
                    <a:pt x="415" y="113"/>
                  </a:cubicBezTo>
                  <a:cubicBezTo>
                    <a:pt x="368" y="93"/>
                    <a:pt x="311" y="64"/>
                    <a:pt x="295" y="61"/>
                  </a:cubicBezTo>
                  <a:cubicBezTo>
                    <a:pt x="279" y="58"/>
                    <a:pt x="201" y="26"/>
                    <a:pt x="188" y="21"/>
                  </a:cubicBezTo>
                  <a:cubicBezTo>
                    <a:pt x="184" y="20"/>
                    <a:pt x="166" y="11"/>
                    <a:pt x="146" y="0"/>
                  </a:cubicBezTo>
                  <a:cubicBezTo>
                    <a:pt x="140" y="46"/>
                    <a:pt x="117" y="87"/>
                    <a:pt x="95" y="125"/>
                  </a:cubicBezTo>
                  <a:cubicBezTo>
                    <a:pt x="51" y="199"/>
                    <a:pt x="33" y="279"/>
                    <a:pt x="0" y="352"/>
                  </a:cubicBezTo>
                  <a:cubicBezTo>
                    <a:pt x="44" y="361"/>
                    <a:pt x="44" y="361"/>
                    <a:pt x="44" y="361"/>
                  </a:cubicBezTo>
                  <a:cubicBezTo>
                    <a:pt x="44" y="361"/>
                    <a:pt x="45" y="361"/>
                    <a:pt x="45" y="361"/>
                  </a:cubicBezTo>
                  <a:cubicBezTo>
                    <a:pt x="57" y="364"/>
                    <a:pt x="74" y="373"/>
                    <a:pt x="84" y="372"/>
                  </a:cubicBezTo>
                  <a:cubicBezTo>
                    <a:pt x="95" y="370"/>
                    <a:pt x="103" y="366"/>
                    <a:pt x="107" y="381"/>
                  </a:cubicBezTo>
                  <a:cubicBezTo>
                    <a:pt x="111" y="396"/>
                    <a:pt x="120" y="392"/>
                    <a:pt x="119" y="400"/>
                  </a:cubicBezTo>
                  <a:cubicBezTo>
                    <a:pt x="118" y="408"/>
                    <a:pt x="115" y="416"/>
                    <a:pt x="122" y="418"/>
                  </a:cubicBezTo>
                  <a:cubicBezTo>
                    <a:pt x="128" y="421"/>
                    <a:pt x="130" y="433"/>
                    <a:pt x="134" y="444"/>
                  </a:cubicBezTo>
                  <a:cubicBezTo>
                    <a:pt x="138" y="454"/>
                    <a:pt x="160" y="529"/>
                    <a:pt x="154" y="618"/>
                  </a:cubicBezTo>
                  <a:cubicBezTo>
                    <a:pt x="147" y="708"/>
                    <a:pt x="108" y="993"/>
                    <a:pt x="134" y="1130"/>
                  </a:cubicBezTo>
                  <a:cubicBezTo>
                    <a:pt x="159" y="1268"/>
                    <a:pt x="151" y="1386"/>
                    <a:pt x="150" y="1472"/>
                  </a:cubicBezTo>
                  <a:cubicBezTo>
                    <a:pt x="148" y="1557"/>
                    <a:pt x="127" y="1786"/>
                    <a:pt x="254" y="1877"/>
                  </a:cubicBezTo>
                  <a:cubicBezTo>
                    <a:pt x="324" y="1928"/>
                    <a:pt x="366" y="1952"/>
                    <a:pt x="403" y="1952"/>
                  </a:cubicBezTo>
                  <a:cubicBezTo>
                    <a:pt x="440" y="1952"/>
                    <a:pt x="607" y="1949"/>
                    <a:pt x="627" y="1952"/>
                  </a:cubicBezTo>
                  <a:cubicBezTo>
                    <a:pt x="647" y="1954"/>
                    <a:pt x="696" y="1946"/>
                    <a:pt x="715" y="1944"/>
                  </a:cubicBezTo>
                  <a:cubicBezTo>
                    <a:pt x="734" y="1941"/>
                    <a:pt x="759" y="1937"/>
                    <a:pt x="776" y="1926"/>
                  </a:cubicBezTo>
                  <a:cubicBezTo>
                    <a:pt x="794" y="1916"/>
                    <a:pt x="818" y="1914"/>
                    <a:pt x="826" y="1914"/>
                  </a:cubicBezTo>
                  <a:cubicBezTo>
                    <a:pt x="826" y="1914"/>
                    <a:pt x="772" y="1833"/>
                    <a:pt x="769" y="176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Freeform 37">
              <a:extLst>
                <a:ext uri="{FF2B5EF4-FFF2-40B4-BE49-F238E27FC236}">
                  <a16:creationId xmlns:a16="http://schemas.microsoft.com/office/drawing/2014/main" id="{B2C143AE-02F8-4056-ABAF-77D4D3A00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692"/>
              <a:ext cx="555" cy="1540"/>
            </a:xfrm>
            <a:custGeom>
              <a:avLst/>
              <a:gdLst>
                <a:gd name="T0" fmla="*/ 6 w 695"/>
                <a:gd name="T1" fmla="*/ 26 h 1931"/>
                <a:gd name="T2" fmla="*/ 49 w 695"/>
                <a:gd name="T3" fmla="*/ 41 h 1931"/>
                <a:gd name="T4" fmla="*/ 98 w 695"/>
                <a:gd name="T5" fmla="*/ 63 h 1931"/>
                <a:gd name="T6" fmla="*/ 133 w 695"/>
                <a:gd name="T7" fmla="*/ 103 h 1931"/>
                <a:gd name="T8" fmla="*/ 150 w 695"/>
                <a:gd name="T9" fmla="*/ 162 h 1931"/>
                <a:gd name="T10" fmla="*/ 171 w 695"/>
                <a:gd name="T11" fmla="*/ 251 h 1931"/>
                <a:gd name="T12" fmla="*/ 211 w 695"/>
                <a:gd name="T13" fmla="*/ 520 h 1931"/>
                <a:gd name="T14" fmla="*/ 217 w 695"/>
                <a:gd name="T15" fmla="*/ 543 h 1931"/>
                <a:gd name="T16" fmla="*/ 224 w 695"/>
                <a:gd name="T17" fmla="*/ 561 h 1931"/>
                <a:gd name="T18" fmla="*/ 234 w 695"/>
                <a:gd name="T19" fmla="*/ 611 h 1931"/>
                <a:gd name="T20" fmla="*/ 242 w 695"/>
                <a:gd name="T21" fmla="*/ 665 h 1931"/>
                <a:gd name="T22" fmla="*/ 242 w 695"/>
                <a:gd name="T23" fmla="*/ 731 h 1931"/>
                <a:gd name="T24" fmla="*/ 259 w 695"/>
                <a:gd name="T25" fmla="*/ 781 h 1931"/>
                <a:gd name="T26" fmla="*/ 262 w 695"/>
                <a:gd name="T27" fmla="*/ 779 h 1931"/>
                <a:gd name="T28" fmla="*/ 283 w 695"/>
                <a:gd name="T29" fmla="*/ 774 h 1931"/>
                <a:gd name="T30" fmla="*/ 259 w 695"/>
                <a:gd name="T31" fmla="*/ 715 h 1931"/>
                <a:gd name="T32" fmla="*/ 258 w 695"/>
                <a:gd name="T33" fmla="*/ 648 h 1931"/>
                <a:gd name="T34" fmla="*/ 252 w 695"/>
                <a:gd name="T35" fmla="*/ 595 h 1931"/>
                <a:gd name="T36" fmla="*/ 242 w 695"/>
                <a:gd name="T37" fmla="*/ 545 h 1931"/>
                <a:gd name="T38" fmla="*/ 235 w 695"/>
                <a:gd name="T39" fmla="*/ 526 h 1931"/>
                <a:gd name="T40" fmla="*/ 229 w 695"/>
                <a:gd name="T41" fmla="*/ 502 h 1931"/>
                <a:gd name="T42" fmla="*/ 188 w 695"/>
                <a:gd name="T43" fmla="*/ 234 h 1931"/>
                <a:gd name="T44" fmla="*/ 168 w 695"/>
                <a:gd name="T45" fmla="*/ 145 h 1931"/>
                <a:gd name="T46" fmla="*/ 150 w 695"/>
                <a:gd name="T47" fmla="*/ 86 h 1931"/>
                <a:gd name="T48" fmla="*/ 116 w 695"/>
                <a:gd name="T49" fmla="*/ 45 h 1931"/>
                <a:gd name="T50" fmla="*/ 67 w 695"/>
                <a:gd name="T51" fmla="*/ 25 h 1931"/>
                <a:gd name="T52" fmla="*/ 24 w 695"/>
                <a:gd name="T53" fmla="*/ 9 h 1931"/>
                <a:gd name="T54" fmla="*/ 6 w 695"/>
                <a:gd name="T55" fmla="*/ 0 h 1931"/>
                <a:gd name="T56" fmla="*/ 0 w 695"/>
                <a:gd name="T57" fmla="*/ 23 h 1931"/>
                <a:gd name="T58" fmla="*/ 6 w 695"/>
                <a:gd name="T59" fmla="*/ 26 h 19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5" h="1931">
                  <a:moveTo>
                    <a:pt x="15" y="63"/>
                  </a:moveTo>
                  <a:cubicBezTo>
                    <a:pt x="28" y="68"/>
                    <a:pt x="106" y="100"/>
                    <a:pt x="122" y="103"/>
                  </a:cubicBezTo>
                  <a:cubicBezTo>
                    <a:pt x="138" y="106"/>
                    <a:pt x="195" y="135"/>
                    <a:pt x="242" y="155"/>
                  </a:cubicBezTo>
                  <a:cubicBezTo>
                    <a:pt x="290" y="176"/>
                    <a:pt x="325" y="244"/>
                    <a:pt x="328" y="255"/>
                  </a:cubicBezTo>
                  <a:cubicBezTo>
                    <a:pt x="331" y="266"/>
                    <a:pt x="356" y="330"/>
                    <a:pt x="371" y="401"/>
                  </a:cubicBezTo>
                  <a:cubicBezTo>
                    <a:pt x="385" y="472"/>
                    <a:pt x="413" y="594"/>
                    <a:pt x="420" y="621"/>
                  </a:cubicBezTo>
                  <a:cubicBezTo>
                    <a:pt x="537" y="1111"/>
                    <a:pt x="521" y="1263"/>
                    <a:pt x="520" y="1284"/>
                  </a:cubicBezTo>
                  <a:cubicBezTo>
                    <a:pt x="518" y="1305"/>
                    <a:pt x="528" y="1332"/>
                    <a:pt x="535" y="1343"/>
                  </a:cubicBezTo>
                  <a:cubicBezTo>
                    <a:pt x="543" y="1354"/>
                    <a:pt x="550" y="1370"/>
                    <a:pt x="551" y="1387"/>
                  </a:cubicBezTo>
                  <a:cubicBezTo>
                    <a:pt x="553" y="1404"/>
                    <a:pt x="550" y="1441"/>
                    <a:pt x="575" y="1511"/>
                  </a:cubicBezTo>
                  <a:cubicBezTo>
                    <a:pt x="600" y="1580"/>
                    <a:pt x="593" y="1604"/>
                    <a:pt x="593" y="1644"/>
                  </a:cubicBezTo>
                  <a:cubicBezTo>
                    <a:pt x="593" y="1683"/>
                    <a:pt x="593" y="1739"/>
                    <a:pt x="596" y="1807"/>
                  </a:cubicBezTo>
                  <a:cubicBezTo>
                    <a:pt x="598" y="1851"/>
                    <a:pt x="621" y="1901"/>
                    <a:pt x="637" y="1931"/>
                  </a:cubicBezTo>
                  <a:cubicBezTo>
                    <a:pt x="640" y="1929"/>
                    <a:pt x="643" y="1928"/>
                    <a:pt x="645" y="1926"/>
                  </a:cubicBezTo>
                  <a:cubicBezTo>
                    <a:pt x="663" y="1916"/>
                    <a:pt x="687" y="1914"/>
                    <a:pt x="695" y="1914"/>
                  </a:cubicBezTo>
                  <a:cubicBezTo>
                    <a:pt x="695" y="1914"/>
                    <a:pt x="641" y="1833"/>
                    <a:pt x="638" y="1765"/>
                  </a:cubicBezTo>
                  <a:cubicBezTo>
                    <a:pt x="635" y="1697"/>
                    <a:pt x="635" y="1641"/>
                    <a:pt x="635" y="1602"/>
                  </a:cubicBezTo>
                  <a:cubicBezTo>
                    <a:pt x="635" y="1562"/>
                    <a:pt x="642" y="1538"/>
                    <a:pt x="617" y="1469"/>
                  </a:cubicBezTo>
                  <a:cubicBezTo>
                    <a:pt x="592" y="1399"/>
                    <a:pt x="595" y="1362"/>
                    <a:pt x="593" y="1345"/>
                  </a:cubicBezTo>
                  <a:cubicBezTo>
                    <a:pt x="592" y="1328"/>
                    <a:pt x="585" y="1312"/>
                    <a:pt x="577" y="1301"/>
                  </a:cubicBezTo>
                  <a:cubicBezTo>
                    <a:pt x="570" y="1290"/>
                    <a:pt x="560" y="1263"/>
                    <a:pt x="562" y="1242"/>
                  </a:cubicBezTo>
                  <a:cubicBezTo>
                    <a:pt x="563" y="1221"/>
                    <a:pt x="579" y="1069"/>
                    <a:pt x="462" y="579"/>
                  </a:cubicBezTo>
                  <a:cubicBezTo>
                    <a:pt x="455" y="552"/>
                    <a:pt x="427" y="430"/>
                    <a:pt x="413" y="359"/>
                  </a:cubicBezTo>
                  <a:cubicBezTo>
                    <a:pt x="398" y="288"/>
                    <a:pt x="373" y="224"/>
                    <a:pt x="370" y="213"/>
                  </a:cubicBezTo>
                  <a:cubicBezTo>
                    <a:pt x="367" y="202"/>
                    <a:pt x="332" y="134"/>
                    <a:pt x="284" y="113"/>
                  </a:cubicBezTo>
                  <a:cubicBezTo>
                    <a:pt x="237" y="93"/>
                    <a:pt x="180" y="64"/>
                    <a:pt x="164" y="61"/>
                  </a:cubicBezTo>
                  <a:cubicBezTo>
                    <a:pt x="148" y="58"/>
                    <a:pt x="70" y="26"/>
                    <a:pt x="57" y="21"/>
                  </a:cubicBezTo>
                  <a:cubicBezTo>
                    <a:pt x="53" y="20"/>
                    <a:pt x="35" y="11"/>
                    <a:pt x="15" y="0"/>
                  </a:cubicBezTo>
                  <a:cubicBezTo>
                    <a:pt x="12" y="19"/>
                    <a:pt x="7" y="38"/>
                    <a:pt x="0" y="56"/>
                  </a:cubicBezTo>
                  <a:cubicBezTo>
                    <a:pt x="7" y="60"/>
                    <a:pt x="13" y="62"/>
                    <a:pt x="15" y="63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Freeform 38">
              <a:extLst>
                <a:ext uri="{FF2B5EF4-FFF2-40B4-BE49-F238E27FC236}">
                  <a16:creationId xmlns:a16="http://schemas.microsoft.com/office/drawing/2014/main" id="{63351838-7872-44F2-A34A-09346EE0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892"/>
              <a:ext cx="36" cy="69"/>
            </a:xfrm>
            <a:custGeom>
              <a:avLst/>
              <a:gdLst>
                <a:gd name="T0" fmla="*/ 0 w 45"/>
                <a:gd name="T1" fmla="*/ 35 h 87"/>
                <a:gd name="T2" fmla="*/ 7 w 45"/>
                <a:gd name="T3" fmla="*/ 25 h 87"/>
                <a:gd name="T4" fmla="*/ 18 w 45"/>
                <a:gd name="T5" fmla="*/ 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cubicBezTo>
                    <a:pt x="1" y="84"/>
                    <a:pt x="13" y="70"/>
                    <a:pt x="17" y="63"/>
                  </a:cubicBezTo>
                  <a:cubicBezTo>
                    <a:pt x="30" y="42"/>
                    <a:pt x="40" y="23"/>
                    <a:pt x="4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Freeform 39">
              <a:extLst>
                <a:ext uri="{FF2B5EF4-FFF2-40B4-BE49-F238E27FC236}">
                  <a16:creationId xmlns:a16="http://schemas.microsoft.com/office/drawing/2014/main" id="{D189A7AD-FFF3-4312-A0F9-4EAAEAE4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17"/>
              <a:ext cx="75" cy="61"/>
            </a:xfrm>
            <a:custGeom>
              <a:avLst/>
              <a:gdLst>
                <a:gd name="T0" fmla="*/ 0 w 94"/>
                <a:gd name="T1" fmla="*/ 30 h 77"/>
                <a:gd name="T2" fmla="*/ 38 w 94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77">
                  <a:moveTo>
                    <a:pt x="0" y="77"/>
                  </a:moveTo>
                  <a:cubicBezTo>
                    <a:pt x="24" y="43"/>
                    <a:pt x="68" y="31"/>
                    <a:pt x="9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Freeform 40">
              <a:extLst>
                <a:ext uri="{FF2B5EF4-FFF2-40B4-BE49-F238E27FC236}">
                  <a16:creationId xmlns:a16="http://schemas.microsoft.com/office/drawing/2014/main" id="{0126B282-CF5B-4C1E-9C23-31E48986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954"/>
              <a:ext cx="32" cy="31"/>
            </a:xfrm>
            <a:custGeom>
              <a:avLst/>
              <a:gdLst>
                <a:gd name="T0" fmla="*/ 0 w 41"/>
                <a:gd name="T1" fmla="*/ 16 h 38"/>
                <a:gd name="T2" fmla="*/ 4 w 41"/>
                <a:gd name="T3" fmla="*/ 11 h 38"/>
                <a:gd name="T4" fmla="*/ 16 w 41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8">
                  <a:moveTo>
                    <a:pt x="0" y="38"/>
                  </a:moveTo>
                  <a:cubicBezTo>
                    <a:pt x="1" y="33"/>
                    <a:pt x="7" y="29"/>
                    <a:pt x="10" y="26"/>
                  </a:cubicBezTo>
                  <a:cubicBezTo>
                    <a:pt x="20" y="17"/>
                    <a:pt x="32" y="10"/>
                    <a:pt x="41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Freeform 41">
              <a:extLst>
                <a:ext uri="{FF2B5EF4-FFF2-40B4-BE49-F238E27FC236}">
                  <a16:creationId xmlns:a16="http://schemas.microsoft.com/office/drawing/2014/main" id="{591463DE-C1C3-44E5-B2F3-B1377DFF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1201"/>
              <a:ext cx="439" cy="1178"/>
            </a:xfrm>
            <a:custGeom>
              <a:avLst/>
              <a:gdLst>
                <a:gd name="T0" fmla="*/ 225 w 549"/>
                <a:gd name="T1" fmla="*/ 598 h 1477"/>
                <a:gd name="T2" fmla="*/ 0 w 549"/>
                <a:gd name="T3" fmla="*/ 242 h 1477"/>
                <a:gd name="T4" fmla="*/ 83 w 549"/>
                <a:gd name="T5" fmla="*/ 0 h 14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9" h="1477">
                  <a:moveTo>
                    <a:pt x="549" y="1477"/>
                  </a:moveTo>
                  <a:cubicBezTo>
                    <a:pt x="224" y="1318"/>
                    <a:pt x="0" y="984"/>
                    <a:pt x="0" y="597"/>
                  </a:cubicBezTo>
                  <a:cubicBezTo>
                    <a:pt x="0" y="372"/>
                    <a:pt x="76" y="165"/>
                    <a:pt x="203" y="0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Freeform 42">
              <a:extLst>
                <a:ext uri="{FF2B5EF4-FFF2-40B4-BE49-F238E27FC236}">
                  <a16:creationId xmlns:a16="http://schemas.microsoft.com/office/drawing/2014/main" id="{44137327-F70D-4F97-AD03-4D8D1B9A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896"/>
              <a:ext cx="1158" cy="840"/>
            </a:xfrm>
            <a:custGeom>
              <a:avLst/>
              <a:gdLst>
                <a:gd name="T0" fmla="*/ 0 w 1448"/>
                <a:gd name="T1" fmla="*/ 49 h 1054"/>
                <a:gd name="T2" fmla="*/ 191 w 1448"/>
                <a:gd name="T3" fmla="*/ 0 h 1054"/>
                <a:gd name="T4" fmla="*/ 593 w 1448"/>
                <a:gd name="T5" fmla="*/ 395 h 1054"/>
                <a:gd name="T6" fmla="*/ 591 w 1448"/>
                <a:gd name="T7" fmla="*/ 425 h 10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8" h="1054">
                  <a:moveTo>
                    <a:pt x="0" y="119"/>
                  </a:moveTo>
                  <a:cubicBezTo>
                    <a:pt x="139" y="43"/>
                    <a:pt x="298" y="0"/>
                    <a:pt x="468" y="0"/>
                  </a:cubicBezTo>
                  <a:cubicBezTo>
                    <a:pt x="1009" y="0"/>
                    <a:pt x="1448" y="439"/>
                    <a:pt x="1448" y="980"/>
                  </a:cubicBezTo>
                  <a:cubicBezTo>
                    <a:pt x="1448" y="1005"/>
                    <a:pt x="1447" y="1030"/>
                    <a:pt x="1445" y="105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Freeform 43">
              <a:extLst>
                <a:ext uri="{FF2B5EF4-FFF2-40B4-BE49-F238E27FC236}">
                  <a16:creationId xmlns:a16="http://schemas.microsoft.com/office/drawing/2014/main" id="{FDF4737C-CA5A-49BE-9E7E-7ABBFF145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334"/>
              <a:ext cx="70" cy="62"/>
            </a:xfrm>
            <a:custGeom>
              <a:avLst/>
              <a:gdLst>
                <a:gd name="T0" fmla="*/ 31 w 70"/>
                <a:gd name="T1" fmla="*/ 0 h 62"/>
                <a:gd name="T2" fmla="*/ 70 w 70"/>
                <a:gd name="T3" fmla="*/ 57 h 62"/>
                <a:gd name="T4" fmla="*/ 0 w 70"/>
                <a:gd name="T5" fmla="*/ 62 h 62"/>
                <a:gd name="T6" fmla="*/ 31 w 70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2">
                  <a:moveTo>
                    <a:pt x="31" y="0"/>
                  </a:moveTo>
                  <a:lnTo>
                    <a:pt x="70" y="57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Freeform 44">
              <a:extLst>
                <a:ext uri="{FF2B5EF4-FFF2-40B4-BE49-F238E27FC236}">
                  <a16:creationId xmlns:a16="http://schemas.microsoft.com/office/drawing/2014/main" id="{F9F86C43-CE57-40B8-9885-07B9CBA2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951"/>
              <a:ext cx="69" cy="62"/>
            </a:xfrm>
            <a:custGeom>
              <a:avLst/>
              <a:gdLst>
                <a:gd name="T0" fmla="*/ 69 w 69"/>
                <a:gd name="T1" fmla="*/ 58 h 62"/>
                <a:gd name="T2" fmla="*/ 0 w 69"/>
                <a:gd name="T3" fmla="*/ 62 h 62"/>
                <a:gd name="T4" fmla="*/ 30 w 69"/>
                <a:gd name="T5" fmla="*/ 0 h 62"/>
                <a:gd name="T6" fmla="*/ 69 w 69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2">
                  <a:moveTo>
                    <a:pt x="69" y="58"/>
                  </a:moveTo>
                  <a:lnTo>
                    <a:pt x="0" y="62"/>
                  </a:lnTo>
                  <a:lnTo>
                    <a:pt x="30" y="0"/>
                  </a:lnTo>
                  <a:lnTo>
                    <a:pt x="6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45">
              <a:extLst>
                <a:ext uri="{FF2B5EF4-FFF2-40B4-BE49-F238E27FC236}">
                  <a16:creationId xmlns:a16="http://schemas.microsoft.com/office/drawing/2014/main" id="{99288D9D-E70B-4686-8092-14F0BD9E1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1330"/>
              <a:ext cx="131" cy="156"/>
            </a:xfrm>
            <a:custGeom>
              <a:avLst/>
              <a:gdLst>
                <a:gd name="T0" fmla="*/ 67 w 164"/>
                <a:gd name="T1" fmla="*/ 68 h 196"/>
                <a:gd name="T2" fmla="*/ 30 w 164"/>
                <a:gd name="T3" fmla="*/ 41 h 196"/>
                <a:gd name="T4" fmla="*/ 1 w 164"/>
                <a:gd name="T5" fmla="*/ 0 h 196"/>
                <a:gd name="T6" fmla="*/ 8 w 164"/>
                <a:gd name="T7" fmla="*/ 21 h 196"/>
                <a:gd name="T8" fmla="*/ 19 w 164"/>
                <a:gd name="T9" fmla="*/ 36 h 196"/>
                <a:gd name="T10" fmla="*/ 36 w 164"/>
                <a:gd name="T11" fmla="*/ 54 h 196"/>
                <a:gd name="T12" fmla="*/ 6 w 164"/>
                <a:gd name="T13" fmla="*/ 73 h 196"/>
                <a:gd name="T14" fmla="*/ 62 w 164"/>
                <a:gd name="T15" fmla="*/ 70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96">
                  <a:moveTo>
                    <a:pt x="164" y="170"/>
                  </a:moveTo>
                  <a:cubicBezTo>
                    <a:pt x="156" y="137"/>
                    <a:pt x="96" y="115"/>
                    <a:pt x="71" y="100"/>
                  </a:cubicBezTo>
                  <a:cubicBezTo>
                    <a:pt x="36" y="79"/>
                    <a:pt x="11" y="39"/>
                    <a:pt x="1" y="0"/>
                  </a:cubicBezTo>
                  <a:cubicBezTo>
                    <a:pt x="0" y="14"/>
                    <a:pt x="14" y="38"/>
                    <a:pt x="20" y="52"/>
                  </a:cubicBezTo>
                  <a:cubicBezTo>
                    <a:pt x="26" y="66"/>
                    <a:pt x="36" y="78"/>
                    <a:pt x="46" y="90"/>
                  </a:cubicBezTo>
                  <a:cubicBezTo>
                    <a:pt x="57" y="103"/>
                    <a:pt x="85" y="118"/>
                    <a:pt x="88" y="135"/>
                  </a:cubicBezTo>
                  <a:cubicBezTo>
                    <a:pt x="94" y="162"/>
                    <a:pt x="34" y="175"/>
                    <a:pt x="16" y="183"/>
                  </a:cubicBezTo>
                  <a:cubicBezTo>
                    <a:pt x="62" y="196"/>
                    <a:pt x="110" y="155"/>
                    <a:pt x="153" y="17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Freeform 46">
              <a:extLst>
                <a:ext uri="{FF2B5EF4-FFF2-40B4-BE49-F238E27FC236}">
                  <a16:creationId xmlns:a16="http://schemas.microsoft.com/office/drawing/2014/main" id="{4D0C65F3-6606-4CB2-A631-D4D84801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971"/>
              <a:ext cx="37" cy="40"/>
            </a:xfrm>
            <a:custGeom>
              <a:avLst/>
              <a:gdLst>
                <a:gd name="T0" fmla="*/ 0 w 47"/>
                <a:gd name="T1" fmla="*/ 0 h 50"/>
                <a:gd name="T2" fmla="*/ 8 w 47"/>
                <a:gd name="T3" fmla="*/ 11 h 50"/>
                <a:gd name="T4" fmla="*/ 18 w 47"/>
                <a:gd name="T5" fmla="*/ 21 h 50"/>
                <a:gd name="T6" fmla="*/ 9 w 47"/>
                <a:gd name="T7" fmla="*/ 10 h 50"/>
                <a:gd name="T8" fmla="*/ 1 w 47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0">
                  <a:moveTo>
                    <a:pt x="0" y="0"/>
                  </a:moveTo>
                  <a:cubicBezTo>
                    <a:pt x="4" y="9"/>
                    <a:pt x="16" y="20"/>
                    <a:pt x="21" y="29"/>
                  </a:cubicBezTo>
                  <a:cubicBezTo>
                    <a:pt x="27" y="37"/>
                    <a:pt x="37" y="47"/>
                    <a:pt x="47" y="50"/>
                  </a:cubicBezTo>
                  <a:cubicBezTo>
                    <a:pt x="36" y="45"/>
                    <a:pt x="29" y="34"/>
                    <a:pt x="23" y="24"/>
                  </a:cubicBezTo>
                  <a:cubicBezTo>
                    <a:pt x="17" y="16"/>
                    <a:pt x="9" y="9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Freeform 47">
              <a:extLst>
                <a:ext uri="{FF2B5EF4-FFF2-40B4-BE49-F238E27FC236}">
                  <a16:creationId xmlns:a16="http://schemas.microsoft.com/office/drawing/2014/main" id="{77C9B513-E19B-42CF-B88E-DC6BC27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997"/>
              <a:ext cx="23" cy="17"/>
            </a:xfrm>
            <a:custGeom>
              <a:avLst/>
              <a:gdLst>
                <a:gd name="T0" fmla="*/ 0 w 29"/>
                <a:gd name="T1" fmla="*/ 0 h 21"/>
                <a:gd name="T2" fmla="*/ 5 w 29"/>
                <a:gd name="T3" fmla="*/ 6 h 21"/>
                <a:gd name="T4" fmla="*/ 11 w 29"/>
                <a:gd name="T5" fmla="*/ 9 h 21"/>
                <a:gd name="T6" fmla="*/ 5 w 29"/>
                <a:gd name="T7" fmla="*/ 4 h 21"/>
                <a:gd name="T8" fmla="*/ 2 w 29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0" y="0"/>
                  </a:moveTo>
                  <a:cubicBezTo>
                    <a:pt x="5" y="4"/>
                    <a:pt x="8" y="12"/>
                    <a:pt x="13" y="15"/>
                  </a:cubicBezTo>
                  <a:cubicBezTo>
                    <a:pt x="18" y="19"/>
                    <a:pt x="24" y="18"/>
                    <a:pt x="29" y="21"/>
                  </a:cubicBezTo>
                  <a:cubicBezTo>
                    <a:pt x="23" y="18"/>
                    <a:pt x="18" y="15"/>
                    <a:pt x="13" y="10"/>
                  </a:cubicBezTo>
                  <a:cubicBezTo>
                    <a:pt x="9" y="7"/>
                    <a:pt x="8" y="4"/>
                    <a:pt x="3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48">
              <a:extLst>
                <a:ext uri="{FF2B5EF4-FFF2-40B4-BE49-F238E27FC236}">
                  <a16:creationId xmlns:a16="http://schemas.microsoft.com/office/drawing/2014/main" id="{EC356A2C-ED29-4DA8-B185-0ACF0D05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23"/>
              <a:ext cx="1095" cy="1050"/>
            </a:xfrm>
            <a:custGeom>
              <a:avLst/>
              <a:gdLst>
                <a:gd name="T0" fmla="*/ 558 w 1371"/>
                <a:gd name="T1" fmla="*/ 390 h 1317"/>
                <a:gd name="T2" fmla="*/ 524 w 1371"/>
                <a:gd name="T3" fmla="*/ 373 h 1317"/>
                <a:gd name="T4" fmla="*/ 439 w 1371"/>
                <a:gd name="T5" fmla="*/ 328 h 1317"/>
                <a:gd name="T6" fmla="*/ 250 w 1371"/>
                <a:gd name="T7" fmla="*/ 214 h 1317"/>
                <a:gd name="T8" fmla="*/ 198 w 1371"/>
                <a:gd name="T9" fmla="*/ 164 h 1317"/>
                <a:gd name="T10" fmla="*/ 149 w 1371"/>
                <a:gd name="T11" fmla="*/ 112 h 1317"/>
                <a:gd name="T12" fmla="*/ 121 w 1371"/>
                <a:gd name="T13" fmla="*/ 85 h 1317"/>
                <a:gd name="T14" fmla="*/ 93 w 1371"/>
                <a:gd name="T15" fmla="*/ 62 h 1317"/>
                <a:gd name="T16" fmla="*/ 76 w 1371"/>
                <a:gd name="T17" fmla="*/ 45 h 1317"/>
                <a:gd name="T18" fmla="*/ 61 w 1371"/>
                <a:gd name="T19" fmla="*/ 29 h 1317"/>
                <a:gd name="T20" fmla="*/ 47 w 1371"/>
                <a:gd name="T21" fmla="*/ 17 h 1317"/>
                <a:gd name="T22" fmla="*/ 34 w 1371"/>
                <a:gd name="T23" fmla="*/ 2 h 1317"/>
                <a:gd name="T24" fmla="*/ 27 w 1371"/>
                <a:gd name="T25" fmla="*/ 5 h 1317"/>
                <a:gd name="T26" fmla="*/ 21 w 1371"/>
                <a:gd name="T27" fmla="*/ 13 h 1317"/>
                <a:gd name="T28" fmla="*/ 13 w 1371"/>
                <a:gd name="T29" fmla="*/ 14 h 1317"/>
                <a:gd name="T30" fmla="*/ 9 w 1371"/>
                <a:gd name="T31" fmla="*/ 26 h 1317"/>
                <a:gd name="T32" fmla="*/ 3 w 1371"/>
                <a:gd name="T33" fmla="*/ 40 h 1317"/>
                <a:gd name="T34" fmla="*/ 1 w 1371"/>
                <a:gd name="T35" fmla="*/ 50 h 1317"/>
                <a:gd name="T36" fmla="*/ 6 w 1371"/>
                <a:gd name="T37" fmla="*/ 60 h 1317"/>
                <a:gd name="T38" fmla="*/ 6 w 1371"/>
                <a:gd name="T39" fmla="*/ 77 h 1317"/>
                <a:gd name="T40" fmla="*/ 12 w 1371"/>
                <a:gd name="T41" fmla="*/ 87 h 1317"/>
                <a:gd name="T42" fmla="*/ 18 w 1371"/>
                <a:gd name="T43" fmla="*/ 113 h 1317"/>
                <a:gd name="T44" fmla="*/ 58 w 1371"/>
                <a:gd name="T45" fmla="*/ 177 h 1317"/>
                <a:gd name="T46" fmla="*/ 75 w 1371"/>
                <a:gd name="T47" fmla="*/ 216 h 1317"/>
                <a:gd name="T48" fmla="*/ 102 w 1371"/>
                <a:gd name="T49" fmla="*/ 284 h 1317"/>
                <a:gd name="T50" fmla="*/ 155 w 1371"/>
                <a:gd name="T51" fmla="*/ 288 h 1317"/>
                <a:gd name="T52" fmla="*/ 199 w 1371"/>
                <a:gd name="T53" fmla="*/ 292 h 1317"/>
                <a:gd name="T54" fmla="*/ 306 w 1371"/>
                <a:gd name="T55" fmla="*/ 406 h 1317"/>
                <a:gd name="T56" fmla="*/ 383 w 1371"/>
                <a:gd name="T57" fmla="*/ 486 h 1317"/>
                <a:gd name="T58" fmla="*/ 497 w 1371"/>
                <a:gd name="T59" fmla="*/ 532 h 1317"/>
                <a:gd name="T60" fmla="*/ 498 w 1371"/>
                <a:gd name="T61" fmla="*/ 532 h 1317"/>
                <a:gd name="T62" fmla="*/ 537 w 1371"/>
                <a:gd name="T63" fmla="*/ 441 h 1317"/>
                <a:gd name="T64" fmla="*/ 558 w 1371"/>
                <a:gd name="T65" fmla="*/ 390 h 1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71" h="1317">
                  <a:moveTo>
                    <a:pt x="1371" y="965"/>
                  </a:moveTo>
                  <a:cubicBezTo>
                    <a:pt x="1338" y="948"/>
                    <a:pt x="1297" y="927"/>
                    <a:pt x="1287" y="923"/>
                  </a:cubicBezTo>
                  <a:cubicBezTo>
                    <a:pt x="1269" y="917"/>
                    <a:pt x="1117" y="825"/>
                    <a:pt x="1081" y="810"/>
                  </a:cubicBezTo>
                  <a:cubicBezTo>
                    <a:pt x="1044" y="796"/>
                    <a:pt x="757" y="652"/>
                    <a:pt x="615" y="528"/>
                  </a:cubicBezTo>
                  <a:cubicBezTo>
                    <a:pt x="591" y="508"/>
                    <a:pt x="502" y="420"/>
                    <a:pt x="488" y="405"/>
                  </a:cubicBezTo>
                  <a:cubicBezTo>
                    <a:pt x="473" y="389"/>
                    <a:pt x="377" y="286"/>
                    <a:pt x="366" y="276"/>
                  </a:cubicBezTo>
                  <a:cubicBezTo>
                    <a:pt x="355" y="267"/>
                    <a:pt x="318" y="221"/>
                    <a:pt x="297" y="211"/>
                  </a:cubicBezTo>
                  <a:cubicBezTo>
                    <a:pt x="277" y="202"/>
                    <a:pt x="244" y="165"/>
                    <a:pt x="231" y="154"/>
                  </a:cubicBezTo>
                  <a:cubicBezTo>
                    <a:pt x="217" y="142"/>
                    <a:pt x="192" y="120"/>
                    <a:pt x="186" y="111"/>
                  </a:cubicBezTo>
                  <a:cubicBezTo>
                    <a:pt x="181" y="102"/>
                    <a:pt x="160" y="78"/>
                    <a:pt x="152" y="73"/>
                  </a:cubicBezTo>
                  <a:cubicBezTo>
                    <a:pt x="144" y="68"/>
                    <a:pt x="119" y="46"/>
                    <a:pt x="116" y="42"/>
                  </a:cubicBezTo>
                  <a:cubicBezTo>
                    <a:pt x="113" y="38"/>
                    <a:pt x="102" y="11"/>
                    <a:pt x="82" y="3"/>
                  </a:cubicBezTo>
                  <a:cubicBezTo>
                    <a:pt x="74" y="0"/>
                    <a:pt x="68" y="13"/>
                    <a:pt x="68" y="13"/>
                  </a:cubicBezTo>
                  <a:cubicBezTo>
                    <a:pt x="68" y="13"/>
                    <a:pt x="53" y="20"/>
                    <a:pt x="50" y="31"/>
                  </a:cubicBezTo>
                  <a:cubicBezTo>
                    <a:pt x="50" y="31"/>
                    <a:pt x="35" y="27"/>
                    <a:pt x="31" y="32"/>
                  </a:cubicBezTo>
                  <a:cubicBezTo>
                    <a:pt x="27" y="37"/>
                    <a:pt x="19" y="55"/>
                    <a:pt x="23" y="67"/>
                  </a:cubicBezTo>
                  <a:cubicBezTo>
                    <a:pt x="23" y="67"/>
                    <a:pt x="7" y="73"/>
                    <a:pt x="8" y="99"/>
                  </a:cubicBezTo>
                  <a:cubicBezTo>
                    <a:pt x="8" y="99"/>
                    <a:pt x="0" y="111"/>
                    <a:pt x="1" y="124"/>
                  </a:cubicBezTo>
                  <a:cubicBezTo>
                    <a:pt x="2" y="137"/>
                    <a:pt x="15" y="148"/>
                    <a:pt x="15" y="148"/>
                  </a:cubicBezTo>
                  <a:cubicBezTo>
                    <a:pt x="15" y="148"/>
                    <a:pt x="7" y="177"/>
                    <a:pt x="15" y="189"/>
                  </a:cubicBezTo>
                  <a:cubicBezTo>
                    <a:pt x="24" y="201"/>
                    <a:pt x="32" y="205"/>
                    <a:pt x="30" y="216"/>
                  </a:cubicBezTo>
                  <a:cubicBezTo>
                    <a:pt x="28" y="227"/>
                    <a:pt x="29" y="255"/>
                    <a:pt x="44" y="280"/>
                  </a:cubicBezTo>
                  <a:cubicBezTo>
                    <a:pt x="59" y="305"/>
                    <a:pt x="124" y="409"/>
                    <a:pt x="141" y="439"/>
                  </a:cubicBezTo>
                  <a:cubicBezTo>
                    <a:pt x="158" y="468"/>
                    <a:pt x="181" y="504"/>
                    <a:pt x="185" y="536"/>
                  </a:cubicBezTo>
                  <a:cubicBezTo>
                    <a:pt x="189" y="567"/>
                    <a:pt x="195" y="674"/>
                    <a:pt x="251" y="701"/>
                  </a:cubicBezTo>
                  <a:cubicBezTo>
                    <a:pt x="290" y="720"/>
                    <a:pt x="346" y="728"/>
                    <a:pt x="381" y="713"/>
                  </a:cubicBezTo>
                  <a:cubicBezTo>
                    <a:pt x="417" y="697"/>
                    <a:pt x="446" y="679"/>
                    <a:pt x="489" y="722"/>
                  </a:cubicBezTo>
                  <a:cubicBezTo>
                    <a:pt x="531" y="766"/>
                    <a:pt x="708" y="958"/>
                    <a:pt x="753" y="1005"/>
                  </a:cubicBezTo>
                  <a:cubicBezTo>
                    <a:pt x="799" y="1051"/>
                    <a:pt x="911" y="1169"/>
                    <a:pt x="941" y="1201"/>
                  </a:cubicBezTo>
                  <a:cubicBezTo>
                    <a:pt x="992" y="1253"/>
                    <a:pt x="1128" y="1310"/>
                    <a:pt x="1221" y="1317"/>
                  </a:cubicBezTo>
                  <a:cubicBezTo>
                    <a:pt x="1225" y="1317"/>
                    <a:pt x="1225" y="1317"/>
                    <a:pt x="1225" y="1317"/>
                  </a:cubicBezTo>
                  <a:cubicBezTo>
                    <a:pt x="1258" y="1244"/>
                    <a:pt x="1276" y="1164"/>
                    <a:pt x="1320" y="1090"/>
                  </a:cubicBezTo>
                  <a:cubicBezTo>
                    <a:pt x="1342" y="1052"/>
                    <a:pt x="1365" y="1011"/>
                    <a:pt x="1371" y="96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49">
              <a:extLst>
                <a:ext uri="{FF2B5EF4-FFF2-40B4-BE49-F238E27FC236}">
                  <a16:creationId xmlns:a16="http://schemas.microsoft.com/office/drawing/2014/main" id="{E1ED7ABB-C83A-4795-BE76-D08B3AC4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1692"/>
              <a:ext cx="660" cy="1558"/>
            </a:xfrm>
            <a:custGeom>
              <a:avLst/>
              <a:gdLst>
                <a:gd name="T0" fmla="*/ 313 w 826"/>
                <a:gd name="T1" fmla="*/ 714 h 1954"/>
                <a:gd name="T2" fmla="*/ 312 w 826"/>
                <a:gd name="T3" fmla="*/ 647 h 1954"/>
                <a:gd name="T4" fmla="*/ 305 w 826"/>
                <a:gd name="T5" fmla="*/ 594 h 1954"/>
                <a:gd name="T6" fmla="*/ 295 w 826"/>
                <a:gd name="T7" fmla="*/ 544 h 1954"/>
                <a:gd name="T8" fmla="*/ 288 w 826"/>
                <a:gd name="T9" fmla="*/ 525 h 1954"/>
                <a:gd name="T10" fmla="*/ 283 w 826"/>
                <a:gd name="T11" fmla="*/ 502 h 1954"/>
                <a:gd name="T12" fmla="*/ 242 w 826"/>
                <a:gd name="T13" fmla="*/ 234 h 1954"/>
                <a:gd name="T14" fmla="*/ 222 w 826"/>
                <a:gd name="T15" fmla="*/ 145 h 1954"/>
                <a:gd name="T16" fmla="*/ 205 w 826"/>
                <a:gd name="T17" fmla="*/ 86 h 1954"/>
                <a:gd name="T18" fmla="*/ 169 w 826"/>
                <a:gd name="T19" fmla="*/ 45 h 1954"/>
                <a:gd name="T20" fmla="*/ 121 w 826"/>
                <a:gd name="T21" fmla="*/ 25 h 1954"/>
                <a:gd name="T22" fmla="*/ 77 w 826"/>
                <a:gd name="T23" fmla="*/ 9 h 1954"/>
                <a:gd name="T24" fmla="*/ 59 w 826"/>
                <a:gd name="T25" fmla="*/ 0 h 1954"/>
                <a:gd name="T26" fmla="*/ 39 w 826"/>
                <a:gd name="T27" fmla="*/ 51 h 1954"/>
                <a:gd name="T28" fmla="*/ 0 w 826"/>
                <a:gd name="T29" fmla="*/ 143 h 1954"/>
                <a:gd name="T30" fmla="*/ 18 w 826"/>
                <a:gd name="T31" fmla="*/ 146 h 1954"/>
                <a:gd name="T32" fmla="*/ 18 w 826"/>
                <a:gd name="T33" fmla="*/ 146 h 1954"/>
                <a:gd name="T34" fmla="*/ 34 w 826"/>
                <a:gd name="T35" fmla="*/ 151 h 1954"/>
                <a:gd name="T36" fmla="*/ 43 w 826"/>
                <a:gd name="T37" fmla="*/ 154 h 1954"/>
                <a:gd name="T38" fmla="*/ 49 w 826"/>
                <a:gd name="T39" fmla="*/ 162 h 1954"/>
                <a:gd name="T40" fmla="*/ 50 w 826"/>
                <a:gd name="T41" fmla="*/ 169 h 1954"/>
                <a:gd name="T42" fmla="*/ 54 w 826"/>
                <a:gd name="T43" fmla="*/ 179 h 1954"/>
                <a:gd name="T44" fmla="*/ 62 w 826"/>
                <a:gd name="T45" fmla="*/ 250 h 1954"/>
                <a:gd name="T46" fmla="*/ 54 w 826"/>
                <a:gd name="T47" fmla="*/ 456 h 1954"/>
                <a:gd name="T48" fmla="*/ 62 w 826"/>
                <a:gd name="T49" fmla="*/ 595 h 1954"/>
                <a:gd name="T50" fmla="*/ 103 w 826"/>
                <a:gd name="T51" fmla="*/ 759 h 1954"/>
                <a:gd name="T52" fmla="*/ 164 w 826"/>
                <a:gd name="T53" fmla="*/ 789 h 1954"/>
                <a:gd name="T54" fmla="*/ 256 w 826"/>
                <a:gd name="T55" fmla="*/ 789 h 1954"/>
                <a:gd name="T56" fmla="*/ 291 w 826"/>
                <a:gd name="T57" fmla="*/ 786 h 1954"/>
                <a:gd name="T58" fmla="*/ 316 w 826"/>
                <a:gd name="T59" fmla="*/ 779 h 1954"/>
                <a:gd name="T60" fmla="*/ 336 w 826"/>
                <a:gd name="T61" fmla="*/ 773 h 1954"/>
                <a:gd name="T62" fmla="*/ 313 w 826"/>
                <a:gd name="T63" fmla="*/ 714 h 19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6" h="1954">
                  <a:moveTo>
                    <a:pt x="769" y="1765"/>
                  </a:moveTo>
                  <a:cubicBezTo>
                    <a:pt x="766" y="1697"/>
                    <a:pt x="766" y="1641"/>
                    <a:pt x="766" y="1602"/>
                  </a:cubicBezTo>
                  <a:cubicBezTo>
                    <a:pt x="766" y="1562"/>
                    <a:pt x="773" y="1538"/>
                    <a:pt x="748" y="1469"/>
                  </a:cubicBezTo>
                  <a:cubicBezTo>
                    <a:pt x="723" y="1399"/>
                    <a:pt x="726" y="1362"/>
                    <a:pt x="724" y="1345"/>
                  </a:cubicBezTo>
                  <a:cubicBezTo>
                    <a:pt x="723" y="1328"/>
                    <a:pt x="716" y="1312"/>
                    <a:pt x="708" y="1301"/>
                  </a:cubicBezTo>
                  <a:cubicBezTo>
                    <a:pt x="701" y="1290"/>
                    <a:pt x="691" y="1263"/>
                    <a:pt x="693" y="1242"/>
                  </a:cubicBezTo>
                  <a:cubicBezTo>
                    <a:pt x="694" y="1221"/>
                    <a:pt x="710" y="1069"/>
                    <a:pt x="593" y="579"/>
                  </a:cubicBezTo>
                  <a:cubicBezTo>
                    <a:pt x="586" y="552"/>
                    <a:pt x="558" y="430"/>
                    <a:pt x="544" y="359"/>
                  </a:cubicBezTo>
                  <a:cubicBezTo>
                    <a:pt x="529" y="288"/>
                    <a:pt x="504" y="224"/>
                    <a:pt x="501" y="213"/>
                  </a:cubicBezTo>
                  <a:cubicBezTo>
                    <a:pt x="498" y="202"/>
                    <a:pt x="463" y="134"/>
                    <a:pt x="415" y="113"/>
                  </a:cubicBezTo>
                  <a:cubicBezTo>
                    <a:pt x="368" y="93"/>
                    <a:pt x="311" y="64"/>
                    <a:pt x="295" y="61"/>
                  </a:cubicBezTo>
                  <a:cubicBezTo>
                    <a:pt x="279" y="58"/>
                    <a:pt x="201" y="26"/>
                    <a:pt x="188" y="21"/>
                  </a:cubicBezTo>
                  <a:cubicBezTo>
                    <a:pt x="184" y="20"/>
                    <a:pt x="166" y="11"/>
                    <a:pt x="146" y="0"/>
                  </a:cubicBezTo>
                  <a:cubicBezTo>
                    <a:pt x="140" y="46"/>
                    <a:pt x="117" y="87"/>
                    <a:pt x="95" y="125"/>
                  </a:cubicBezTo>
                  <a:cubicBezTo>
                    <a:pt x="51" y="199"/>
                    <a:pt x="33" y="279"/>
                    <a:pt x="0" y="352"/>
                  </a:cubicBezTo>
                  <a:cubicBezTo>
                    <a:pt x="44" y="361"/>
                    <a:pt x="44" y="361"/>
                    <a:pt x="44" y="361"/>
                  </a:cubicBezTo>
                  <a:cubicBezTo>
                    <a:pt x="44" y="361"/>
                    <a:pt x="45" y="361"/>
                    <a:pt x="45" y="361"/>
                  </a:cubicBezTo>
                  <a:cubicBezTo>
                    <a:pt x="57" y="364"/>
                    <a:pt x="74" y="373"/>
                    <a:pt x="84" y="372"/>
                  </a:cubicBezTo>
                  <a:cubicBezTo>
                    <a:pt x="95" y="370"/>
                    <a:pt x="103" y="366"/>
                    <a:pt x="107" y="381"/>
                  </a:cubicBezTo>
                  <a:cubicBezTo>
                    <a:pt x="111" y="396"/>
                    <a:pt x="120" y="392"/>
                    <a:pt x="119" y="400"/>
                  </a:cubicBezTo>
                  <a:cubicBezTo>
                    <a:pt x="118" y="408"/>
                    <a:pt x="115" y="416"/>
                    <a:pt x="122" y="418"/>
                  </a:cubicBezTo>
                  <a:cubicBezTo>
                    <a:pt x="128" y="421"/>
                    <a:pt x="130" y="433"/>
                    <a:pt x="134" y="444"/>
                  </a:cubicBezTo>
                  <a:cubicBezTo>
                    <a:pt x="138" y="454"/>
                    <a:pt x="160" y="529"/>
                    <a:pt x="154" y="618"/>
                  </a:cubicBezTo>
                  <a:cubicBezTo>
                    <a:pt x="147" y="708"/>
                    <a:pt x="108" y="993"/>
                    <a:pt x="134" y="1130"/>
                  </a:cubicBezTo>
                  <a:cubicBezTo>
                    <a:pt x="159" y="1268"/>
                    <a:pt x="151" y="1386"/>
                    <a:pt x="150" y="1472"/>
                  </a:cubicBezTo>
                  <a:cubicBezTo>
                    <a:pt x="148" y="1557"/>
                    <a:pt x="127" y="1786"/>
                    <a:pt x="254" y="1877"/>
                  </a:cubicBezTo>
                  <a:cubicBezTo>
                    <a:pt x="324" y="1928"/>
                    <a:pt x="366" y="1952"/>
                    <a:pt x="403" y="1952"/>
                  </a:cubicBezTo>
                  <a:cubicBezTo>
                    <a:pt x="440" y="1952"/>
                    <a:pt x="607" y="1949"/>
                    <a:pt x="627" y="1952"/>
                  </a:cubicBezTo>
                  <a:cubicBezTo>
                    <a:pt x="647" y="1954"/>
                    <a:pt x="696" y="1946"/>
                    <a:pt x="715" y="1944"/>
                  </a:cubicBezTo>
                  <a:cubicBezTo>
                    <a:pt x="734" y="1941"/>
                    <a:pt x="759" y="1937"/>
                    <a:pt x="776" y="1926"/>
                  </a:cubicBezTo>
                  <a:cubicBezTo>
                    <a:pt x="794" y="1916"/>
                    <a:pt x="818" y="1914"/>
                    <a:pt x="826" y="1914"/>
                  </a:cubicBezTo>
                  <a:cubicBezTo>
                    <a:pt x="826" y="1914"/>
                    <a:pt x="772" y="1833"/>
                    <a:pt x="769" y="176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Freeform 50">
              <a:extLst>
                <a:ext uri="{FF2B5EF4-FFF2-40B4-BE49-F238E27FC236}">
                  <a16:creationId xmlns:a16="http://schemas.microsoft.com/office/drawing/2014/main" id="{C0EF0D3C-F37A-4F85-B11E-3407796A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878"/>
              <a:ext cx="43" cy="68"/>
            </a:xfrm>
            <a:custGeom>
              <a:avLst/>
              <a:gdLst>
                <a:gd name="T0" fmla="*/ 2 w 54"/>
                <a:gd name="T1" fmla="*/ 32 h 85"/>
                <a:gd name="T2" fmla="*/ 16 w 54"/>
                <a:gd name="T3" fmla="*/ 0 h 85"/>
                <a:gd name="T4" fmla="*/ 0 w 54"/>
                <a:gd name="T5" fmla="*/ 34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85">
                  <a:moveTo>
                    <a:pt x="6" y="79"/>
                  </a:moveTo>
                  <a:cubicBezTo>
                    <a:pt x="15" y="63"/>
                    <a:pt x="54" y="16"/>
                    <a:pt x="40" y="0"/>
                  </a:cubicBezTo>
                  <a:cubicBezTo>
                    <a:pt x="28" y="28"/>
                    <a:pt x="17" y="59"/>
                    <a:pt x="0" y="85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Freeform 51">
              <a:extLst>
                <a:ext uri="{FF2B5EF4-FFF2-40B4-BE49-F238E27FC236}">
                  <a16:creationId xmlns:a16="http://schemas.microsoft.com/office/drawing/2014/main" id="{1A278773-68E4-4151-A975-6AF593F91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02"/>
              <a:ext cx="54" cy="41"/>
            </a:xfrm>
            <a:custGeom>
              <a:avLst/>
              <a:gdLst>
                <a:gd name="T0" fmla="*/ 2 w 68"/>
                <a:gd name="T1" fmla="*/ 18 h 51"/>
                <a:gd name="T2" fmla="*/ 26 w 68"/>
                <a:gd name="T3" fmla="*/ 0 h 51"/>
                <a:gd name="T4" fmla="*/ 17 w 68"/>
                <a:gd name="T5" fmla="*/ 7 h 51"/>
                <a:gd name="T6" fmla="*/ 0 w 68"/>
                <a:gd name="T7" fmla="*/ 2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51">
                  <a:moveTo>
                    <a:pt x="4" y="45"/>
                  </a:moveTo>
                  <a:cubicBezTo>
                    <a:pt x="21" y="47"/>
                    <a:pt x="68" y="15"/>
                    <a:pt x="66" y="0"/>
                  </a:cubicBezTo>
                  <a:cubicBezTo>
                    <a:pt x="60" y="8"/>
                    <a:pt x="50" y="11"/>
                    <a:pt x="42" y="17"/>
                  </a:cubicBezTo>
                  <a:cubicBezTo>
                    <a:pt x="27" y="27"/>
                    <a:pt x="15" y="41"/>
                    <a:pt x="0" y="51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Freeform 52">
              <a:extLst>
                <a:ext uri="{FF2B5EF4-FFF2-40B4-BE49-F238E27FC236}">
                  <a16:creationId xmlns:a16="http://schemas.microsoft.com/office/drawing/2014/main" id="{A66B2A74-1D80-43F6-B0A3-AB5B70FFB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941"/>
              <a:ext cx="22" cy="27"/>
            </a:xfrm>
            <a:custGeom>
              <a:avLst/>
              <a:gdLst>
                <a:gd name="T0" fmla="*/ 2 w 27"/>
                <a:gd name="T1" fmla="*/ 4 h 34"/>
                <a:gd name="T2" fmla="*/ 2 w 27"/>
                <a:gd name="T3" fmla="*/ 3 h 34"/>
                <a:gd name="T4" fmla="*/ 2 w 27"/>
                <a:gd name="T5" fmla="*/ 14 h 34"/>
                <a:gd name="T6" fmla="*/ 3 w 2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4">
                  <a:moveTo>
                    <a:pt x="5" y="9"/>
                  </a:moveTo>
                  <a:cubicBezTo>
                    <a:pt x="4" y="8"/>
                    <a:pt x="0" y="7"/>
                    <a:pt x="4" y="8"/>
                  </a:cubicBezTo>
                  <a:cubicBezTo>
                    <a:pt x="12" y="16"/>
                    <a:pt x="16" y="27"/>
                    <a:pt x="5" y="34"/>
                  </a:cubicBezTo>
                  <a:cubicBezTo>
                    <a:pt x="20" y="26"/>
                    <a:pt x="27" y="6"/>
                    <a:pt x="7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Freeform 53">
              <a:extLst>
                <a:ext uri="{FF2B5EF4-FFF2-40B4-BE49-F238E27FC236}">
                  <a16:creationId xmlns:a16="http://schemas.microsoft.com/office/drawing/2014/main" id="{DEEC0849-1C32-40B8-B002-B170E9798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907"/>
              <a:ext cx="23" cy="74"/>
            </a:xfrm>
            <a:custGeom>
              <a:avLst/>
              <a:gdLst>
                <a:gd name="T0" fmla="*/ 3 w 29"/>
                <a:gd name="T1" fmla="*/ 39 h 92"/>
                <a:gd name="T2" fmla="*/ 11 w 29"/>
                <a:gd name="T3" fmla="*/ 6 h 92"/>
                <a:gd name="T4" fmla="*/ 2 w 29"/>
                <a:gd name="T5" fmla="*/ 7 h 92"/>
                <a:gd name="T6" fmla="*/ 4 w 29"/>
                <a:gd name="T7" fmla="*/ 31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2">
                  <a:moveTo>
                    <a:pt x="8" y="92"/>
                  </a:moveTo>
                  <a:cubicBezTo>
                    <a:pt x="8" y="62"/>
                    <a:pt x="1" y="31"/>
                    <a:pt x="29" y="14"/>
                  </a:cubicBezTo>
                  <a:cubicBezTo>
                    <a:pt x="22" y="0"/>
                    <a:pt x="10" y="8"/>
                    <a:pt x="6" y="17"/>
                  </a:cubicBezTo>
                  <a:cubicBezTo>
                    <a:pt x="0" y="33"/>
                    <a:pt x="9" y="57"/>
                    <a:pt x="9" y="72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Freeform 54">
              <a:extLst>
                <a:ext uri="{FF2B5EF4-FFF2-40B4-BE49-F238E27FC236}">
                  <a16:creationId xmlns:a16="http://schemas.microsoft.com/office/drawing/2014/main" id="{CEBE6D33-F2F4-424C-823D-3FFD78BA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925"/>
              <a:ext cx="23" cy="14"/>
            </a:xfrm>
            <a:custGeom>
              <a:avLst/>
              <a:gdLst>
                <a:gd name="T0" fmla="*/ 0 w 29"/>
                <a:gd name="T1" fmla="*/ 4 h 18"/>
                <a:gd name="T2" fmla="*/ 9 w 29"/>
                <a:gd name="T3" fmla="*/ 7 h 18"/>
                <a:gd name="T4" fmla="*/ 4 w 29"/>
                <a:gd name="T5" fmla="*/ 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8">
                  <a:moveTo>
                    <a:pt x="0" y="10"/>
                  </a:moveTo>
                  <a:cubicBezTo>
                    <a:pt x="10" y="1"/>
                    <a:pt x="19" y="9"/>
                    <a:pt x="23" y="18"/>
                  </a:cubicBezTo>
                  <a:cubicBezTo>
                    <a:pt x="29" y="8"/>
                    <a:pt x="19" y="0"/>
                    <a:pt x="9" y="1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Freeform 55">
              <a:extLst>
                <a:ext uri="{FF2B5EF4-FFF2-40B4-BE49-F238E27FC236}">
                  <a16:creationId xmlns:a16="http://schemas.microsoft.com/office/drawing/2014/main" id="{ACCEB853-A001-4595-9A36-A32CE286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946"/>
              <a:ext cx="17" cy="7"/>
            </a:xfrm>
            <a:custGeom>
              <a:avLst/>
              <a:gdLst>
                <a:gd name="T0" fmla="*/ 0 w 21"/>
                <a:gd name="T1" fmla="*/ 0 h 9"/>
                <a:gd name="T2" fmla="*/ 6 w 21"/>
                <a:gd name="T3" fmla="*/ 3 h 9"/>
                <a:gd name="T4" fmla="*/ 6 w 21"/>
                <a:gd name="T5" fmla="*/ 0 h 9"/>
                <a:gd name="T6" fmla="*/ 1 w 21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cubicBezTo>
                    <a:pt x="1" y="5"/>
                    <a:pt x="10" y="9"/>
                    <a:pt x="15" y="8"/>
                  </a:cubicBezTo>
                  <a:cubicBezTo>
                    <a:pt x="21" y="5"/>
                    <a:pt x="15" y="4"/>
                    <a:pt x="13" y="0"/>
                  </a:cubicBezTo>
                  <a:cubicBezTo>
                    <a:pt x="10" y="1"/>
                    <a:pt x="4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Freeform 56">
              <a:extLst>
                <a:ext uri="{FF2B5EF4-FFF2-40B4-BE49-F238E27FC236}">
                  <a16:creationId xmlns:a16="http://schemas.microsoft.com/office/drawing/2014/main" id="{A5706DA3-2897-4F51-B3BA-022931A36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055"/>
              <a:ext cx="172" cy="161"/>
            </a:xfrm>
            <a:custGeom>
              <a:avLst/>
              <a:gdLst>
                <a:gd name="T0" fmla="*/ 1 w 215"/>
                <a:gd name="T1" fmla="*/ 0 h 202"/>
                <a:gd name="T2" fmla="*/ 38 w 215"/>
                <a:gd name="T3" fmla="*/ 30 h 202"/>
                <a:gd name="T4" fmla="*/ 59 w 215"/>
                <a:gd name="T5" fmla="*/ 52 h 202"/>
                <a:gd name="T6" fmla="*/ 88 w 215"/>
                <a:gd name="T7" fmla="*/ 81 h 202"/>
                <a:gd name="T8" fmla="*/ 71 w 215"/>
                <a:gd name="T9" fmla="*/ 67 h 202"/>
                <a:gd name="T10" fmla="*/ 58 w 215"/>
                <a:gd name="T11" fmla="*/ 55 h 202"/>
                <a:gd name="T12" fmla="*/ 40 w 215"/>
                <a:gd name="T13" fmla="*/ 35 h 202"/>
                <a:gd name="T14" fmla="*/ 30 w 215"/>
                <a:gd name="T15" fmla="*/ 28 h 202"/>
                <a:gd name="T16" fmla="*/ 19 w 215"/>
                <a:gd name="T17" fmla="*/ 18 h 202"/>
                <a:gd name="T18" fmla="*/ 0 w 215"/>
                <a:gd name="T19" fmla="*/ 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5" h="202">
                  <a:moveTo>
                    <a:pt x="1" y="0"/>
                  </a:moveTo>
                  <a:cubicBezTo>
                    <a:pt x="26" y="31"/>
                    <a:pt x="66" y="48"/>
                    <a:pt x="93" y="75"/>
                  </a:cubicBezTo>
                  <a:cubicBezTo>
                    <a:pt x="111" y="92"/>
                    <a:pt x="127" y="112"/>
                    <a:pt x="145" y="128"/>
                  </a:cubicBezTo>
                  <a:cubicBezTo>
                    <a:pt x="170" y="151"/>
                    <a:pt x="196" y="175"/>
                    <a:pt x="215" y="202"/>
                  </a:cubicBezTo>
                  <a:cubicBezTo>
                    <a:pt x="198" y="201"/>
                    <a:pt x="184" y="177"/>
                    <a:pt x="174" y="166"/>
                  </a:cubicBezTo>
                  <a:cubicBezTo>
                    <a:pt x="164" y="155"/>
                    <a:pt x="154" y="144"/>
                    <a:pt x="143" y="135"/>
                  </a:cubicBezTo>
                  <a:cubicBezTo>
                    <a:pt x="126" y="120"/>
                    <a:pt x="113" y="102"/>
                    <a:pt x="97" y="87"/>
                  </a:cubicBezTo>
                  <a:cubicBezTo>
                    <a:pt x="90" y="79"/>
                    <a:pt x="81" y="75"/>
                    <a:pt x="72" y="69"/>
                  </a:cubicBezTo>
                  <a:cubicBezTo>
                    <a:pt x="63" y="61"/>
                    <a:pt x="56" y="51"/>
                    <a:pt x="48" y="43"/>
                  </a:cubicBezTo>
                  <a:cubicBezTo>
                    <a:pt x="35" y="29"/>
                    <a:pt x="18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Freeform 57">
              <a:extLst>
                <a:ext uri="{FF2B5EF4-FFF2-40B4-BE49-F238E27FC236}">
                  <a16:creationId xmlns:a16="http://schemas.microsoft.com/office/drawing/2014/main" id="{CD129677-8F30-4524-B302-492AFDF7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1392"/>
              <a:ext cx="443" cy="249"/>
            </a:xfrm>
            <a:custGeom>
              <a:avLst/>
              <a:gdLst>
                <a:gd name="T0" fmla="*/ 0 w 555"/>
                <a:gd name="T1" fmla="*/ 0 h 312"/>
                <a:gd name="T2" fmla="*/ 115 w 555"/>
                <a:gd name="T3" fmla="*/ 69 h 312"/>
                <a:gd name="T4" fmla="*/ 226 w 555"/>
                <a:gd name="T5" fmla="*/ 127 h 312"/>
                <a:gd name="T6" fmla="*/ 112 w 555"/>
                <a:gd name="T7" fmla="*/ 72 h 312"/>
                <a:gd name="T8" fmla="*/ 0 w 555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312">
                  <a:moveTo>
                    <a:pt x="0" y="0"/>
                  </a:moveTo>
                  <a:cubicBezTo>
                    <a:pt x="0" y="0"/>
                    <a:pt x="242" y="153"/>
                    <a:pt x="283" y="172"/>
                  </a:cubicBezTo>
                  <a:cubicBezTo>
                    <a:pt x="324" y="190"/>
                    <a:pt x="516" y="284"/>
                    <a:pt x="555" y="312"/>
                  </a:cubicBezTo>
                  <a:cubicBezTo>
                    <a:pt x="555" y="312"/>
                    <a:pt x="322" y="201"/>
                    <a:pt x="276" y="178"/>
                  </a:cubicBezTo>
                  <a:cubicBezTo>
                    <a:pt x="231" y="156"/>
                    <a:pt x="16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Freeform 58">
              <a:extLst>
                <a:ext uri="{FF2B5EF4-FFF2-40B4-BE49-F238E27FC236}">
                  <a16:creationId xmlns:a16="http://schemas.microsoft.com/office/drawing/2014/main" id="{29712016-4DC3-483B-9C33-C721BCC8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230"/>
              <a:ext cx="288" cy="96"/>
            </a:xfrm>
            <a:custGeom>
              <a:avLst/>
              <a:gdLst>
                <a:gd name="T0" fmla="*/ 0 w 361"/>
                <a:gd name="T1" fmla="*/ 50 h 120"/>
                <a:gd name="T2" fmla="*/ 75 w 361"/>
                <a:gd name="T3" fmla="*/ 24 h 120"/>
                <a:gd name="T4" fmla="*/ 112 w 361"/>
                <a:gd name="T5" fmla="*/ 10 h 120"/>
                <a:gd name="T6" fmla="*/ 129 w 361"/>
                <a:gd name="T7" fmla="*/ 6 h 120"/>
                <a:gd name="T8" fmla="*/ 146 w 361"/>
                <a:gd name="T9" fmla="*/ 0 h 120"/>
                <a:gd name="T10" fmla="*/ 74 w 361"/>
                <a:gd name="T11" fmla="*/ 28 h 120"/>
                <a:gd name="T12" fmla="*/ 6 w 361"/>
                <a:gd name="T13" fmla="*/ 4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" h="120">
                  <a:moveTo>
                    <a:pt x="0" y="120"/>
                  </a:moveTo>
                  <a:cubicBezTo>
                    <a:pt x="65" y="107"/>
                    <a:pt x="127" y="85"/>
                    <a:pt x="186" y="57"/>
                  </a:cubicBezTo>
                  <a:cubicBezTo>
                    <a:pt x="212" y="44"/>
                    <a:pt x="245" y="30"/>
                    <a:pt x="274" y="24"/>
                  </a:cubicBezTo>
                  <a:cubicBezTo>
                    <a:pt x="289" y="21"/>
                    <a:pt x="305" y="21"/>
                    <a:pt x="320" y="16"/>
                  </a:cubicBezTo>
                  <a:cubicBezTo>
                    <a:pt x="334" y="11"/>
                    <a:pt x="347" y="3"/>
                    <a:pt x="361" y="0"/>
                  </a:cubicBezTo>
                  <a:cubicBezTo>
                    <a:pt x="313" y="36"/>
                    <a:pt x="241" y="47"/>
                    <a:pt x="182" y="69"/>
                  </a:cubicBezTo>
                  <a:cubicBezTo>
                    <a:pt x="128" y="90"/>
                    <a:pt x="73" y="106"/>
                    <a:pt x="15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Freeform 59">
              <a:extLst>
                <a:ext uri="{FF2B5EF4-FFF2-40B4-BE49-F238E27FC236}">
                  <a16:creationId xmlns:a16="http://schemas.microsoft.com/office/drawing/2014/main" id="{ACBCEC11-BAD7-4B24-A2B2-4317F67E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1326"/>
              <a:ext cx="40" cy="58"/>
            </a:xfrm>
            <a:custGeom>
              <a:avLst/>
              <a:gdLst>
                <a:gd name="T0" fmla="*/ 5 w 50"/>
                <a:gd name="T1" fmla="*/ 0 h 72"/>
                <a:gd name="T2" fmla="*/ 21 w 50"/>
                <a:gd name="T3" fmla="*/ 31 h 72"/>
                <a:gd name="T4" fmla="*/ 5 w 50"/>
                <a:gd name="T5" fmla="*/ 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2">
                  <a:moveTo>
                    <a:pt x="13" y="0"/>
                  </a:moveTo>
                  <a:cubicBezTo>
                    <a:pt x="0" y="27"/>
                    <a:pt x="26" y="61"/>
                    <a:pt x="50" y="72"/>
                  </a:cubicBezTo>
                  <a:cubicBezTo>
                    <a:pt x="33" y="58"/>
                    <a:pt x="9" y="35"/>
                    <a:pt x="1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7" name="Group 60">
            <a:extLst>
              <a:ext uri="{FF2B5EF4-FFF2-40B4-BE49-F238E27FC236}">
                <a16:creationId xmlns:a16="http://schemas.microsoft.com/office/drawing/2014/main" id="{7EAB5549-330F-4B22-9282-DF7FE0CF52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7400" y="1273175"/>
            <a:ext cx="2971800" cy="2443163"/>
            <a:chOff x="2835" y="119"/>
            <a:chExt cx="2467" cy="2029"/>
          </a:xfrm>
        </p:grpSpPr>
        <p:sp>
          <p:nvSpPr>
            <p:cNvPr id="26725" name="AutoShape 61">
              <a:extLst>
                <a:ext uri="{FF2B5EF4-FFF2-40B4-BE49-F238E27FC236}">
                  <a16:creationId xmlns:a16="http://schemas.microsoft.com/office/drawing/2014/main" id="{BB62C421-515F-48A6-81A5-DD3FC2DFAA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5" y="119"/>
              <a:ext cx="2467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62">
              <a:extLst>
                <a:ext uri="{FF2B5EF4-FFF2-40B4-BE49-F238E27FC236}">
                  <a16:creationId xmlns:a16="http://schemas.microsoft.com/office/drawing/2014/main" id="{E8C130A1-509B-46E7-A422-666F5AC0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44"/>
              <a:ext cx="1258" cy="717"/>
            </a:xfrm>
            <a:custGeom>
              <a:avLst/>
              <a:gdLst>
                <a:gd name="T0" fmla="*/ 639 w 1574"/>
                <a:gd name="T1" fmla="*/ 200 h 897"/>
                <a:gd name="T2" fmla="*/ 606 w 1574"/>
                <a:gd name="T3" fmla="*/ 196 h 897"/>
                <a:gd name="T4" fmla="*/ 512 w 1574"/>
                <a:gd name="T5" fmla="*/ 180 h 897"/>
                <a:gd name="T6" fmla="*/ 295 w 1574"/>
                <a:gd name="T7" fmla="*/ 132 h 897"/>
                <a:gd name="T8" fmla="*/ 230 w 1574"/>
                <a:gd name="T9" fmla="*/ 101 h 897"/>
                <a:gd name="T10" fmla="*/ 165 w 1574"/>
                <a:gd name="T11" fmla="*/ 68 h 897"/>
                <a:gd name="T12" fmla="*/ 131 w 1574"/>
                <a:gd name="T13" fmla="*/ 53 h 897"/>
                <a:gd name="T14" fmla="*/ 98 w 1574"/>
                <a:gd name="T15" fmla="*/ 38 h 897"/>
                <a:gd name="T16" fmla="*/ 75 w 1574"/>
                <a:gd name="T17" fmla="*/ 27 h 897"/>
                <a:gd name="T18" fmla="*/ 56 w 1574"/>
                <a:gd name="T19" fmla="*/ 18 h 897"/>
                <a:gd name="T20" fmla="*/ 38 w 1574"/>
                <a:gd name="T21" fmla="*/ 11 h 897"/>
                <a:gd name="T22" fmla="*/ 20 w 1574"/>
                <a:gd name="T23" fmla="*/ 0 h 897"/>
                <a:gd name="T24" fmla="*/ 16 w 1574"/>
                <a:gd name="T25" fmla="*/ 6 h 897"/>
                <a:gd name="T26" fmla="*/ 11 w 1574"/>
                <a:gd name="T27" fmla="*/ 15 h 897"/>
                <a:gd name="T28" fmla="*/ 4 w 1574"/>
                <a:gd name="T29" fmla="*/ 18 h 897"/>
                <a:gd name="T30" fmla="*/ 6 w 1574"/>
                <a:gd name="T31" fmla="*/ 33 h 897"/>
                <a:gd name="T32" fmla="*/ 4 w 1574"/>
                <a:gd name="T33" fmla="*/ 47 h 897"/>
                <a:gd name="T34" fmla="*/ 5 w 1574"/>
                <a:gd name="T35" fmla="*/ 58 h 897"/>
                <a:gd name="T36" fmla="*/ 14 w 1574"/>
                <a:gd name="T37" fmla="*/ 66 h 897"/>
                <a:gd name="T38" fmla="*/ 19 w 1574"/>
                <a:gd name="T39" fmla="*/ 81 h 897"/>
                <a:gd name="T40" fmla="*/ 28 w 1574"/>
                <a:gd name="T41" fmla="*/ 89 h 897"/>
                <a:gd name="T42" fmla="*/ 42 w 1574"/>
                <a:gd name="T43" fmla="*/ 113 h 897"/>
                <a:gd name="T44" fmla="*/ 100 w 1574"/>
                <a:gd name="T45" fmla="*/ 161 h 897"/>
                <a:gd name="T46" fmla="*/ 130 w 1574"/>
                <a:gd name="T47" fmla="*/ 193 h 897"/>
                <a:gd name="T48" fmla="*/ 177 w 1574"/>
                <a:gd name="T49" fmla="*/ 247 h 897"/>
                <a:gd name="T50" fmla="*/ 229 w 1574"/>
                <a:gd name="T51" fmla="*/ 234 h 897"/>
                <a:gd name="T52" fmla="*/ 272 w 1574"/>
                <a:gd name="T53" fmla="*/ 225 h 897"/>
                <a:gd name="T54" fmla="*/ 412 w 1574"/>
                <a:gd name="T55" fmla="*/ 298 h 897"/>
                <a:gd name="T56" fmla="*/ 510 w 1574"/>
                <a:gd name="T57" fmla="*/ 349 h 897"/>
                <a:gd name="T58" fmla="*/ 634 w 1574"/>
                <a:gd name="T59" fmla="*/ 357 h 897"/>
                <a:gd name="T60" fmla="*/ 642 w 1574"/>
                <a:gd name="T61" fmla="*/ 357 h 897"/>
                <a:gd name="T62" fmla="*/ 639 w 1574"/>
                <a:gd name="T63" fmla="*/ 200 h 8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7">
                  <a:moveTo>
                    <a:pt x="1568" y="490"/>
                  </a:moveTo>
                  <a:cubicBezTo>
                    <a:pt x="1535" y="485"/>
                    <a:pt x="1497" y="480"/>
                    <a:pt x="1487" y="480"/>
                  </a:cubicBezTo>
                  <a:cubicBezTo>
                    <a:pt x="1468" y="479"/>
                    <a:pt x="1295" y="442"/>
                    <a:pt x="1256" y="440"/>
                  </a:cubicBezTo>
                  <a:cubicBezTo>
                    <a:pt x="1216" y="438"/>
                    <a:pt x="898" y="395"/>
                    <a:pt x="723" y="324"/>
                  </a:cubicBezTo>
                  <a:cubicBezTo>
                    <a:pt x="694" y="312"/>
                    <a:pt x="582" y="259"/>
                    <a:pt x="563" y="248"/>
                  </a:cubicBezTo>
                  <a:cubicBezTo>
                    <a:pt x="545" y="238"/>
                    <a:pt x="420" y="172"/>
                    <a:pt x="406" y="166"/>
                  </a:cubicBezTo>
                  <a:cubicBezTo>
                    <a:pt x="392" y="161"/>
                    <a:pt x="343" y="129"/>
                    <a:pt x="320" y="127"/>
                  </a:cubicBezTo>
                  <a:cubicBezTo>
                    <a:pt x="298" y="125"/>
                    <a:pt x="255" y="101"/>
                    <a:pt x="239" y="94"/>
                  </a:cubicBezTo>
                  <a:cubicBezTo>
                    <a:pt x="222" y="88"/>
                    <a:pt x="191" y="75"/>
                    <a:pt x="183" y="68"/>
                  </a:cubicBezTo>
                  <a:cubicBezTo>
                    <a:pt x="174" y="62"/>
                    <a:pt x="147" y="46"/>
                    <a:pt x="138" y="44"/>
                  </a:cubicBezTo>
                  <a:cubicBezTo>
                    <a:pt x="129" y="42"/>
                    <a:pt x="98" y="28"/>
                    <a:pt x="94" y="26"/>
                  </a:cubicBezTo>
                  <a:cubicBezTo>
                    <a:pt x="89" y="23"/>
                    <a:pt x="70" y="1"/>
                    <a:pt x="49" y="0"/>
                  </a:cubicBezTo>
                  <a:cubicBezTo>
                    <a:pt x="41" y="0"/>
                    <a:pt x="39" y="14"/>
                    <a:pt x="39" y="14"/>
                  </a:cubicBezTo>
                  <a:cubicBezTo>
                    <a:pt x="39" y="14"/>
                    <a:pt x="27" y="26"/>
                    <a:pt x="28" y="37"/>
                  </a:cubicBezTo>
                  <a:cubicBezTo>
                    <a:pt x="28" y="37"/>
                    <a:pt x="13" y="38"/>
                    <a:pt x="10" y="44"/>
                  </a:cubicBezTo>
                  <a:cubicBezTo>
                    <a:pt x="8" y="50"/>
                    <a:pt x="6" y="70"/>
                    <a:pt x="14" y="80"/>
                  </a:cubicBezTo>
                  <a:cubicBezTo>
                    <a:pt x="14" y="80"/>
                    <a:pt x="0" y="91"/>
                    <a:pt x="10" y="115"/>
                  </a:cubicBezTo>
                  <a:cubicBezTo>
                    <a:pt x="10" y="115"/>
                    <a:pt x="7" y="129"/>
                    <a:pt x="12" y="141"/>
                  </a:cubicBezTo>
                  <a:cubicBezTo>
                    <a:pt x="17" y="153"/>
                    <a:pt x="32" y="159"/>
                    <a:pt x="32" y="159"/>
                  </a:cubicBezTo>
                  <a:cubicBezTo>
                    <a:pt x="32" y="159"/>
                    <a:pt x="34" y="189"/>
                    <a:pt x="47" y="198"/>
                  </a:cubicBezTo>
                  <a:cubicBezTo>
                    <a:pt x="59" y="206"/>
                    <a:pt x="67" y="207"/>
                    <a:pt x="69" y="218"/>
                  </a:cubicBezTo>
                  <a:cubicBezTo>
                    <a:pt x="71" y="230"/>
                    <a:pt x="81" y="256"/>
                    <a:pt x="103" y="275"/>
                  </a:cubicBezTo>
                  <a:cubicBezTo>
                    <a:pt x="125" y="294"/>
                    <a:pt x="220" y="371"/>
                    <a:pt x="246" y="393"/>
                  </a:cubicBezTo>
                  <a:cubicBezTo>
                    <a:pt x="272" y="415"/>
                    <a:pt x="305" y="442"/>
                    <a:pt x="319" y="471"/>
                  </a:cubicBezTo>
                  <a:cubicBezTo>
                    <a:pt x="333" y="499"/>
                    <a:pt x="374" y="598"/>
                    <a:pt x="436" y="606"/>
                  </a:cubicBezTo>
                  <a:cubicBezTo>
                    <a:pt x="478" y="611"/>
                    <a:pt x="534" y="601"/>
                    <a:pt x="562" y="574"/>
                  </a:cubicBezTo>
                  <a:cubicBezTo>
                    <a:pt x="591" y="548"/>
                    <a:pt x="613" y="522"/>
                    <a:pt x="667" y="549"/>
                  </a:cubicBezTo>
                  <a:cubicBezTo>
                    <a:pt x="721" y="576"/>
                    <a:pt x="951" y="700"/>
                    <a:pt x="1009" y="730"/>
                  </a:cubicBezTo>
                  <a:cubicBezTo>
                    <a:pt x="1067" y="759"/>
                    <a:pt x="1211" y="834"/>
                    <a:pt x="1250" y="854"/>
                  </a:cubicBezTo>
                  <a:cubicBezTo>
                    <a:pt x="1315" y="887"/>
                    <a:pt x="1462" y="897"/>
                    <a:pt x="1553" y="873"/>
                  </a:cubicBezTo>
                  <a:cubicBezTo>
                    <a:pt x="1557" y="872"/>
                    <a:pt x="1565" y="873"/>
                    <a:pt x="1574" y="873"/>
                  </a:cubicBezTo>
                  <a:cubicBezTo>
                    <a:pt x="1538" y="750"/>
                    <a:pt x="1537" y="615"/>
                    <a:pt x="1568" y="49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63">
              <a:extLst>
                <a:ext uri="{FF2B5EF4-FFF2-40B4-BE49-F238E27FC236}">
                  <a16:creationId xmlns:a16="http://schemas.microsoft.com/office/drawing/2014/main" id="{DE81EAAB-3BCC-4918-BCDD-86AA62B6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0"/>
              <a:ext cx="944" cy="1086"/>
            </a:xfrm>
            <a:custGeom>
              <a:avLst/>
              <a:gdLst>
                <a:gd name="T0" fmla="*/ 482 w 1181"/>
                <a:gd name="T1" fmla="*/ 436 h 1359"/>
                <a:gd name="T2" fmla="*/ 480 w 1181"/>
                <a:gd name="T3" fmla="*/ 436 h 1359"/>
                <a:gd name="T4" fmla="*/ 263 w 1181"/>
                <a:gd name="T5" fmla="*/ 284 h 1359"/>
                <a:gd name="T6" fmla="*/ 202 w 1181"/>
                <a:gd name="T7" fmla="*/ 227 h 1359"/>
                <a:gd name="T8" fmla="*/ 180 w 1181"/>
                <a:gd name="T9" fmla="*/ 199 h 1359"/>
                <a:gd name="T10" fmla="*/ 155 w 1181"/>
                <a:gd name="T11" fmla="*/ 166 h 1359"/>
                <a:gd name="T12" fmla="*/ 140 w 1181"/>
                <a:gd name="T13" fmla="*/ 148 h 1359"/>
                <a:gd name="T14" fmla="*/ 119 w 1181"/>
                <a:gd name="T15" fmla="*/ 121 h 1359"/>
                <a:gd name="T16" fmla="*/ 106 w 1181"/>
                <a:gd name="T17" fmla="*/ 103 h 1359"/>
                <a:gd name="T18" fmla="*/ 88 w 1181"/>
                <a:gd name="T19" fmla="*/ 86 h 1359"/>
                <a:gd name="T20" fmla="*/ 64 w 1181"/>
                <a:gd name="T21" fmla="*/ 55 h 1359"/>
                <a:gd name="T22" fmla="*/ 45 w 1181"/>
                <a:gd name="T23" fmla="*/ 22 h 1359"/>
                <a:gd name="T24" fmla="*/ 32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4 h 1359"/>
                <a:gd name="T34" fmla="*/ 2 w 1181"/>
                <a:gd name="T35" fmla="*/ 38 h 1359"/>
                <a:gd name="T36" fmla="*/ 6 w 1181"/>
                <a:gd name="T37" fmla="*/ 50 h 1359"/>
                <a:gd name="T38" fmla="*/ 2 w 1181"/>
                <a:gd name="T39" fmla="*/ 64 h 1359"/>
                <a:gd name="T40" fmla="*/ 10 w 1181"/>
                <a:gd name="T41" fmla="*/ 74 h 1359"/>
                <a:gd name="T42" fmla="*/ 7 w 1181"/>
                <a:gd name="T43" fmla="*/ 80 h 1359"/>
                <a:gd name="T44" fmla="*/ 11 w 1181"/>
                <a:gd name="T45" fmla="*/ 90 h 1359"/>
                <a:gd name="T46" fmla="*/ 39 w 1181"/>
                <a:gd name="T47" fmla="*/ 167 h 1359"/>
                <a:gd name="T48" fmla="*/ 43 w 1181"/>
                <a:gd name="T49" fmla="*/ 250 h 1359"/>
                <a:gd name="T50" fmla="*/ 121 w 1181"/>
                <a:gd name="T51" fmla="*/ 288 h 1359"/>
                <a:gd name="T52" fmla="*/ 153 w 1181"/>
                <a:gd name="T53" fmla="*/ 304 h 1359"/>
                <a:gd name="T54" fmla="*/ 223 w 1181"/>
                <a:gd name="T55" fmla="*/ 383 h 1359"/>
                <a:gd name="T56" fmla="*/ 310 w 1181"/>
                <a:gd name="T57" fmla="*/ 484 h 1359"/>
                <a:gd name="T58" fmla="*/ 398 w 1181"/>
                <a:gd name="T59" fmla="*/ 547 h 1359"/>
                <a:gd name="T60" fmla="*/ 414 w 1181"/>
                <a:gd name="T61" fmla="*/ 555 h 1359"/>
                <a:gd name="T62" fmla="*/ 482 w 1181"/>
                <a:gd name="T63" fmla="*/ 436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3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2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4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9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5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64">
              <a:extLst>
                <a:ext uri="{FF2B5EF4-FFF2-40B4-BE49-F238E27FC236}">
                  <a16:creationId xmlns:a16="http://schemas.microsoft.com/office/drawing/2014/main" id="{339C734D-1665-4810-948D-C7DFFF0E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1"/>
              <a:ext cx="816" cy="1085"/>
            </a:xfrm>
            <a:custGeom>
              <a:avLst/>
              <a:gdLst>
                <a:gd name="T0" fmla="*/ 317 w 1020"/>
                <a:gd name="T1" fmla="*/ 475 h 1358"/>
                <a:gd name="T2" fmla="*/ 236 w 1020"/>
                <a:gd name="T3" fmla="*/ 367 h 1358"/>
                <a:gd name="T4" fmla="*/ 166 w 1020"/>
                <a:gd name="T5" fmla="*/ 288 h 1358"/>
                <a:gd name="T6" fmla="*/ 134 w 1020"/>
                <a:gd name="T7" fmla="*/ 272 h 1358"/>
                <a:gd name="T8" fmla="*/ 50 w 1020"/>
                <a:gd name="T9" fmla="*/ 249 h 1358"/>
                <a:gd name="T10" fmla="*/ 52 w 1020"/>
                <a:gd name="T11" fmla="*/ 152 h 1358"/>
                <a:gd name="T12" fmla="*/ 14 w 1020"/>
                <a:gd name="T13" fmla="*/ 89 h 1358"/>
                <a:gd name="T14" fmla="*/ 14 w 1020"/>
                <a:gd name="T15" fmla="*/ 48 h 1358"/>
                <a:gd name="T16" fmla="*/ 18 w 1020"/>
                <a:gd name="T17" fmla="*/ 39 h 1358"/>
                <a:gd name="T18" fmla="*/ 11 w 1020"/>
                <a:gd name="T19" fmla="*/ 22 h 1358"/>
                <a:gd name="T20" fmla="*/ 15 w 1020"/>
                <a:gd name="T21" fmla="*/ 5 h 1358"/>
                <a:gd name="T22" fmla="*/ 18 w 1020"/>
                <a:gd name="T23" fmla="*/ 0 h 1358"/>
                <a:gd name="T24" fmla="*/ 14 w 1020"/>
                <a:gd name="T25" fmla="*/ 1 h 1358"/>
                <a:gd name="T26" fmla="*/ 6 w 1020"/>
                <a:gd name="T27" fmla="*/ 18 h 1358"/>
                <a:gd name="T28" fmla="*/ 8 w 1020"/>
                <a:gd name="T29" fmla="*/ 34 h 1358"/>
                <a:gd name="T30" fmla="*/ 2 w 1020"/>
                <a:gd name="T31" fmla="*/ 38 h 1358"/>
                <a:gd name="T32" fmla="*/ 6 w 1020"/>
                <a:gd name="T33" fmla="*/ 49 h 1358"/>
                <a:gd name="T34" fmla="*/ 2 w 1020"/>
                <a:gd name="T35" fmla="*/ 63 h 1358"/>
                <a:gd name="T36" fmla="*/ 10 w 1020"/>
                <a:gd name="T37" fmla="*/ 73 h 1358"/>
                <a:gd name="T38" fmla="*/ 7 w 1020"/>
                <a:gd name="T39" fmla="*/ 79 h 1358"/>
                <a:gd name="T40" fmla="*/ 11 w 1020"/>
                <a:gd name="T41" fmla="*/ 90 h 1358"/>
                <a:gd name="T42" fmla="*/ 39 w 1020"/>
                <a:gd name="T43" fmla="*/ 167 h 1358"/>
                <a:gd name="T44" fmla="*/ 43 w 1020"/>
                <a:gd name="T45" fmla="*/ 249 h 1358"/>
                <a:gd name="T46" fmla="*/ 122 w 1020"/>
                <a:gd name="T47" fmla="*/ 288 h 1358"/>
                <a:gd name="T48" fmla="*/ 154 w 1020"/>
                <a:gd name="T49" fmla="*/ 303 h 1358"/>
                <a:gd name="T50" fmla="*/ 224 w 1020"/>
                <a:gd name="T51" fmla="*/ 382 h 1358"/>
                <a:gd name="T52" fmla="*/ 311 w 1020"/>
                <a:gd name="T53" fmla="*/ 483 h 1358"/>
                <a:gd name="T54" fmla="*/ 399 w 1020"/>
                <a:gd name="T55" fmla="*/ 546 h 1358"/>
                <a:gd name="T56" fmla="*/ 415 w 1020"/>
                <a:gd name="T57" fmla="*/ 554 h 1358"/>
                <a:gd name="T58" fmla="*/ 418 w 1020"/>
                <a:gd name="T59" fmla="*/ 534 h 1358"/>
                <a:gd name="T60" fmla="*/ 412 w 1020"/>
                <a:gd name="T61" fmla="*/ 531 h 1358"/>
                <a:gd name="T62" fmla="*/ 317 w 1020"/>
                <a:gd name="T63" fmla="*/ 475 h 1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0" h="1358">
                  <a:moveTo>
                    <a:pt x="774" y="1168"/>
                  </a:moveTo>
                  <a:cubicBezTo>
                    <a:pt x="708" y="1099"/>
                    <a:pt x="627" y="978"/>
                    <a:pt x="576" y="901"/>
                  </a:cubicBezTo>
                  <a:cubicBezTo>
                    <a:pt x="526" y="823"/>
                    <a:pt x="419" y="719"/>
                    <a:pt x="406" y="706"/>
                  </a:cubicBezTo>
                  <a:cubicBezTo>
                    <a:pt x="392" y="693"/>
                    <a:pt x="371" y="661"/>
                    <a:pt x="328" y="669"/>
                  </a:cubicBezTo>
                  <a:cubicBezTo>
                    <a:pt x="286" y="677"/>
                    <a:pt x="115" y="721"/>
                    <a:pt x="123" y="612"/>
                  </a:cubicBezTo>
                  <a:cubicBezTo>
                    <a:pt x="131" y="503"/>
                    <a:pt x="158" y="442"/>
                    <a:pt x="126" y="373"/>
                  </a:cubicBezTo>
                  <a:cubicBezTo>
                    <a:pt x="94" y="303"/>
                    <a:pt x="32" y="267"/>
                    <a:pt x="35" y="218"/>
                  </a:cubicBezTo>
                  <a:cubicBezTo>
                    <a:pt x="35" y="218"/>
                    <a:pt x="41" y="130"/>
                    <a:pt x="36" y="118"/>
                  </a:cubicBezTo>
                  <a:cubicBezTo>
                    <a:pt x="32" y="107"/>
                    <a:pt x="27" y="100"/>
                    <a:pt x="42" y="95"/>
                  </a:cubicBezTo>
                  <a:cubicBezTo>
                    <a:pt x="42" y="95"/>
                    <a:pt x="23" y="60"/>
                    <a:pt x="26" y="52"/>
                  </a:cubicBezTo>
                  <a:cubicBezTo>
                    <a:pt x="28" y="43"/>
                    <a:pt x="27" y="22"/>
                    <a:pt x="37" y="11"/>
                  </a:cubicBezTo>
                  <a:cubicBezTo>
                    <a:pt x="39" y="9"/>
                    <a:pt x="44" y="2"/>
                    <a:pt x="45" y="0"/>
                  </a:cubicBezTo>
                  <a:cubicBezTo>
                    <a:pt x="42" y="0"/>
                    <a:pt x="38" y="0"/>
                    <a:pt x="35" y="1"/>
                  </a:cubicBezTo>
                  <a:cubicBezTo>
                    <a:pt x="28" y="4"/>
                    <a:pt x="14" y="28"/>
                    <a:pt x="14" y="44"/>
                  </a:cubicBezTo>
                  <a:cubicBezTo>
                    <a:pt x="14" y="60"/>
                    <a:pt x="20" y="82"/>
                    <a:pt x="20" y="82"/>
                  </a:cubicBezTo>
                  <a:cubicBezTo>
                    <a:pt x="20" y="82"/>
                    <a:pt x="8" y="83"/>
                    <a:pt x="6" y="92"/>
                  </a:cubicBezTo>
                  <a:cubicBezTo>
                    <a:pt x="3" y="101"/>
                    <a:pt x="14" y="119"/>
                    <a:pt x="14" y="119"/>
                  </a:cubicBezTo>
                  <a:cubicBezTo>
                    <a:pt x="0" y="124"/>
                    <a:pt x="1" y="143"/>
                    <a:pt x="6" y="155"/>
                  </a:cubicBezTo>
                  <a:cubicBezTo>
                    <a:pt x="10" y="166"/>
                    <a:pt x="25" y="179"/>
                    <a:pt x="25" y="179"/>
                  </a:cubicBezTo>
                  <a:cubicBezTo>
                    <a:pt x="25" y="179"/>
                    <a:pt x="19" y="184"/>
                    <a:pt x="18" y="194"/>
                  </a:cubicBezTo>
                  <a:cubicBezTo>
                    <a:pt x="17" y="204"/>
                    <a:pt x="26" y="221"/>
                    <a:pt x="26" y="221"/>
                  </a:cubicBezTo>
                  <a:cubicBezTo>
                    <a:pt x="23" y="271"/>
                    <a:pt x="63" y="340"/>
                    <a:pt x="95" y="409"/>
                  </a:cubicBezTo>
                  <a:cubicBezTo>
                    <a:pt x="127" y="478"/>
                    <a:pt x="114" y="502"/>
                    <a:pt x="106" y="612"/>
                  </a:cubicBezTo>
                  <a:cubicBezTo>
                    <a:pt x="98" y="721"/>
                    <a:pt x="255" y="713"/>
                    <a:pt x="298" y="705"/>
                  </a:cubicBezTo>
                  <a:cubicBezTo>
                    <a:pt x="341" y="697"/>
                    <a:pt x="362" y="729"/>
                    <a:pt x="375" y="742"/>
                  </a:cubicBezTo>
                  <a:cubicBezTo>
                    <a:pt x="389" y="756"/>
                    <a:pt x="495" y="860"/>
                    <a:pt x="546" y="937"/>
                  </a:cubicBezTo>
                  <a:cubicBezTo>
                    <a:pt x="597" y="1014"/>
                    <a:pt x="693" y="1116"/>
                    <a:pt x="759" y="1185"/>
                  </a:cubicBezTo>
                  <a:cubicBezTo>
                    <a:pt x="826" y="1254"/>
                    <a:pt x="938" y="1326"/>
                    <a:pt x="975" y="1340"/>
                  </a:cubicBezTo>
                  <a:cubicBezTo>
                    <a:pt x="984" y="1343"/>
                    <a:pt x="998" y="1349"/>
                    <a:pt x="1014" y="1358"/>
                  </a:cubicBezTo>
                  <a:cubicBezTo>
                    <a:pt x="1015" y="1342"/>
                    <a:pt x="1017" y="1325"/>
                    <a:pt x="1020" y="1309"/>
                  </a:cubicBezTo>
                  <a:cubicBezTo>
                    <a:pt x="1014" y="1307"/>
                    <a:pt x="1009" y="1305"/>
                    <a:pt x="1006" y="1303"/>
                  </a:cubicBezTo>
                  <a:cubicBezTo>
                    <a:pt x="968" y="1290"/>
                    <a:pt x="841" y="1237"/>
                    <a:pt x="774" y="116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65">
              <a:extLst>
                <a:ext uri="{FF2B5EF4-FFF2-40B4-BE49-F238E27FC236}">
                  <a16:creationId xmlns:a16="http://schemas.microsoft.com/office/drawing/2014/main" id="{DA9888EB-0B74-430A-A48E-A90BCAAF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0"/>
              <a:ext cx="944" cy="1086"/>
            </a:xfrm>
            <a:custGeom>
              <a:avLst/>
              <a:gdLst>
                <a:gd name="T0" fmla="*/ 482 w 1181"/>
                <a:gd name="T1" fmla="*/ 436 h 1359"/>
                <a:gd name="T2" fmla="*/ 480 w 1181"/>
                <a:gd name="T3" fmla="*/ 436 h 1359"/>
                <a:gd name="T4" fmla="*/ 263 w 1181"/>
                <a:gd name="T5" fmla="*/ 284 h 1359"/>
                <a:gd name="T6" fmla="*/ 202 w 1181"/>
                <a:gd name="T7" fmla="*/ 227 h 1359"/>
                <a:gd name="T8" fmla="*/ 180 w 1181"/>
                <a:gd name="T9" fmla="*/ 199 h 1359"/>
                <a:gd name="T10" fmla="*/ 155 w 1181"/>
                <a:gd name="T11" fmla="*/ 166 h 1359"/>
                <a:gd name="T12" fmla="*/ 140 w 1181"/>
                <a:gd name="T13" fmla="*/ 148 h 1359"/>
                <a:gd name="T14" fmla="*/ 119 w 1181"/>
                <a:gd name="T15" fmla="*/ 121 h 1359"/>
                <a:gd name="T16" fmla="*/ 106 w 1181"/>
                <a:gd name="T17" fmla="*/ 103 h 1359"/>
                <a:gd name="T18" fmla="*/ 88 w 1181"/>
                <a:gd name="T19" fmla="*/ 86 h 1359"/>
                <a:gd name="T20" fmla="*/ 64 w 1181"/>
                <a:gd name="T21" fmla="*/ 55 h 1359"/>
                <a:gd name="T22" fmla="*/ 45 w 1181"/>
                <a:gd name="T23" fmla="*/ 22 h 1359"/>
                <a:gd name="T24" fmla="*/ 32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4 h 1359"/>
                <a:gd name="T34" fmla="*/ 2 w 1181"/>
                <a:gd name="T35" fmla="*/ 38 h 1359"/>
                <a:gd name="T36" fmla="*/ 6 w 1181"/>
                <a:gd name="T37" fmla="*/ 50 h 1359"/>
                <a:gd name="T38" fmla="*/ 2 w 1181"/>
                <a:gd name="T39" fmla="*/ 64 h 1359"/>
                <a:gd name="T40" fmla="*/ 10 w 1181"/>
                <a:gd name="T41" fmla="*/ 74 h 1359"/>
                <a:gd name="T42" fmla="*/ 7 w 1181"/>
                <a:gd name="T43" fmla="*/ 80 h 1359"/>
                <a:gd name="T44" fmla="*/ 11 w 1181"/>
                <a:gd name="T45" fmla="*/ 90 h 1359"/>
                <a:gd name="T46" fmla="*/ 39 w 1181"/>
                <a:gd name="T47" fmla="*/ 167 h 1359"/>
                <a:gd name="T48" fmla="*/ 43 w 1181"/>
                <a:gd name="T49" fmla="*/ 250 h 1359"/>
                <a:gd name="T50" fmla="*/ 121 w 1181"/>
                <a:gd name="T51" fmla="*/ 288 h 1359"/>
                <a:gd name="T52" fmla="*/ 153 w 1181"/>
                <a:gd name="T53" fmla="*/ 304 h 1359"/>
                <a:gd name="T54" fmla="*/ 223 w 1181"/>
                <a:gd name="T55" fmla="*/ 383 h 1359"/>
                <a:gd name="T56" fmla="*/ 310 w 1181"/>
                <a:gd name="T57" fmla="*/ 484 h 1359"/>
                <a:gd name="T58" fmla="*/ 398 w 1181"/>
                <a:gd name="T59" fmla="*/ 547 h 1359"/>
                <a:gd name="T60" fmla="*/ 414 w 1181"/>
                <a:gd name="T61" fmla="*/ 555 h 1359"/>
                <a:gd name="T62" fmla="*/ 482 w 1181"/>
                <a:gd name="T63" fmla="*/ 436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3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2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4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9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5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66">
              <a:extLst>
                <a:ext uri="{FF2B5EF4-FFF2-40B4-BE49-F238E27FC236}">
                  <a16:creationId xmlns:a16="http://schemas.microsoft.com/office/drawing/2014/main" id="{C26D60D1-785C-4F72-87F9-00FBD859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975"/>
              <a:ext cx="1240" cy="1171"/>
            </a:xfrm>
            <a:custGeom>
              <a:avLst/>
              <a:gdLst>
                <a:gd name="T0" fmla="*/ 542 w 1552"/>
                <a:gd name="T1" fmla="*/ 233 h 1464"/>
                <a:gd name="T2" fmla="*/ 443 w 1552"/>
                <a:gd name="T3" fmla="*/ 158 h 1464"/>
                <a:gd name="T4" fmla="*/ 372 w 1552"/>
                <a:gd name="T5" fmla="*/ 101 h 1464"/>
                <a:gd name="T6" fmla="*/ 322 w 1552"/>
                <a:gd name="T7" fmla="*/ 60 h 1464"/>
                <a:gd name="T8" fmla="*/ 301 w 1552"/>
                <a:gd name="T9" fmla="*/ 46 h 1464"/>
                <a:gd name="T10" fmla="*/ 278 w 1552"/>
                <a:gd name="T11" fmla="*/ 32 h 1464"/>
                <a:gd name="T12" fmla="*/ 252 w 1552"/>
                <a:gd name="T13" fmla="*/ 20 h 1464"/>
                <a:gd name="T14" fmla="*/ 214 w 1552"/>
                <a:gd name="T15" fmla="*/ 0 h 1464"/>
                <a:gd name="T16" fmla="*/ 147 w 1552"/>
                <a:gd name="T17" fmla="*/ 118 h 1464"/>
                <a:gd name="T18" fmla="*/ 217 w 1552"/>
                <a:gd name="T19" fmla="*/ 157 h 1464"/>
                <a:gd name="T20" fmla="*/ 268 w 1552"/>
                <a:gd name="T21" fmla="*/ 220 h 1464"/>
                <a:gd name="T22" fmla="*/ 344 w 1552"/>
                <a:gd name="T23" fmla="*/ 319 h 1464"/>
                <a:gd name="T24" fmla="*/ 256 w 1552"/>
                <a:gd name="T25" fmla="*/ 309 h 1464"/>
                <a:gd name="T26" fmla="*/ 196 w 1552"/>
                <a:gd name="T27" fmla="*/ 296 h 1464"/>
                <a:gd name="T28" fmla="*/ 141 w 1552"/>
                <a:gd name="T29" fmla="*/ 288 h 1464"/>
                <a:gd name="T30" fmla="*/ 69 w 1552"/>
                <a:gd name="T31" fmla="*/ 293 h 1464"/>
                <a:gd name="T32" fmla="*/ 18 w 1552"/>
                <a:gd name="T33" fmla="*/ 288 h 1464"/>
                <a:gd name="T34" fmla="*/ 13 w 1552"/>
                <a:gd name="T35" fmla="*/ 287 h 1464"/>
                <a:gd name="T36" fmla="*/ 15 w 1552"/>
                <a:gd name="T37" fmla="*/ 443 h 1464"/>
                <a:gd name="T38" fmla="*/ 22 w 1552"/>
                <a:gd name="T39" fmla="*/ 443 h 1464"/>
                <a:gd name="T40" fmla="*/ 47 w 1552"/>
                <a:gd name="T41" fmla="*/ 443 h 1464"/>
                <a:gd name="T42" fmla="*/ 74 w 1552"/>
                <a:gd name="T43" fmla="*/ 446 h 1464"/>
                <a:gd name="T44" fmla="*/ 126 w 1552"/>
                <a:gd name="T45" fmla="*/ 450 h 1464"/>
                <a:gd name="T46" fmla="*/ 228 w 1552"/>
                <a:gd name="T47" fmla="*/ 493 h 1464"/>
                <a:gd name="T48" fmla="*/ 407 w 1552"/>
                <a:gd name="T49" fmla="*/ 553 h 1464"/>
                <a:gd name="T50" fmla="*/ 471 w 1552"/>
                <a:gd name="T51" fmla="*/ 577 h 1464"/>
                <a:gd name="T52" fmla="*/ 501 w 1552"/>
                <a:gd name="T53" fmla="*/ 599 h 1464"/>
                <a:gd name="T54" fmla="*/ 633 w 1552"/>
                <a:gd name="T55" fmla="*/ 599 h 1464"/>
                <a:gd name="T56" fmla="*/ 633 w 1552"/>
                <a:gd name="T57" fmla="*/ 306 h 1464"/>
                <a:gd name="T58" fmla="*/ 542 w 1552"/>
                <a:gd name="T59" fmla="*/ 233 h 1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2" h="1464">
                  <a:moveTo>
                    <a:pt x="1329" y="569"/>
                  </a:move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3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  <a:cubicBezTo>
                    <a:pt x="1552" y="1464"/>
                    <a:pt x="1552" y="1464"/>
                    <a:pt x="1552" y="1464"/>
                  </a:cubicBezTo>
                  <a:cubicBezTo>
                    <a:pt x="1552" y="745"/>
                    <a:pt x="1552" y="745"/>
                    <a:pt x="1552" y="745"/>
                  </a:cubicBezTo>
                  <a:cubicBezTo>
                    <a:pt x="1523" y="740"/>
                    <a:pt x="1365" y="600"/>
                    <a:pt x="1329" y="5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67">
              <a:extLst>
                <a:ext uri="{FF2B5EF4-FFF2-40B4-BE49-F238E27FC236}">
                  <a16:creationId xmlns:a16="http://schemas.microsoft.com/office/drawing/2014/main" id="{FA3982CF-2C4B-4589-97E6-0A8903CCA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7" y="975"/>
              <a:ext cx="1223" cy="731"/>
            </a:xfrm>
            <a:custGeom>
              <a:avLst/>
              <a:gdLst>
                <a:gd name="T0" fmla="*/ 247 w 1531"/>
                <a:gd name="T1" fmla="*/ 308 h 914"/>
                <a:gd name="T2" fmla="*/ 187 w 1531"/>
                <a:gd name="T3" fmla="*/ 296 h 914"/>
                <a:gd name="T4" fmla="*/ 132 w 1531"/>
                <a:gd name="T5" fmla="*/ 287 h 914"/>
                <a:gd name="T6" fmla="*/ 60 w 1531"/>
                <a:gd name="T7" fmla="*/ 293 h 914"/>
                <a:gd name="T8" fmla="*/ 9 w 1531"/>
                <a:gd name="T9" fmla="*/ 287 h 914"/>
                <a:gd name="T10" fmla="*/ 4 w 1531"/>
                <a:gd name="T11" fmla="*/ 287 h 914"/>
                <a:gd name="T12" fmla="*/ 0 w 1531"/>
                <a:gd name="T13" fmla="*/ 306 h 914"/>
                <a:gd name="T14" fmla="*/ 41 w 1531"/>
                <a:gd name="T15" fmla="*/ 310 h 914"/>
                <a:gd name="T16" fmla="*/ 113 w 1531"/>
                <a:gd name="T17" fmla="*/ 304 h 914"/>
                <a:gd name="T18" fmla="*/ 168 w 1531"/>
                <a:gd name="T19" fmla="*/ 313 h 914"/>
                <a:gd name="T20" fmla="*/ 228 w 1531"/>
                <a:gd name="T21" fmla="*/ 324 h 914"/>
                <a:gd name="T22" fmla="*/ 426 w 1531"/>
                <a:gd name="T23" fmla="*/ 336 h 914"/>
                <a:gd name="T24" fmla="*/ 582 w 1531"/>
                <a:gd name="T25" fmla="*/ 374 h 914"/>
                <a:gd name="T26" fmla="*/ 364 w 1531"/>
                <a:gd name="T27" fmla="*/ 322 h 914"/>
                <a:gd name="T28" fmla="*/ 247 w 1531"/>
                <a:gd name="T29" fmla="*/ 308 h 914"/>
                <a:gd name="T30" fmla="*/ 533 w 1531"/>
                <a:gd name="T31" fmla="*/ 233 h 914"/>
                <a:gd name="T32" fmla="*/ 435 w 1531"/>
                <a:gd name="T33" fmla="*/ 158 h 914"/>
                <a:gd name="T34" fmla="*/ 363 w 1531"/>
                <a:gd name="T35" fmla="*/ 101 h 914"/>
                <a:gd name="T36" fmla="*/ 313 w 1531"/>
                <a:gd name="T37" fmla="*/ 60 h 914"/>
                <a:gd name="T38" fmla="*/ 293 w 1531"/>
                <a:gd name="T39" fmla="*/ 46 h 914"/>
                <a:gd name="T40" fmla="*/ 268 w 1531"/>
                <a:gd name="T41" fmla="*/ 32 h 914"/>
                <a:gd name="T42" fmla="*/ 244 w 1531"/>
                <a:gd name="T43" fmla="*/ 20 h 914"/>
                <a:gd name="T44" fmla="*/ 206 w 1531"/>
                <a:gd name="T45" fmla="*/ 0 h 914"/>
                <a:gd name="T46" fmla="*/ 176 w 1531"/>
                <a:gd name="T47" fmla="*/ 22 h 914"/>
                <a:gd name="T48" fmla="*/ 186 w 1531"/>
                <a:gd name="T49" fmla="*/ 17 h 914"/>
                <a:gd name="T50" fmla="*/ 224 w 1531"/>
                <a:gd name="T51" fmla="*/ 37 h 914"/>
                <a:gd name="T52" fmla="*/ 249 w 1531"/>
                <a:gd name="T53" fmla="*/ 49 h 914"/>
                <a:gd name="T54" fmla="*/ 273 w 1531"/>
                <a:gd name="T55" fmla="*/ 62 h 914"/>
                <a:gd name="T56" fmla="*/ 294 w 1531"/>
                <a:gd name="T57" fmla="*/ 77 h 914"/>
                <a:gd name="T58" fmla="*/ 343 w 1531"/>
                <a:gd name="T59" fmla="*/ 118 h 914"/>
                <a:gd name="T60" fmla="*/ 415 w 1531"/>
                <a:gd name="T61" fmla="*/ 175 h 914"/>
                <a:gd name="T62" fmla="*/ 513 w 1531"/>
                <a:gd name="T63" fmla="*/ 249 h 914"/>
                <a:gd name="T64" fmla="*/ 623 w 1531"/>
                <a:gd name="T65" fmla="*/ 328 h 914"/>
                <a:gd name="T66" fmla="*/ 623 w 1531"/>
                <a:gd name="T67" fmla="*/ 305 h 914"/>
                <a:gd name="T68" fmla="*/ 533 w 1531"/>
                <a:gd name="T69" fmla="*/ 233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1" h="914">
                  <a:moveTo>
                    <a:pt x="607" y="753"/>
                  </a:moveTo>
                  <a:cubicBezTo>
                    <a:pt x="575" y="748"/>
                    <a:pt x="492" y="732"/>
                    <a:pt x="460" y="724"/>
                  </a:cubicBezTo>
                  <a:cubicBezTo>
                    <a:pt x="428" y="716"/>
                    <a:pt x="372" y="705"/>
                    <a:pt x="324" y="703"/>
                  </a:cubicBezTo>
                  <a:cubicBezTo>
                    <a:pt x="276" y="700"/>
                    <a:pt x="183" y="713"/>
                    <a:pt x="148" y="716"/>
                  </a:cubicBezTo>
                  <a:cubicBezTo>
                    <a:pt x="114" y="719"/>
                    <a:pt x="63" y="711"/>
                    <a:pt x="22" y="703"/>
                  </a:cubicBezTo>
                  <a:cubicBezTo>
                    <a:pt x="18" y="703"/>
                    <a:pt x="14" y="702"/>
                    <a:pt x="10" y="701"/>
                  </a:cubicBezTo>
                  <a:cubicBezTo>
                    <a:pt x="7" y="717"/>
                    <a:pt x="3" y="732"/>
                    <a:pt x="0" y="748"/>
                  </a:cubicBezTo>
                  <a:cubicBezTo>
                    <a:pt x="35" y="754"/>
                    <a:pt x="73" y="758"/>
                    <a:pt x="100" y="756"/>
                  </a:cubicBezTo>
                  <a:cubicBezTo>
                    <a:pt x="135" y="753"/>
                    <a:pt x="228" y="740"/>
                    <a:pt x="276" y="743"/>
                  </a:cubicBezTo>
                  <a:cubicBezTo>
                    <a:pt x="324" y="745"/>
                    <a:pt x="380" y="756"/>
                    <a:pt x="412" y="764"/>
                  </a:cubicBezTo>
                  <a:cubicBezTo>
                    <a:pt x="444" y="772"/>
                    <a:pt x="527" y="788"/>
                    <a:pt x="559" y="793"/>
                  </a:cubicBezTo>
                  <a:cubicBezTo>
                    <a:pt x="575" y="796"/>
                    <a:pt x="838" y="791"/>
                    <a:pt x="1045" y="820"/>
                  </a:cubicBezTo>
                  <a:cubicBezTo>
                    <a:pt x="1265" y="850"/>
                    <a:pt x="1429" y="914"/>
                    <a:pt x="1429" y="914"/>
                  </a:cubicBezTo>
                  <a:cubicBezTo>
                    <a:pt x="1429" y="914"/>
                    <a:pt x="1341" y="814"/>
                    <a:pt x="895" y="788"/>
                  </a:cubicBezTo>
                  <a:cubicBezTo>
                    <a:pt x="843" y="782"/>
                    <a:pt x="624" y="756"/>
                    <a:pt x="607" y="753"/>
                  </a:cubicBezTo>
                  <a:close/>
                  <a:moveTo>
                    <a:pt x="1308" y="569"/>
                  </a:moveTo>
                  <a:cubicBezTo>
                    <a:pt x="1272" y="539"/>
                    <a:pt x="1106" y="416"/>
                    <a:pt x="1068" y="388"/>
                  </a:cubicBezTo>
                  <a:cubicBezTo>
                    <a:pt x="1031" y="360"/>
                    <a:pt x="918" y="275"/>
                    <a:pt x="891" y="247"/>
                  </a:cubicBezTo>
                  <a:cubicBezTo>
                    <a:pt x="864" y="219"/>
                    <a:pt x="788" y="161"/>
                    <a:pt x="770" y="148"/>
                  </a:cubicBezTo>
                  <a:cubicBezTo>
                    <a:pt x="751" y="135"/>
                    <a:pt x="732" y="124"/>
                    <a:pt x="719" y="111"/>
                  </a:cubicBezTo>
                  <a:cubicBezTo>
                    <a:pt x="706" y="97"/>
                    <a:pt x="675" y="89"/>
                    <a:pt x="660" y="79"/>
                  </a:cubicBezTo>
                  <a:cubicBezTo>
                    <a:pt x="646" y="68"/>
                    <a:pt x="615" y="52"/>
                    <a:pt x="600" y="49"/>
                  </a:cubicBezTo>
                  <a:cubicBezTo>
                    <a:pt x="586" y="47"/>
                    <a:pt x="555" y="26"/>
                    <a:pt x="506" y="0"/>
                  </a:cubicBezTo>
                  <a:cubicBezTo>
                    <a:pt x="477" y="13"/>
                    <a:pt x="452" y="32"/>
                    <a:pt x="431" y="54"/>
                  </a:cubicBezTo>
                  <a:cubicBezTo>
                    <a:pt x="440" y="49"/>
                    <a:pt x="448" y="44"/>
                    <a:pt x="458" y="40"/>
                  </a:cubicBezTo>
                  <a:cubicBezTo>
                    <a:pt x="507" y="66"/>
                    <a:pt x="538" y="87"/>
                    <a:pt x="552" y="89"/>
                  </a:cubicBezTo>
                  <a:cubicBezTo>
                    <a:pt x="567" y="92"/>
                    <a:pt x="598" y="108"/>
                    <a:pt x="612" y="119"/>
                  </a:cubicBezTo>
                  <a:cubicBezTo>
                    <a:pt x="627" y="129"/>
                    <a:pt x="658" y="137"/>
                    <a:pt x="671" y="151"/>
                  </a:cubicBezTo>
                  <a:cubicBezTo>
                    <a:pt x="684" y="164"/>
                    <a:pt x="703" y="175"/>
                    <a:pt x="722" y="188"/>
                  </a:cubicBezTo>
                  <a:cubicBezTo>
                    <a:pt x="740" y="201"/>
                    <a:pt x="816" y="259"/>
                    <a:pt x="843" y="287"/>
                  </a:cubicBezTo>
                  <a:cubicBezTo>
                    <a:pt x="870" y="315"/>
                    <a:pt x="983" y="400"/>
                    <a:pt x="1020" y="428"/>
                  </a:cubicBezTo>
                  <a:cubicBezTo>
                    <a:pt x="1058" y="456"/>
                    <a:pt x="1224" y="579"/>
                    <a:pt x="1260" y="609"/>
                  </a:cubicBezTo>
                  <a:cubicBezTo>
                    <a:pt x="1296" y="640"/>
                    <a:pt x="1501" y="797"/>
                    <a:pt x="1531" y="802"/>
                  </a:cubicBezTo>
                  <a:cubicBezTo>
                    <a:pt x="1531" y="745"/>
                    <a:pt x="1531" y="745"/>
                    <a:pt x="1531" y="745"/>
                  </a:cubicBezTo>
                  <a:cubicBezTo>
                    <a:pt x="1502" y="740"/>
                    <a:pt x="1344" y="600"/>
                    <a:pt x="1308" y="569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68">
              <a:extLst>
                <a:ext uri="{FF2B5EF4-FFF2-40B4-BE49-F238E27FC236}">
                  <a16:creationId xmlns:a16="http://schemas.microsoft.com/office/drawing/2014/main" id="{6C7AFA3E-E7A9-4BFE-A1C2-2F6F07B5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77"/>
              <a:ext cx="1259" cy="684"/>
            </a:xfrm>
            <a:custGeom>
              <a:avLst/>
              <a:gdLst>
                <a:gd name="T0" fmla="*/ 414 w 1576"/>
                <a:gd name="T1" fmla="*/ 259 h 856"/>
                <a:gd name="T2" fmla="*/ 275 w 1576"/>
                <a:gd name="T3" fmla="*/ 201 h 856"/>
                <a:gd name="T4" fmla="*/ 232 w 1576"/>
                <a:gd name="T5" fmla="*/ 196 h 856"/>
                <a:gd name="T6" fmla="*/ 181 w 1576"/>
                <a:gd name="T7" fmla="*/ 218 h 856"/>
                <a:gd name="T8" fmla="*/ 133 w 1576"/>
                <a:gd name="T9" fmla="*/ 153 h 856"/>
                <a:gd name="T10" fmla="*/ 103 w 1576"/>
                <a:gd name="T11" fmla="*/ 122 h 856"/>
                <a:gd name="T12" fmla="*/ 45 w 1576"/>
                <a:gd name="T13" fmla="*/ 74 h 856"/>
                <a:gd name="T14" fmla="*/ 17 w 1576"/>
                <a:gd name="T15" fmla="*/ 53 h 856"/>
                <a:gd name="T16" fmla="*/ 24 w 1576"/>
                <a:gd name="T17" fmla="*/ 44 h 856"/>
                <a:gd name="T18" fmla="*/ 6 w 1576"/>
                <a:gd name="T19" fmla="*/ 30 h 856"/>
                <a:gd name="T20" fmla="*/ 8 w 1576"/>
                <a:gd name="T21" fmla="*/ 19 h 856"/>
                <a:gd name="T22" fmla="*/ 7 w 1576"/>
                <a:gd name="T23" fmla="*/ 9 h 856"/>
                <a:gd name="T24" fmla="*/ 6 w 1576"/>
                <a:gd name="T25" fmla="*/ 0 h 856"/>
                <a:gd name="T26" fmla="*/ 4 w 1576"/>
                <a:gd name="T27" fmla="*/ 2 h 856"/>
                <a:gd name="T28" fmla="*/ 6 w 1576"/>
                <a:gd name="T29" fmla="*/ 16 h 856"/>
                <a:gd name="T30" fmla="*/ 4 w 1576"/>
                <a:gd name="T31" fmla="*/ 30 h 856"/>
                <a:gd name="T32" fmla="*/ 5 w 1576"/>
                <a:gd name="T33" fmla="*/ 41 h 856"/>
                <a:gd name="T34" fmla="*/ 14 w 1576"/>
                <a:gd name="T35" fmla="*/ 48 h 856"/>
                <a:gd name="T36" fmla="*/ 19 w 1576"/>
                <a:gd name="T37" fmla="*/ 64 h 856"/>
                <a:gd name="T38" fmla="*/ 28 w 1576"/>
                <a:gd name="T39" fmla="*/ 72 h 856"/>
                <a:gd name="T40" fmla="*/ 42 w 1576"/>
                <a:gd name="T41" fmla="*/ 95 h 856"/>
                <a:gd name="T42" fmla="*/ 100 w 1576"/>
                <a:gd name="T43" fmla="*/ 144 h 856"/>
                <a:gd name="T44" fmla="*/ 130 w 1576"/>
                <a:gd name="T45" fmla="*/ 176 h 856"/>
                <a:gd name="T46" fmla="*/ 177 w 1576"/>
                <a:gd name="T47" fmla="*/ 230 h 856"/>
                <a:gd name="T48" fmla="*/ 229 w 1576"/>
                <a:gd name="T49" fmla="*/ 217 h 856"/>
                <a:gd name="T50" fmla="*/ 272 w 1576"/>
                <a:gd name="T51" fmla="*/ 207 h 856"/>
                <a:gd name="T52" fmla="*/ 411 w 1576"/>
                <a:gd name="T53" fmla="*/ 281 h 856"/>
                <a:gd name="T54" fmla="*/ 509 w 1576"/>
                <a:gd name="T55" fmla="*/ 332 h 856"/>
                <a:gd name="T56" fmla="*/ 633 w 1576"/>
                <a:gd name="T57" fmla="*/ 339 h 856"/>
                <a:gd name="T58" fmla="*/ 641 w 1576"/>
                <a:gd name="T59" fmla="*/ 339 h 856"/>
                <a:gd name="T60" fmla="*/ 636 w 1576"/>
                <a:gd name="T61" fmla="*/ 318 h 856"/>
                <a:gd name="T62" fmla="*/ 516 w 1576"/>
                <a:gd name="T63" fmla="*/ 326 h 856"/>
                <a:gd name="T64" fmla="*/ 414 w 1576"/>
                <a:gd name="T65" fmla="*/ 259 h 8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76" h="856">
                  <a:moveTo>
                    <a:pt x="1016" y="636"/>
                  </a:moveTo>
                  <a:cubicBezTo>
                    <a:pt x="958" y="606"/>
                    <a:pt x="730" y="520"/>
                    <a:pt x="676" y="493"/>
                  </a:cubicBezTo>
                  <a:cubicBezTo>
                    <a:pt x="622" y="466"/>
                    <a:pt x="598" y="454"/>
                    <a:pt x="570" y="480"/>
                  </a:cubicBezTo>
                  <a:cubicBezTo>
                    <a:pt x="541" y="506"/>
                    <a:pt x="489" y="542"/>
                    <a:pt x="446" y="536"/>
                  </a:cubicBezTo>
                  <a:cubicBezTo>
                    <a:pt x="384" y="528"/>
                    <a:pt x="340" y="405"/>
                    <a:pt x="326" y="376"/>
                  </a:cubicBezTo>
                  <a:cubicBezTo>
                    <a:pt x="312" y="348"/>
                    <a:pt x="279" y="321"/>
                    <a:pt x="253" y="299"/>
                  </a:cubicBezTo>
                  <a:cubicBezTo>
                    <a:pt x="227" y="277"/>
                    <a:pt x="132" y="200"/>
                    <a:pt x="110" y="180"/>
                  </a:cubicBezTo>
                  <a:cubicBezTo>
                    <a:pt x="88" y="161"/>
                    <a:pt x="42" y="139"/>
                    <a:pt x="40" y="128"/>
                  </a:cubicBezTo>
                  <a:cubicBezTo>
                    <a:pt x="38" y="117"/>
                    <a:pt x="70" y="117"/>
                    <a:pt x="57" y="108"/>
                  </a:cubicBezTo>
                  <a:cubicBezTo>
                    <a:pt x="19" y="120"/>
                    <a:pt x="14" y="71"/>
                    <a:pt x="14" y="71"/>
                  </a:cubicBezTo>
                  <a:cubicBezTo>
                    <a:pt x="14" y="71"/>
                    <a:pt x="24" y="59"/>
                    <a:pt x="19" y="47"/>
                  </a:cubicBezTo>
                  <a:cubicBezTo>
                    <a:pt x="14" y="35"/>
                    <a:pt x="18" y="21"/>
                    <a:pt x="18" y="21"/>
                  </a:cubicBezTo>
                  <a:cubicBezTo>
                    <a:pt x="14" y="12"/>
                    <a:pt x="13" y="5"/>
                    <a:pt x="14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8" y="9"/>
                    <a:pt x="6" y="29"/>
                    <a:pt x="14" y="39"/>
                  </a:cubicBezTo>
                  <a:cubicBezTo>
                    <a:pt x="14" y="39"/>
                    <a:pt x="0" y="50"/>
                    <a:pt x="10" y="74"/>
                  </a:cubicBezTo>
                  <a:cubicBezTo>
                    <a:pt x="10" y="74"/>
                    <a:pt x="7" y="88"/>
                    <a:pt x="12" y="100"/>
                  </a:cubicBezTo>
                  <a:cubicBezTo>
                    <a:pt x="17" y="112"/>
                    <a:pt x="32" y="118"/>
                    <a:pt x="32" y="118"/>
                  </a:cubicBezTo>
                  <a:cubicBezTo>
                    <a:pt x="32" y="118"/>
                    <a:pt x="34" y="148"/>
                    <a:pt x="47" y="157"/>
                  </a:cubicBezTo>
                  <a:cubicBezTo>
                    <a:pt x="59" y="165"/>
                    <a:pt x="67" y="166"/>
                    <a:pt x="69" y="177"/>
                  </a:cubicBezTo>
                  <a:cubicBezTo>
                    <a:pt x="71" y="189"/>
                    <a:pt x="81" y="215"/>
                    <a:pt x="103" y="234"/>
                  </a:cubicBezTo>
                  <a:cubicBezTo>
                    <a:pt x="125" y="253"/>
                    <a:pt x="220" y="330"/>
                    <a:pt x="246" y="352"/>
                  </a:cubicBezTo>
                  <a:cubicBezTo>
                    <a:pt x="272" y="374"/>
                    <a:pt x="305" y="401"/>
                    <a:pt x="319" y="430"/>
                  </a:cubicBezTo>
                  <a:cubicBezTo>
                    <a:pt x="333" y="458"/>
                    <a:pt x="374" y="557"/>
                    <a:pt x="436" y="565"/>
                  </a:cubicBezTo>
                  <a:cubicBezTo>
                    <a:pt x="478" y="570"/>
                    <a:pt x="534" y="560"/>
                    <a:pt x="562" y="533"/>
                  </a:cubicBezTo>
                  <a:cubicBezTo>
                    <a:pt x="591" y="507"/>
                    <a:pt x="613" y="481"/>
                    <a:pt x="667" y="508"/>
                  </a:cubicBezTo>
                  <a:cubicBezTo>
                    <a:pt x="721" y="535"/>
                    <a:pt x="951" y="659"/>
                    <a:pt x="1009" y="689"/>
                  </a:cubicBezTo>
                  <a:cubicBezTo>
                    <a:pt x="1067" y="718"/>
                    <a:pt x="1211" y="793"/>
                    <a:pt x="1250" y="813"/>
                  </a:cubicBezTo>
                  <a:cubicBezTo>
                    <a:pt x="1315" y="846"/>
                    <a:pt x="1462" y="856"/>
                    <a:pt x="1553" y="832"/>
                  </a:cubicBezTo>
                  <a:cubicBezTo>
                    <a:pt x="1574" y="832"/>
                    <a:pt x="1574" y="832"/>
                    <a:pt x="1574" y="832"/>
                  </a:cubicBezTo>
                  <a:cubicBezTo>
                    <a:pt x="1576" y="814"/>
                    <a:pt x="1562" y="797"/>
                    <a:pt x="1562" y="780"/>
                  </a:cubicBezTo>
                  <a:cubicBezTo>
                    <a:pt x="1472" y="803"/>
                    <a:pt x="1333" y="831"/>
                    <a:pt x="1268" y="799"/>
                  </a:cubicBezTo>
                  <a:cubicBezTo>
                    <a:pt x="1229" y="779"/>
                    <a:pt x="1074" y="665"/>
                    <a:pt x="1016" y="63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69">
              <a:extLst>
                <a:ext uri="{FF2B5EF4-FFF2-40B4-BE49-F238E27FC236}">
                  <a16:creationId xmlns:a16="http://schemas.microsoft.com/office/drawing/2014/main" id="{E46DC233-DA78-443B-8B1E-F3234368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173"/>
              <a:ext cx="102" cy="39"/>
            </a:xfrm>
            <a:custGeom>
              <a:avLst/>
              <a:gdLst>
                <a:gd name="T0" fmla="*/ 0 w 127"/>
                <a:gd name="T1" fmla="*/ 0 h 48"/>
                <a:gd name="T2" fmla="*/ 11 w 127"/>
                <a:gd name="T3" fmla="*/ 2 h 48"/>
                <a:gd name="T4" fmla="*/ 22 w 127"/>
                <a:gd name="T5" fmla="*/ 4 h 48"/>
                <a:gd name="T6" fmla="*/ 35 w 127"/>
                <a:gd name="T7" fmla="*/ 11 h 48"/>
                <a:gd name="T8" fmla="*/ 48 w 127"/>
                <a:gd name="T9" fmla="*/ 20 h 48"/>
                <a:gd name="T10" fmla="*/ 53 w 127"/>
                <a:gd name="T11" fmla="*/ 2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4" y="5"/>
                    <a:pt x="19" y="5"/>
                    <a:pt x="26" y="5"/>
                  </a:cubicBezTo>
                  <a:cubicBezTo>
                    <a:pt x="35" y="4"/>
                    <a:pt x="43" y="6"/>
                    <a:pt x="52" y="9"/>
                  </a:cubicBezTo>
                  <a:cubicBezTo>
                    <a:pt x="63" y="13"/>
                    <a:pt x="73" y="19"/>
                    <a:pt x="83" y="25"/>
                  </a:cubicBezTo>
                  <a:cubicBezTo>
                    <a:pt x="94" y="32"/>
                    <a:pt x="105" y="41"/>
                    <a:pt x="117" y="45"/>
                  </a:cubicBezTo>
                  <a:cubicBezTo>
                    <a:pt x="120" y="46"/>
                    <a:pt x="124" y="46"/>
                    <a:pt x="127" y="4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70">
              <a:extLst>
                <a:ext uri="{FF2B5EF4-FFF2-40B4-BE49-F238E27FC236}">
                  <a16:creationId xmlns:a16="http://schemas.microsoft.com/office/drawing/2014/main" id="{6F818727-09DE-4418-A74C-E17701A44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214"/>
              <a:ext cx="13" cy="3"/>
            </a:xfrm>
            <a:custGeom>
              <a:avLst/>
              <a:gdLst>
                <a:gd name="T0" fmla="*/ 0 w 16"/>
                <a:gd name="T1" fmla="*/ 0 h 4"/>
                <a:gd name="T2" fmla="*/ 7 w 16"/>
                <a:gd name="T3" fmla="*/ 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5" y="1"/>
                    <a:pt x="11" y="2"/>
                    <a:pt x="16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71">
              <a:extLst>
                <a:ext uri="{FF2B5EF4-FFF2-40B4-BE49-F238E27FC236}">
                  <a16:creationId xmlns:a16="http://schemas.microsoft.com/office/drawing/2014/main" id="{968EBAE6-9453-40F9-8629-D43FC75C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154"/>
              <a:ext cx="42" cy="18"/>
            </a:xfrm>
            <a:custGeom>
              <a:avLst/>
              <a:gdLst>
                <a:gd name="T0" fmla="*/ 0 w 53"/>
                <a:gd name="T1" fmla="*/ 0 h 22"/>
                <a:gd name="T2" fmla="*/ 10 w 53"/>
                <a:gd name="T3" fmla="*/ 8 h 22"/>
                <a:gd name="T4" fmla="*/ 21 w 53"/>
                <a:gd name="T5" fmla="*/ 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2">
                  <a:moveTo>
                    <a:pt x="0" y="0"/>
                  </a:moveTo>
                  <a:cubicBezTo>
                    <a:pt x="8" y="5"/>
                    <a:pt x="17" y="15"/>
                    <a:pt x="26" y="18"/>
                  </a:cubicBezTo>
                  <a:cubicBezTo>
                    <a:pt x="35" y="22"/>
                    <a:pt x="47" y="16"/>
                    <a:pt x="53" y="1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72">
              <a:extLst>
                <a:ext uri="{FF2B5EF4-FFF2-40B4-BE49-F238E27FC236}">
                  <a16:creationId xmlns:a16="http://schemas.microsoft.com/office/drawing/2014/main" id="{F8943C28-4114-4F99-9805-73E8D041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202"/>
              <a:ext cx="99" cy="20"/>
            </a:xfrm>
            <a:custGeom>
              <a:avLst/>
              <a:gdLst>
                <a:gd name="T0" fmla="*/ 0 w 124"/>
                <a:gd name="T1" fmla="*/ 3 h 25"/>
                <a:gd name="T2" fmla="*/ 11 w 124"/>
                <a:gd name="T3" fmla="*/ 3 h 25"/>
                <a:gd name="T4" fmla="*/ 24 w 124"/>
                <a:gd name="T5" fmla="*/ 1 h 25"/>
                <a:gd name="T6" fmla="*/ 37 w 124"/>
                <a:gd name="T7" fmla="*/ 6 h 25"/>
                <a:gd name="T8" fmla="*/ 44 w 124"/>
                <a:gd name="T9" fmla="*/ 9 h 25"/>
                <a:gd name="T10" fmla="*/ 50 w 124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5">
                  <a:moveTo>
                    <a:pt x="0" y="7"/>
                  </a:moveTo>
                  <a:cubicBezTo>
                    <a:pt x="9" y="2"/>
                    <a:pt x="19" y="8"/>
                    <a:pt x="29" y="7"/>
                  </a:cubicBezTo>
                  <a:cubicBezTo>
                    <a:pt x="39" y="6"/>
                    <a:pt x="46" y="0"/>
                    <a:pt x="57" y="1"/>
                  </a:cubicBezTo>
                  <a:cubicBezTo>
                    <a:pt x="68" y="2"/>
                    <a:pt x="82" y="9"/>
                    <a:pt x="92" y="14"/>
                  </a:cubicBezTo>
                  <a:cubicBezTo>
                    <a:pt x="97" y="17"/>
                    <a:pt x="102" y="22"/>
                    <a:pt x="108" y="23"/>
                  </a:cubicBezTo>
                  <a:cubicBezTo>
                    <a:pt x="114" y="25"/>
                    <a:pt x="119" y="20"/>
                    <a:pt x="124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73">
              <a:extLst>
                <a:ext uri="{FF2B5EF4-FFF2-40B4-BE49-F238E27FC236}">
                  <a16:creationId xmlns:a16="http://schemas.microsoft.com/office/drawing/2014/main" id="{9E724680-B7DC-4CFA-BEBE-837C810D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207"/>
              <a:ext cx="16" cy="12"/>
            </a:xfrm>
            <a:custGeom>
              <a:avLst/>
              <a:gdLst>
                <a:gd name="T0" fmla="*/ 0 w 21"/>
                <a:gd name="T1" fmla="*/ 0 h 15"/>
                <a:gd name="T2" fmla="*/ 2 w 21"/>
                <a:gd name="T3" fmla="*/ 4 h 15"/>
                <a:gd name="T4" fmla="*/ 4 w 21"/>
                <a:gd name="T5" fmla="*/ 5 h 15"/>
                <a:gd name="T6" fmla="*/ 7 w 21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1" y="3"/>
                    <a:pt x="1" y="8"/>
                    <a:pt x="2" y="9"/>
                  </a:cubicBezTo>
                  <a:cubicBezTo>
                    <a:pt x="4" y="12"/>
                    <a:pt x="8" y="13"/>
                    <a:pt x="11" y="13"/>
                  </a:cubicBezTo>
                  <a:cubicBezTo>
                    <a:pt x="18" y="15"/>
                    <a:pt x="21" y="10"/>
                    <a:pt x="2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74">
              <a:extLst>
                <a:ext uri="{FF2B5EF4-FFF2-40B4-BE49-F238E27FC236}">
                  <a16:creationId xmlns:a16="http://schemas.microsoft.com/office/drawing/2014/main" id="{7A22A0B5-2226-40DE-89D2-91C80CA06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176"/>
              <a:ext cx="16" cy="14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5 h 18"/>
                <a:gd name="T4" fmla="*/ 6 w 20"/>
                <a:gd name="T5" fmla="*/ 5 h 18"/>
                <a:gd name="T6" fmla="*/ 8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7" y="15"/>
                    <a:pt x="11" y="18"/>
                    <a:pt x="15" y="15"/>
                  </a:cubicBezTo>
                  <a:cubicBezTo>
                    <a:pt x="18" y="12"/>
                    <a:pt x="20" y="6"/>
                    <a:pt x="20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75">
              <a:extLst>
                <a:ext uri="{FF2B5EF4-FFF2-40B4-BE49-F238E27FC236}">
                  <a16:creationId xmlns:a16="http://schemas.microsoft.com/office/drawing/2014/main" id="{86176AF7-31F3-4FBB-8905-69FA4914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229"/>
              <a:ext cx="79" cy="10"/>
            </a:xfrm>
            <a:custGeom>
              <a:avLst/>
              <a:gdLst>
                <a:gd name="T0" fmla="*/ 0 w 99"/>
                <a:gd name="T1" fmla="*/ 4 h 13"/>
                <a:gd name="T2" fmla="*/ 9 w 99"/>
                <a:gd name="T3" fmla="*/ 2 h 13"/>
                <a:gd name="T4" fmla="*/ 18 w 99"/>
                <a:gd name="T5" fmla="*/ 1 h 13"/>
                <a:gd name="T6" fmla="*/ 29 w 99"/>
                <a:gd name="T7" fmla="*/ 2 h 13"/>
                <a:gd name="T8" fmla="*/ 40 w 99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3">
                  <a:moveTo>
                    <a:pt x="0" y="10"/>
                  </a:moveTo>
                  <a:cubicBezTo>
                    <a:pt x="5" y="4"/>
                    <a:pt x="15" y="4"/>
                    <a:pt x="22" y="3"/>
                  </a:cubicBezTo>
                  <a:cubicBezTo>
                    <a:pt x="29" y="2"/>
                    <a:pt x="37" y="1"/>
                    <a:pt x="44" y="1"/>
                  </a:cubicBezTo>
                  <a:cubicBezTo>
                    <a:pt x="54" y="0"/>
                    <a:pt x="63" y="2"/>
                    <a:pt x="72" y="5"/>
                  </a:cubicBezTo>
                  <a:cubicBezTo>
                    <a:pt x="82" y="9"/>
                    <a:pt x="88" y="13"/>
                    <a:pt x="99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76">
              <a:extLst>
                <a:ext uri="{FF2B5EF4-FFF2-40B4-BE49-F238E27FC236}">
                  <a16:creationId xmlns:a16="http://schemas.microsoft.com/office/drawing/2014/main" id="{2BF8E056-DA28-481E-8AB4-98538951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232"/>
              <a:ext cx="15" cy="17"/>
            </a:xfrm>
            <a:custGeom>
              <a:avLst/>
              <a:gdLst>
                <a:gd name="T0" fmla="*/ 8 w 18"/>
                <a:gd name="T1" fmla="*/ 0 h 22"/>
                <a:gd name="T2" fmla="*/ 3 w 18"/>
                <a:gd name="T3" fmla="*/ 7 h 22"/>
                <a:gd name="T4" fmla="*/ 0 w 18"/>
                <a:gd name="T5" fmla="*/ 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7" y="0"/>
                  </a:moveTo>
                  <a:cubicBezTo>
                    <a:pt x="18" y="7"/>
                    <a:pt x="16" y="22"/>
                    <a:pt x="5" y="19"/>
                  </a:cubicBezTo>
                  <a:cubicBezTo>
                    <a:pt x="3" y="15"/>
                    <a:pt x="2" y="1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77">
              <a:extLst>
                <a:ext uri="{FF2B5EF4-FFF2-40B4-BE49-F238E27FC236}">
                  <a16:creationId xmlns:a16="http://schemas.microsoft.com/office/drawing/2014/main" id="{C5934F39-4D29-4CC5-994F-4A314F06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261"/>
              <a:ext cx="66" cy="12"/>
            </a:xfrm>
            <a:custGeom>
              <a:avLst/>
              <a:gdLst>
                <a:gd name="T0" fmla="*/ 0 w 82"/>
                <a:gd name="T1" fmla="*/ 4 h 16"/>
                <a:gd name="T2" fmla="*/ 8 w 82"/>
                <a:gd name="T3" fmla="*/ 2 h 16"/>
                <a:gd name="T4" fmla="*/ 16 w 82"/>
                <a:gd name="T5" fmla="*/ 2 h 16"/>
                <a:gd name="T6" fmla="*/ 35 w 82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">
                  <a:moveTo>
                    <a:pt x="0" y="12"/>
                  </a:moveTo>
                  <a:cubicBezTo>
                    <a:pt x="7" y="9"/>
                    <a:pt x="12" y="7"/>
                    <a:pt x="20" y="7"/>
                  </a:cubicBezTo>
                  <a:cubicBezTo>
                    <a:pt x="26" y="6"/>
                    <a:pt x="32" y="6"/>
                    <a:pt x="39" y="4"/>
                  </a:cubicBezTo>
                  <a:cubicBezTo>
                    <a:pt x="54" y="0"/>
                    <a:pt x="69" y="9"/>
                    <a:pt x="82" y="1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78">
              <a:extLst>
                <a:ext uri="{FF2B5EF4-FFF2-40B4-BE49-F238E27FC236}">
                  <a16:creationId xmlns:a16="http://schemas.microsoft.com/office/drawing/2014/main" id="{637DCD9C-56F7-4F86-806F-8404E9B9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265"/>
              <a:ext cx="18" cy="12"/>
            </a:xfrm>
            <a:custGeom>
              <a:avLst/>
              <a:gdLst>
                <a:gd name="T0" fmla="*/ 8 w 22"/>
                <a:gd name="T1" fmla="*/ 0 h 15"/>
                <a:gd name="T2" fmla="*/ 6 w 22"/>
                <a:gd name="T3" fmla="*/ 6 h 15"/>
                <a:gd name="T4" fmla="*/ 0 w 22"/>
                <a:gd name="T5" fmla="*/ 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5">
                  <a:moveTo>
                    <a:pt x="18" y="0"/>
                  </a:moveTo>
                  <a:cubicBezTo>
                    <a:pt x="22" y="7"/>
                    <a:pt x="19" y="13"/>
                    <a:pt x="12" y="14"/>
                  </a:cubicBezTo>
                  <a:cubicBezTo>
                    <a:pt x="4" y="15"/>
                    <a:pt x="6" y="7"/>
                    <a:pt x="0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79">
              <a:extLst>
                <a:ext uri="{FF2B5EF4-FFF2-40B4-BE49-F238E27FC236}">
                  <a16:creationId xmlns:a16="http://schemas.microsoft.com/office/drawing/2014/main" id="{9E6689B7-768D-4D06-936D-CED14F40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444"/>
              <a:ext cx="33" cy="51"/>
            </a:xfrm>
            <a:custGeom>
              <a:avLst/>
              <a:gdLst>
                <a:gd name="T0" fmla="*/ 8 w 42"/>
                <a:gd name="T1" fmla="*/ 0 h 63"/>
                <a:gd name="T2" fmla="*/ 16 w 42"/>
                <a:gd name="T3" fmla="*/ 27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63">
                  <a:moveTo>
                    <a:pt x="21" y="0"/>
                  </a:moveTo>
                  <a:cubicBezTo>
                    <a:pt x="0" y="25"/>
                    <a:pt x="22" y="49"/>
                    <a:pt x="42" y="6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80">
              <a:extLst>
                <a:ext uri="{FF2B5EF4-FFF2-40B4-BE49-F238E27FC236}">
                  <a16:creationId xmlns:a16="http://schemas.microsoft.com/office/drawing/2014/main" id="{10D47DD0-C21E-4C65-8F75-3670EACF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517"/>
              <a:ext cx="106" cy="33"/>
            </a:xfrm>
            <a:custGeom>
              <a:avLst/>
              <a:gdLst>
                <a:gd name="T0" fmla="*/ 0 w 132"/>
                <a:gd name="T1" fmla="*/ 0 h 41"/>
                <a:gd name="T2" fmla="*/ 14 w 132"/>
                <a:gd name="T3" fmla="*/ 3 h 41"/>
                <a:gd name="T4" fmla="*/ 31 w 132"/>
                <a:gd name="T5" fmla="*/ 8 h 41"/>
                <a:gd name="T6" fmla="*/ 55 w 132"/>
                <a:gd name="T7" fmla="*/ 18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1">
                  <a:moveTo>
                    <a:pt x="0" y="0"/>
                  </a:moveTo>
                  <a:cubicBezTo>
                    <a:pt x="12" y="4"/>
                    <a:pt x="24" y="4"/>
                    <a:pt x="36" y="8"/>
                  </a:cubicBezTo>
                  <a:cubicBezTo>
                    <a:pt x="48" y="13"/>
                    <a:pt x="60" y="16"/>
                    <a:pt x="72" y="20"/>
                  </a:cubicBezTo>
                  <a:cubicBezTo>
                    <a:pt x="91" y="26"/>
                    <a:pt x="116" y="29"/>
                    <a:pt x="132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81">
              <a:extLst>
                <a:ext uri="{FF2B5EF4-FFF2-40B4-BE49-F238E27FC236}">
                  <a16:creationId xmlns:a16="http://schemas.microsoft.com/office/drawing/2014/main" id="{6EDF2FB3-15A4-4A65-BE6A-F3285BF1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472"/>
              <a:ext cx="167" cy="135"/>
            </a:xfrm>
            <a:custGeom>
              <a:avLst/>
              <a:gdLst>
                <a:gd name="T0" fmla="*/ 85 w 209"/>
                <a:gd name="T1" fmla="*/ 45 h 168"/>
                <a:gd name="T2" fmla="*/ 40 w 209"/>
                <a:gd name="T3" fmla="*/ 31 h 168"/>
                <a:gd name="T4" fmla="*/ 0 w 209"/>
                <a:gd name="T5" fmla="*/ 0 h 168"/>
                <a:gd name="T6" fmla="*/ 14 w 209"/>
                <a:gd name="T7" fmla="*/ 18 h 168"/>
                <a:gd name="T8" fmla="*/ 30 w 209"/>
                <a:gd name="T9" fmla="*/ 30 h 168"/>
                <a:gd name="T10" fmla="*/ 52 w 209"/>
                <a:gd name="T11" fmla="*/ 41 h 168"/>
                <a:gd name="T12" fmla="*/ 30 w 209"/>
                <a:gd name="T13" fmla="*/ 70 h 168"/>
                <a:gd name="T14" fmla="*/ 82 w 209"/>
                <a:gd name="T15" fmla="*/ 48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68">
                  <a:moveTo>
                    <a:pt x="209" y="108"/>
                  </a:moveTo>
                  <a:cubicBezTo>
                    <a:pt x="191" y="79"/>
                    <a:pt x="128" y="78"/>
                    <a:pt x="99" y="72"/>
                  </a:cubicBezTo>
                  <a:cubicBezTo>
                    <a:pt x="59" y="63"/>
                    <a:pt x="23" y="34"/>
                    <a:pt x="0" y="0"/>
                  </a:cubicBezTo>
                  <a:cubicBezTo>
                    <a:pt x="4" y="13"/>
                    <a:pt x="25" y="32"/>
                    <a:pt x="35" y="43"/>
                  </a:cubicBezTo>
                  <a:cubicBezTo>
                    <a:pt x="46" y="54"/>
                    <a:pt x="59" y="63"/>
                    <a:pt x="72" y="71"/>
                  </a:cubicBezTo>
                  <a:cubicBezTo>
                    <a:pt x="87" y="80"/>
                    <a:pt x="118" y="84"/>
                    <a:pt x="127" y="99"/>
                  </a:cubicBezTo>
                  <a:cubicBezTo>
                    <a:pt x="140" y="123"/>
                    <a:pt x="88" y="154"/>
                    <a:pt x="74" y="168"/>
                  </a:cubicBezTo>
                  <a:cubicBezTo>
                    <a:pt x="121" y="165"/>
                    <a:pt x="154" y="111"/>
                    <a:pt x="201" y="11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82">
              <a:extLst>
                <a:ext uri="{FF2B5EF4-FFF2-40B4-BE49-F238E27FC236}">
                  <a16:creationId xmlns:a16="http://schemas.microsoft.com/office/drawing/2014/main" id="{04F1B1FE-313A-4339-B3E2-65917452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181"/>
              <a:ext cx="48" cy="26"/>
            </a:xfrm>
            <a:custGeom>
              <a:avLst/>
              <a:gdLst>
                <a:gd name="T0" fmla="*/ 0 w 60"/>
                <a:gd name="T1" fmla="*/ 0 h 33"/>
                <a:gd name="T2" fmla="*/ 11 w 60"/>
                <a:gd name="T3" fmla="*/ 8 h 33"/>
                <a:gd name="T4" fmla="*/ 24 w 60"/>
                <a:gd name="T5" fmla="*/ 13 h 33"/>
                <a:gd name="T6" fmla="*/ 11 w 60"/>
                <a:gd name="T7" fmla="*/ 6 h 33"/>
                <a:gd name="T8" fmla="*/ 1 w 6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3">
                  <a:moveTo>
                    <a:pt x="0" y="0"/>
                  </a:moveTo>
                  <a:cubicBezTo>
                    <a:pt x="6" y="8"/>
                    <a:pt x="21" y="14"/>
                    <a:pt x="29" y="21"/>
                  </a:cubicBezTo>
                  <a:cubicBezTo>
                    <a:pt x="37" y="27"/>
                    <a:pt x="50" y="33"/>
                    <a:pt x="60" y="32"/>
                  </a:cubicBezTo>
                  <a:cubicBezTo>
                    <a:pt x="48" y="31"/>
                    <a:pt x="38" y="22"/>
                    <a:pt x="29" y="16"/>
                  </a:cubicBezTo>
                  <a:cubicBezTo>
                    <a:pt x="20" y="10"/>
                    <a:pt x="11" y="6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83">
              <a:extLst>
                <a:ext uri="{FF2B5EF4-FFF2-40B4-BE49-F238E27FC236}">
                  <a16:creationId xmlns:a16="http://schemas.microsoft.com/office/drawing/2014/main" id="{417E1436-88EC-4373-8365-F914D640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207"/>
              <a:ext cx="28" cy="10"/>
            </a:xfrm>
            <a:custGeom>
              <a:avLst/>
              <a:gdLst>
                <a:gd name="T0" fmla="*/ 0 w 35"/>
                <a:gd name="T1" fmla="*/ 0 h 12"/>
                <a:gd name="T2" fmla="*/ 7 w 35"/>
                <a:gd name="T3" fmla="*/ 5 h 12"/>
                <a:gd name="T4" fmla="*/ 14 w 35"/>
                <a:gd name="T5" fmla="*/ 5 h 12"/>
                <a:gd name="T6" fmla="*/ 6 w 35"/>
                <a:gd name="T7" fmla="*/ 3 h 12"/>
                <a:gd name="T8" fmla="*/ 2 w 35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6" y="2"/>
                    <a:pt x="12" y="8"/>
                    <a:pt x="18" y="10"/>
                  </a:cubicBezTo>
                  <a:cubicBezTo>
                    <a:pt x="23" y="12"/>
                    <a:pt x="29" y="8"/>
                    <a:pt x="35" y="10"/>
                  </a:cubicBezTo>
                  <a:cubicBezTo>
                    <a:pt x="28" y="9"/>
                    <a:pt x="22" y="8"/>
                    <a:pt x="16" y="5"/>
                  </a:cubicBezTo>
                  <a:cubicBezTo>
                    <a:pt x="11" y="3"/>
                    <a:pt x="9" y="1"/>
                    <a:pt x="4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84">
              <a:extLst>
                <a:ext uri="{FF2B5EF4-FFF2-40B4-BE49-F238E27FC236}">
                  <a16:creationId xmlns:a16="http://schemas.microsoft.com/office/drawing/2014/main" id="{1CDED02E-2941-46BD-A63C-964225B6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158"/>
              <a:ext cx="17" cy="8"/>
            </a:xfrm>
            <a:custGeom>
              <a:avLst/>
              <a:gdLst>
                <a:gd name="T0" fmla="*/ 0 w 21"/>
                <a:gd name="T1" fmla="*/ 2 h 10"/>
                <a:gd name="T2" fmla="*/ 7 w 21"/>
                <a:gd name="T3" fmla="*/ 3 h 10"/>
                <a:gd name="T4" fmla="*/ 6 w 21"/>
                <a:gd name="T5" fmla="*/ 0 h 10"/>
                <a:gd name="T6" fmla="*/ 2 w 21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0">
                  <a:moveTo>
                    <a:pt x="0" y="5"/>
                  </a:moveTo>
                  <a:cubicBezTo>
                    <a:pt x="2" y="9"/>
                    <a:pt x="13" y="10"/>
                    <a:pt x="16" y="7"/>
                  </a:cubicBezTo>
                  <a:cubicBezTo>
                    <a:pt x="21" y="3"/>
                    <a:pt x="15" y="4"/>
                    <a:pt x="13" y="0"/>
                  </a:cubicBezTo>
                  <a:cubicBezTo>
                    <a:pt x="10" y="3"/>
                    <a:pt x="5" y="6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85">
              <a:extLst>
                <a:ext uri="{FF2B5EF4-FFF2-40B4-BE49-F238E27FC236}">
                  <a16:creationId xmlns:a16="http://schemas.microsoft.com/office/drawing/2014/main" id="{21025846-3D62-42AA-9FBC-EC107640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229"/>
              <a:ext cx="215" cy="100"/>
            </a:xfrm>
            <a:custGeom>
              <a:avLst/>
              <a:gdLst>
                <a:gd name="T0" fmla="*/ 0 w 268"/>
                <a:gd name="T1" fmla="*/ 0 h 126"/>
                <a:gd name="T2" fmla="*/ 47 w 268"/>
                <a:gd name="T3" fmla="*/ 17 h 126"/>
                <a:gd name="T4" fmla="*/ 74 w 268"/>
                <a:gd name="T5" fmla="*/ 30 h 126"/>
                <a:gd name="T6" fmla="*/ 111 w 268"/>
                <a:gd name="T7" fmla="*/ 49 h 126"/>
                <a:gd name="T8" fmla="*/ 90 w 268"/>
                <a:gd name="T9" fmla="*/ 40 h 126"/>
                <a:gd name="T10" fmla="*/ 74 w 268"/>
                <a:gd name="T11" fmla="*/ 33 h 126"/>
                <a:gd name="T12" fmla="*/ 49 w 268"/>
                <a:gd name="T13" fmla="*/ 20 h 126"/>
                <a:gd name="T14" fmla="*/ 38 w 268"/>
                <a:gd name="T15" fmla="*/ 17 h 126"/>
                <a:gd name="T16" fmla="*/ 24 w 268"/>
                <a:gd name="T17" fmla="*/ 10 h 126"/>
                <a:gd name="T18" fmla="*/ 0 w 268"/>
                <a:gd name="T19" fmla="*/ 2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26">
                  <a:moveTo>
                    <a:pt x="0" y="0"/>
                  </a:moveTo>
                  <a:cubicBezTo>
                    <a:pt x="34" y="22"/>
                    <a:pt x="77" y="25"/>
                    <a:pt x="112" y="42"/>
                  </a:cubicBezTo>
                  <a:cubicBezTo>
                    <a:pt x="134" y="52"/>
                    <a:pt x="155" y="66"/>
                    <a:pt x="178" y="75"/>
                  </a:cubicBezTo>
                  <a:cubicBezTo>
                    <a:pt x="209" y="88"/>
                    <a:pt x="241" y="103"/>
                    <a:pt x="268" y="123"/>
                  </a:cubicBezTo>
                  <a:cubicBezTo>
                    <a:pt x="251" y="126"/>
                    <a:pt x="231" y="109"/>
                    <a:pt x="217" y="101"/>
                  </a:cubicBezTo>
                  <a:cubicBezTo>
                    <a:pt x="204" y="94"/>
                    <a:pt x="191" y="88"/>
                    <a:pt x="178" y="82"/>
                  </a:cubicBezTo>
                  <a:cubicBezTo>
                    <a:pt x="157" y="74"/>
                    <a:pt x="139" y="61"/>
                    <a:pt x="119" y="51"/>
                  </a:cubicBezTo>
                  <a:cubicBezTo>
                    <a:pt x="110" y="47"/>
                    <a:pt x="100" y="46"/>
                    <a:pt x="90" y="42"/>
                  </a:cubicBezTo>
                  <a:cubicBezTo>
                    <a:pt x="78" y="38"/>
                    <a:pt x="69" y="31"/>
                    <a:pt x="58" y="26"/>
                  </a:cubicBezTo>
                  <a:cubicBezTo>
                    <a:pt x="42" y="17"/>
                    <a:pt x="19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86">
              <a:extLst>
                <a:ext uri="{FF2B5EF4-FFF2-40B4-BE49-F238E27FC236}">
                  <a16:creationId xmlns:a16="http://schemas.microsoft.com/office/drawing/2014/main" id="{3F2116B3-0E13-4587-8214-A54784AF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433"/>
              <a:ext cx="500" cy="93"/>
            </a:xfrm>
            <a:custGeom>
              <a:avLst/>
              <a:gdLst>
                <a:gd name="T0" fmla="*/ 0 w 626"/>
                <a:gd name="T1" fmla="*/ 0 h 116"/>
                <a:gd name="T2" fmla="*/ 132 w 626"/>
                <a:gd name="T3" fmla="*/ 30 h 116"/>
                <a:gd name="T4" fmla="*/ 255 w 626"/>
                <a:gd name="T5" fmla="*/ 48 h 116"/>
                <a:gd name="T6" fmla="*/ 130 w 626"/>
                <a:gd name="T7" fmla="*/ 33 h 116"/>
                <a:gd name="T8" fmla="*/ 0 w 62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6" h="116">
                  <a:moveTo>
                    <a:pt x="0" y="0"/>
                  </a:moveTo>
                  <a:cubicBezTo>
                    <a:pt x="0" y="0"/>
                    <a:pt x="278" y="67"/>
                    <a:pt x="324" y="71"/>
                  </a:cubicBezTo>
                  <a:cubicBezTo>
                    <a:pt x="369" y="76"/>
                    <a:pt x="581" y="102"/>
                    <a:pt x="626" y="116"/>
                  </a:cubicBezTo>
                  <a:cubicBezTo>
                    <a:pt x="626" y="116"/>
                    <a:pt x="370" y="87"/>
                    <a:pt x="319" y="80"/>
                  </a:cubicBezTo>
                  <a:cubicBezTo>
                    <a:pt x="269" y="73"/>
                    <a:pt x="23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87">
              <a:extLst>
                <a:ext uri="{FF2B5EF4-FFF2-40B4-BE49-F238E27FC236}">
                  <a16:creationId xmlns:a16="http://schemas.microsoft.com/office/drawing/2014/main" id="{0C4DB4F5-00CF-48C6-B7F8-0FC4BAF2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460"/>
              <a:ext cx="49" cy="44"/>
            </a:xfrm>
            <a:custGeom>
              <a:avLst/>
              <a:gdLst>
                <a:gd name="T0" fmla="*/ 2 w 62"/>
                <a:gd name="T1" fmla="*/ 0 h 56"/>
                <a:gd name="T2" fmla="*/ 25 w 62"/>
                <a:gd name="T3" fmla="*/ 22 h 56"/>
                <a:gd name="T4" fmla="*/ 2 w 62"/>
                <a:gd name="T5" fmla="*/ 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56">
                  <a:moveTo>
                    <a:pt x="4" y="0"/>
                  </a:moveTo>
                  <a:cubicBezTo>
                    <a:pt x="0" y="30"/>
                    <a:pt x="36" y="53"/>
                    <a:pt x="62" y="56"/>
                  </a:cubicBezTo>
                  <a:cubicBezTo>
                    <a:pt x="42" y="49"/>
                    <a:pt x="11" y="34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88">
              <a:extLst>
                <a:ext uri="{FF2B5EF4-FFF2-40B4-BE49-F238E27FC236}">
                  <a16:creationId xmlns:a16="http://schemas.microsoft.com/office/drawing/2014/main" id="{A567E334-C43D-416E-B240-E249F5D9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599"/>
              <a:ext cx="497" cy="95"/>
            </a:xfrm>
            <a:custGeom>
              <a:avLst/>
              <a:gdLst>
                <a:gd name="T0" fmla="*/ 0 w 622"/>
                <a:gd name="T1" fmla="*/ 0 h 119"/>
                <a:gd name="T2" fmla="*/ 100 w 622"/>
                <a:gd name="T3" fmla="*/ 6 h 119"/>
                <a:gd name="T4" fmla="*/ 253 w 622"/>
                <a:gd name="T5" fmla="*/ 49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2" h="119">
                  <a:moveTo>
                    <a:pt x="0" y="0"/>
                  </a:moveTo>
                  <a:cubicBezTo>
                    <a:pt x="0" y="0"/>
                    <a:pt x="199" y="12"/>
                    <a:pt x="247" y="16"/>
                  </a:cubicBezTo>
                  <a:cubicBezTo>
                    <a:pt x="296" y="20"/>
                    <a:pt x="514" y="61"/>
                    <a:pt x="622" y="1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89">
              <a:extLst>
                <a:ext uri="{FF2B5EF4-FFF2-40B4-BE49-F238E27FC236}">
                  <a16:creationId xmlns:a16="http://schemas.microsoft.com/office/drawing/2014/main" id="{E59BA11F-B283-4C15-8016-BB5D4D7D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86"/>
              <a:ext cx="29" cy="114"/>
            </a:xfrm>
            <a:custGeom>
              <a:avLst/>
              <a:gdLst>
                <a:gd name="T0" fmla="*/ 0 w 37"/>
                <a:gd name="T1" fmla="*/ 0 h 143"/>
                <a:gd name="T2" fmla="*/ 9 w 37"/>
                <a:gd name="T3" fmla="*/ 6 h 143"/>
                <a:gd name="T4" fmla="*/ 13 w 37"/>
                <a:gd name="T5" fmla="*/ 9 h 143"/>
                <a:gd name="T6" fmla="*/ 13 w 37"/>
                <a:gd name="T7" fmla="*/ 14 h 143"/>
                <a:gd name="T8" fmla="*/ 8 w 37"/>
                <a:gd name="T9" fmla="*/ 25 h 143"/>
                <a:gd name="T10" fmla="*/ 4 w 37"/>
                <a:gd name="T11" fmla="*/ 41 h 143"/>
                <a:gd name="T12" fmla="*/ 4 w 37"/>
                <a:gd name="T13" fmla="*/ 49 h 143"/>
                <a:gd name="T14" fmla="*/ 3 w 37"/>
                <a:gd name="T15" fmla="*/ 58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43">
                  <a:moveTo>
                    <a:pt x="0" y="0"/>
                  </a:moveTo>
                  <a:cubicBezTo>
                    <a:pt x="7" y="8"/>
                    <a:pt x="12" y="12"/>
                    <a:pt x="23" y="15"/>
                  </a:cubicBezTo>
                  <a:cubicBezTo>
                    <a:pt x="27" y="17"/>
                    <a:pt x="31" y="18"/>
                    <a:pt x="34" y="22"/>
                  </a:cubicBezTo>
                  <a:cubicBezTo>
                    <a:pt x="37" y="28"/>
                    <a:pt x="37" y="30"/>
                    <a:pt x="34" y="34"/>
                  </a:cubicBezTo>
                  <a:cubicBezTo>
                    <a:pt x="26" y="43"/>
                    <a:pt x="21" y="49"/>
                    <a:pt x="20" y="61"/>
                  </a:cubicBezTo>
                  <a:cubicBezTo>
                    <a:pt x="19" y="75"/>
                    <a:pt x="14" y="87"/>
                    <a:pt x="12" y="100"/>
                  </a:cubicBezTo>
                  <a:cubicBezTo>
                    <a:pt x="11" y="108"/>
                    <a:pt x="10" y="115"/>
                    <a:pt x="10" y="123"/>
                  </a:cubicBezTo>
                  <a:cubicBezTo>
                    <a:pt x="9" y="128"/>
                    <a:pt x="6" y="138"/>
                    <a:pt x="8" y="14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90">
              <a:extLst>
                <a:ext uri="{FF2B5EF4-FFF2-40B4-BE49-F238E27FC236}">
                  <a16:creationId xmlns:a16="http://schemas.microsoft.com/office/drawing/2014/main" id="{D835C207-AAF0-4551-9836-F5427013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14"/>
              <a:ext cx="21" cy="15"/>
            </a:xfrm>
            <a:custGeom>
              <a:avLst/>
              <a:gdLst>
                <a:gd name="T0" fmla="*/ 0 w 27"/>
                <a:gd name="T1" fmla="*/ 0 h 18"/>
                <a:gd name="T2" fmla="*/ 9 w 27"/>
                <a:gd name="T3" fmla="*/ 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cubicBezTo>
                    <a:pt x="9" y="8"/>
                    <a:pt x="16" y="18"/>
                    <a:pt x="27" y="1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91">
              <a:extLst>
                <a:ext uri="{FF2B5EF4-FFF2-40B4-BE49-F238E27FC236}">
                  <a16:creationId xmlns:a16="http://schemas.microsoft.com/office/drawing/2014/main" id="{719FDA59-0AAC-414F-80F3-A6F8B7C9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64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1"/>
                    <a:pt x="5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92">
              <a:extLst>
                <a:ext uri="{FF2B5EF4-FFF2-40B4-BE49-F238E27FC236}">
                  <a16:creationId xmlns:a16="http://schemas.microsoft.com/office/drawing/2014/main" id="{66220112-8B6B-4166-B744-2E90C084D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236"/>
              <a:ext cx="11" cy="57"/>
            </a:xfrm>
            <a:custGeom>
              <a:avLst/>
              <a:gdLst>
                <a:gd name="T0" fmla="*/ 2 w 14"/>
                <a:gd name="T1" fmla="*/ 0 h 72"/>
                <a:gd name="T2" fmla="*/ 4 w 14"/>
                <a:gd name="T3" fmla="*/ 13 h 72"/>
                <a:gd name="T4" fmla="*/ 6 w 14"/>
                <a:gd name="T5" fmla="*/ 19 h 72"/>
                <a:gd name="T6" fmla="*/ 2 w 14"/>
                <a:gd name="T7" fmla="*/ 29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2">
                  <a:moveTo>
                    <a:pt x="4" y="0"/>
                  </a:moveTo>
                  <a:cubicBezTo>
                    <a:pt x="0" y="9"/>
                    <a:pt x="6" y="22"/>
                    <a:pt x="10" y="31"/>
                  </a:cubicBezTo>
                  <a:cubicBezTo>
                    <a:pt x="12" y="37"/>
                    <a:pt x="14" y="42"/>
                    <a:pt x="14" y="48"/>
                  </a:cubicBezTo>
                  <a:cubicBezTo>
                    <a:pt x="14" y="58"/>
                    <a:pt x="10" y="63"/>
                    <a:pt x="6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93">
              <a:extLst>
                <a:ext uri="{FF2B5EF4-FFF2-40B4-BE49-F238E27FC236}">
                  <a16:creationId xmlns:a16="http://schemas.microsoft.com/office/drawing/2014/main" id="{65523E5F-8153-45A0-8ABA-397BA505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07"/>
              <a:ext cx="12" cy="7"/>
            </a:xfrm>
            <a:custGeom>
              <a:avLst/>
              <a:gdLst>
                <a:gd name="T0" fmla="*/ 0 w 15"/>
                <a:gd name="T1" fmla="*/ 3 h 9"/>
                <a:gd name="T2" fmla="*/ 6 w 1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5" y="5"/>
                    <a:pt x="9" y="0"/>
                    <a:pt x="1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94">
              <a:extLst>
                <a:ext uri="{FF2B5EF4-FFF2-40B4-BE49-F238E27FC236}">
                  <a16:creationId xmlns:a16="http://schemas.microsoft.com/office/drawing/2014/main" id="{E965A97D-F7B1-4285-8A1A-F8FCD487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93"/>
              <a:ext cx="7" cy="4"/>
            </a:xfrm>
            <a:custGeom>
              <a:avLst/>
              <a:gdLst>
                <a:gd name="T0" fmla="*/ 0 w 9"/>
                <a:gd name="T1" fmla="*/ 2 h 5"/>
                <a:gd name="T2" fmla="*/ 3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95">
              <a:extLst>
                <a:ext uri="{FF2B5EF4-FFF2-40B4-BE49-F238E27FC236}">
                  <a16:creationId xmlns:a16="http://schemas.microsoft.com/office/drawing/2014/main" id="{0558E2DD-0674-4753-BECA-7F0A8D53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52"/>
              <a:ext cx="20" cy="33"/>
            </a:xfrm>
            <a:custGeom>
              <a:avLst/>
              <a:gdLst>
                <a:gd name="T0" fmla="*/ 0 w 25"/>
                <a:gd name="T1" fmla="*/ 0 h 41"/>
                <a:gd name="T2" fmla="*/ 10 w 25"/>
                <a:gd name="T3" fmla="*/ 18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cubicBezTo>
                    <a:pt x="10" y="14"/>
                    <a:pt x="25" y="21"/>
                    <a:pt x="25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96">
              <a:extLst>
                <a:ext uri="{FF2B5EF4-FFF2-40B4-BE49-F238E27FC236}">
                  <a16:creationId xmlns:a16="http://schemas.microsoft.com/office/drawing/2014/main" id="{E394F7DA-BA95-43E3-89B5-E9152A117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04"/>
              <a:ext cx="66" cy="164"/>
            </a:xfrm>
            <a:custGeom>
              <a:avLst/>
              <a:gdLst>
                <a:gd name="T0" fmla="*/ 0 w 83"/>
                <a:gd name="T1" fmla="*/ 0 h 206"/>
                <a:gd name="T2" fmla="*/ 11 w 83"/>
                <a:gd name="T3" fmla="*/ 26 h 206"/>
                <a:gd name="T4" fmla="*/ 21 w 83"/>
                <a:gd name="T5" fmla="*/ 43 h 206"/>
                <a:gd name="T6" fmla="*/ 30 w 83"/>
                <a:gd name="T7" fmla="*/ 61 h 206"/>
                <a:gd name="T8" fmla="*/ 33 w 83"/>
                <a:gd name="T9" fmla="*/ 70 h 206"/>
                <a:gd name="T10" fmla="*/ 30 w 83"/>
                <a:gd name="T11" fmla="*/ 83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06">
                  <a:moveTo>
                    <a:pt x="0" y="0"/>
                  </a:moveTo>
                  <a:cubicBezTo>
                    <a:pt x="10" y="21"/>
                    <a:pt x="16" y="45"/>
                    <a:pt x="27" y="66"/>
                  </a:cubicBezTo>
                  <a:cubicBezTo>
                    <a:pt x="35" y="80"/>
                    <a:pt x="45" y="94"/>
                    <a:pt x="53" y="108"/>
                  </a:cubicBezTo>
                  <a:cubicBezTo>
                    <a:pt x="62" y="122"/>
                    <a:pt x="70" y="135"/>
                    <a:pt x="75" y="151"/>
                  </a:cubicBezTo>
                  <a:cubicBezTo>
                    <a:pt x="77" y="159"/>
                    <a:pt x="81" y="167"/>
                    <a:pt x="82" y="175"/>
                  </a:cubicBezTo>
                  <a:cubicBezTo>
                    <a:pt x="83" y="186"/>
                    <a:pt x="80" y="195"/>
                    <a:pt x="76" y="20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97">
              <a:extLst>
                <a:ext uri="{FF2B5EF4-FFF2-40B4-BE49-F238E27FC236}">
                  <a16:creationId xmlns:a16="http://schemas.microsoft.com/office/drawing/2014/main" id="{6093B738-FB60-4F9A-BC82-37786B4F1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487"/>
              <a:ext cx="18" cy="37"/>
            </a:xfrm>
            <a:custGeom>
              <a:avLst/>
              <a:gdLst>
                <a:gd name="T0" fmla="*/ 9 w 23"/>
                <a:gd name="T1" fmla="*/ 0 h 47"/>
                <a:gd name="T2" fmla="*/ 6 w 23"/>
                <a:gd name="T3" fmla="*/ 5 h 47"/>
                <a:gd name="T4" fmla="*/ 0 w 23"/>
                <a:gd name="T5" fmla="*/ 1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7">
                  <a:moveTo>
                    <a:pt x="23" y="0"/>
                  </a:moveTo>
                  <a:cubicBezTo>
                    <a:pt x="20" y="3"/>
                    <a:pt x="19" y="8"/>
                    <a:pt x="17" y="12"/>
                  </a:cubicBezTo>
                  <a:cubicBezTo>
                    <a:pt x="10" y="23"/>
                    <a:pt x="4" y="35"/>
                    <a:pt x="0" y="4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98">
              <a:extLst>
                <a:ext uri="{FF2B5EF4-FFF2-40B4-BE49-F238E27FC236}">
                  <a16:creationId xmlns:a16="http://schemas.microsoft.com/office/drawing/2014/main" id="{0A3869CA-D4D4-4931-9422-C4C24887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630"/>
              <a:ext cx="28" cy="21"/>
            </a:xfrm>
            <a:custGeom>
              <a:avLst/>
              <a:gdLst>
                <a:gd name="T0" fmla="*/ 0 w 35"/>
                <a:gd name="T1" fmla="*/ 8 h 26"/>
                <a:gd name="T2" fmla="*/ 6 w 35"/>
                <a:gd name="T3" fmla="*/ 11 h 26"/>
                <a:gd name="T4" fmla="*/ 14 w 3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6">
                  <a:moveTo>
                    <a:pt x="0" y="19"/>
                  </a:moveTo>
                  <a:cubicBezTo>
                    <a:pt x="5" y="18"/>
                    <a:pt x="9" y="26"/>
                    <a:pt x="16" y="25"/>
                  </a:cubicBezTo>
                  <a:cubicBezTo>
                    <a:pt x="26" y="23"/>
                    <a:pt x="32" y="8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99">
              <a:extLst>
                <a:ext uri="{FF2B5EF4-FFF2-40B4-BE49-F238E27FC236}">
                  <a16:creationId xmlns:a16="http://schemas.microsoft.com/office/drawing/2014/main" id="{DB1F234B-542B-4F0F-A3F9-00D3AAD2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544"/>
              <a:ext cx="27" cy="58"/>
            </a:xfrm>
            <a:custGeom>
              <a:avLst/>
              <a:gdLst>
                <a:gd name="T0" fmla="*/ 0 w 34"/>
                <a:gd name="T1" fmla="*/ 0 h 72"/>
                <a:gd name="T2" fmla="*/ 2 w 34"/>
                <a:gd name="T3" fmla="*/ 3 h 72"/>
                <a:gd name="T4" fmla="*/ 2 w 34"/>
                <a:gd name="T5" fmla="*/ 12 h 72"/>
                <a:gd name="T6" fmla="*/ 14 w 3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2">
                  <a:moveTo>
                    <a:pt x="0" y="0"/>
                  </a:moveTo>
                  <a:cubicBezTo>
                    <a:pt x="2" y="2"/>
                    <a:pt x="2" y="5"/>
                    <a:pt x="2" y="8"/>
                  </a:cubicBezTo>
                  <a:cubicBezTo>
                    <a:pt x="3" y="15"/>
                    <a:pt x="4" y="22"/>
                    <a:pt x="6" y="29"/>
                  </a:cubicBezTo>
                  <a:cubicBezTo>
                    <a:pt x="12" y="46"/>
                    <a:pt x="21" y="60"/>
                    <a:pt x="34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00">
              <a:extLst>
                <a:ext uri="{FF2B5EF4-FFF2-40B4-BE49-F238E27FC236}">
                  <a16:creationId xmlns:a16="http://schemas.microsoft.com/office/drawing/2014/main" id="{481429FF-09C8-4F21-9195-97D8FC3EB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610"/>
              <a:ext cx="35" cy="23"/>
            </a:xfrm>
            <a:custGeom>
              <a:avLst/>
              <a:gdLst>
                <a:gd name="T0" fmla="*/ 0 w 43"/>
                <a:gd name="T1" fmla="*/ 0 h 29"/>
                <a:gd name="T2" fmla="*/ 19 w 43"/>
                <a:gd name="T3" fmla="*/ 11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cubicBezTo>
                    <a:pt x="16" y="9"/>
                    <a:pt x="30" y="17"/>
                    <a:pt x="43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01">
              <a:extLst>
                <a:ext uri="{FF2B5EF4-FFF2-40B4-BE49-F238E27FC236}">
                  <a16:creationId xmlns:a16="http://schemas.microsoft.com/office/drawing/2014/main" id="{B1F5F63D-EEF0-47C7-B62A-7AB4045F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975"/>
              <a:ext cx="1240" cy="1171"/>
            </a:xfrm>
            <a:custGeom>
              <a:avLst/>
              <a:gdLst>
                <a:gd name="T0" fmla="*/ 633 w 1552"/>
                <a:gd name="T1" fmla="*/ 306 h 1464"/>
                <a:gd name="T2" fmla="*/ 542 w 1552"/>
                <a:gd name="T3" fmla="*/ 233 h 1464"/>
                <a:gd name="T4" fmla="*/ 443 w 1552"/>
                <a:gd name="T5" fmla="*/ 158 h 1464"/>
                <a:gd name="T6" fmla="*/ 372 w 1552"/>
                <a:gd name="T7" fmla="*/ 101 h 1464"/>
                <a:gd name="T8" fmla="*/ 322 w 1552"/>
                <a:gd name="T9" fmla="*/ 60 h 1464"/>
                <a:gd name="T10" fmla="*/ 301 w 1552"/>
                <a:gd name="T11" fmla="*/ 46 h 1464"/>
                <a:gd name="T12" fmla="*/ 278 w 1552"/>
                <a:gd name="T13" fmla="*/ 32 h 1464"/>
                <a:gd name="T14" fmla="*/ 252 w 1552"/>
                <a:gd name="T15" fmla="*/ 20 h 1464"/>
                <a:gd name="T16" fmla="*/ 214 w 1552"/>
                <a:gd name="T17" fmla="*/ 0 h 1464"/>
                <a:gd name="T18" fmla="*/ 147 w 1552"/>
                <a:gd name="T19" fmla="*/ 118 h 1464"/>
                <a:gd name="T20" fmla="*/ 217 w 1552"/>
                <a:gd name="T21" fmla="*/ 157 h 1464"/>
                <a:gd name="T22" fmla="*/ 268 w 1552"/>
                <a:gd name="T23" fmla="*/ 220 h 1464"/>
                <a:gd name="T24" fmla="*/ 344 w 1552"/>
                <a:gd name="T25" fmla="*/ 319 h 1464"/>
                <a:gd name="T26" fmla="*/ 256 w 1552"/>
                <a:gd name="T27" fmla="*/ 309 h 1464"/>
                <a:gd name="T28" fmla="*/ 196 w 1552"/>
                <a:gd name="T29" fmla="*/ 296 h 1464"/>
                <a:gd name="T30" fmla="*/ 141 w 1552"/>
                <a:gd name="T31" fmla="*/ 288 h 1464"/>
                <a:gd name="T32" fmla="*/ 69 w 1552"/>
                <a:gd name="T33" fmla="*/ 293 h 1464"/>
                <a:gd name="T34" fmla="*/ 18 w 1552"/>
                <a:gd name="T35" fmla="*/ 288 h 1464"/>
                <a:gd name="T36" fmla="*/ 13 w 1552"/>
                <a:gd name="T37" fmla="*/ 287 h 1464"/>
                <a:gd name="T38" fmla="*/ 15 w 1552"/>
                <a:gd name="T39" fmla="*/ 443 h 1464"/>
                <a:gd name="T40" fmla="*/ 22 w 1552"/>
                <a:gd name="T41" fmla="*/ 443 h 1464"/>
                <a:gd name="T42" fmla="*/ 47 w 1552"/>
                <a:gd name="T43" fmla="*/ 443 h 1464"/>
                <a:gd name="T44" fmla="*/ 74 w 1552"/>
                <a:gd name="T45" fmla="*/ 446 h 1464"/>
                <a:gd name="T46" fmla="*/ 126 w 1552"/>
                <a:gd name="T47" fmla="*/ 450 h 1464"/>
                <a:gd name="T48" fmla="*/ 228 w 1552"/>
                <a:gd name="T49" fmla="*/ 493 h 1464"/>
                <a:gd name="T50" fmla="*/ 407 w 1552"/>
                <a:gd name="T51" fmla="*/ 553 h 1464"/>
                <a:gd name="T52" fmla="*/ 471 w 1552"/>
                <a:gd name="T53" fmla="*/ 577 h 1464"/>
                <a:gd name="T54" fmla="*/ 501 w 1552"/>
                <a:gd name="T55" fmla="*/ 599 h 14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2" h="1464">
                  <a:moveTo>
                    <a:pt x="1552" y="745"/>
                  </a:moveTo>
                  <a:cubicBezTo>
                    <a:pt x="1523" y="740"/>
                    <a:pt x="1365" y="600"/>
                    <a:pt x="1329" y="569"/>
                  </a:cubicBez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3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02">
              <a:extLst>
                <a:ext uri="{FF2B5EF4-FFF2-40B4-BE49-F238E27FC236}">
                  <a16:creationId xmlns:a16="http://schemas.microsoft.com/office/drawing/2014/main" id="{EA2F6E5D-A35B-4083-90D3-3BDF4B7A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44"/>
              <a:ext cx="1258" cy="717"/>
            </a:xfrm>
            <a:custGeom>
              <a:avLst/>
              <a:gdLst>
                <a:gd name="T0" fmla="*/ 639 w 1574"/>
                <a:gd name="T1" fmla="*/ 200 h 897"/>
                <a:gd name="T2" fmla="*/ 606 w 1574"/>
                <a:gd name="T3" fmla="*/ 196 h 897"/>
                <a:gd name="T4" fmla="*/ 512 w 1574"/>
                <a:gd name="T5" fmla="*/ 180 h 897"/>
                <a:gd name="T6" fmla="*/ 295 w 1574"/>
                <a:gd name="T7" fmla="*/ 132 h 897"/>
                <a:gd name="T8" fmla="*/ 230 w 1574"/>
                <a:gd name="T9" fmla="*/ 101 h 897"/>
                <a:gd name="T10" fmla="*/ 165 w 1574"/>
                <a:gd name="T11" fmla="*/ 68 h 897"/>
                <a:gd name="T12" fmla="*/ 131 w 1574"/>
                <a:gd name="T13" fmla="*/ 53 h 897"/>
                <a:gd name="T14" fmla="*/ 98 w 1574"/>
                <a:gd name="T15" fmla="*/ 38 h 897"/>
                <a:gd name="T16" fmla="*/ 75 w 1574"/>
                <a:gd name="T17" fmla="*/ 27 h 897"/>
                <a:gd name="T18" fmla="*/ 56 w 1574"/>
                <a:gd name="T19" fmla="*/ 18 h 897"/>
                <a:gd name="T20" fmla="*/ 38 w 1574"/>
                <a:gd name="T21" fmla="*/ 11 h 897"/>
                <a:gd name="T22" fmla="*/ 20 w 1574"/>
                <a:gd name="T23" fmla="*/ 0 h 897"/>
                <a:gd name="T24" fmla="*/ 16 w 1574"/>
                <a:gd name="T25" fmla="*/ 6 h 897"/>
                <a:gd name="T26" fmla="*/ 11 w 1574"/>
                <a:gd name="T27" fmla="*/ 15 h 897"/>
                <a:gd name="T28" fmla="*/ 4 w 1574"/>
                <a:gd name="T29" fmla="*/ 18 h 897"/>
                <a:gd name="T30" fmla="*/ 6 w 1574"/>
                <a:gd name="T31" fmla="*/ 33 h 897"/>
                <a:gd name="T32" fmla="*/ 4 w 1574"/>
                <a:gd name="T33" fmla="*/ 47 h 897"/>
                <a:gd name="T34" fmla="*/ 5 w 1574"/>
                <a:gd name="T35" fmla="*/ 58 h 897"/>
                <a:gd name="T36" fmla="*/ 14 w 1574"/>
                <a:gd name="T37" fmla="*/ 66 h 897"/>
                <a:gd name="T38" fmla="*/ 19 w 1574"/>
                <a:gd name="T39" fmla="*/ 81 h 897"/>
                <a:gd name="T40" fmla="*/ 28 w 1574"/>
                <a:gd name="T41" fmla="*/ 89 h 897"/>
                <a:gd name="T42" fmla="*/ 42 w 1574"/>
                <a:gd name="T43" fmla="*/ 113 h 897"/>
                <a:gd name="T44" fmla="*/ 100 w 1574"/>
                <a:gd name="T45" fmla="*/ 161 h 897"/>
                <a:gd name="T46" fmla="*/ 130 w 1574"/>
                <a:gd name="T47" fmla="*/ 193 h 897"/>
                <a:gd name="T48" fmla="*/ 177 w 1574"/>
                <a:gd name="T49" fmla="*/ 247 h 897"/>
                <a:gd name="T50" fmla="*/ 229 w 1574"/>
                <a:gd name="T51" fmla="*/ 234 h 897"/>
                <a:gd name="T52" fmla="*/ 272 w 1574"/>
                <a:gd name="T53" fmla="*/ 225 h 897"/>
                <a:gd name="T54" fmla="*/ 412 w 1574"/>
                <a:gd name="T55" fmla="*/ 298 h 897"/>
                <a:gd name="T56" fmla="*/ 510 w 1574"/>
                <a:gd name="T57" fmla="*/ 349 h 897"/>
                <a:gd name="T58" fmla="*/ 634 w 1574"/>
                <a:gd name="T59" fmla="*/ 357 h 897"/>
                <a:gd name="T60" fmla="*/ 642 w 1574"/>
                <a:gd name="T61" fmla="*/ 357 h 897"/>
                <a:gd name="T62" fmla="*/ 639 w 1574"/>
                <a:gd name="T63" fmla="*/ 200 h 8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7">
                  <a:moveTo>
                    <a:pt x="1568" y="490"/>
                  </a:moveTo>
                  <a:cubicBezTo>
                    <a:pt x="1535" y="485"/>
                    <a:pt x="1497" y="480"/>
                    <a:pt x="1487" y="480"/>
                  </a:cubicBezTo>
                  <a:cubicBezTo>
                    <a:pt x="1468" y="479"/>
                    <a:pt x="1295" y="442"/>
                    <a:pt x="1256" y="440"/>
                  </a:cubicBezTo>
                  <a:cubicBezTo>
                    <a:pt x="1216" y="438"/>
                    <a:pt x="898" y="395"/>
                    <a:pt x="723" y="324"/>
                  </a:cubicBezTo>
                  <a:cubicBezTo>
                    <a:pt x="694" y="312"/>
                    <a:pt x="582" y="259"/>
                    <a:pt x="563" y="248"/>
                  </a:cubicBezTo>
                  <a:cubicBezTo>
                    <a:pt x="545" y="238"/>
                    <a:pt x="420" y="172"/>
                    <a:pt x="406" y="166"/>
                  </a:cubicBezTo>
                  <a:cubicBezTo>
                    <a:pt x="392" y="161"/>
                    <a:pt x="343" y="129"/>
                    <a:pt x="320" y="127"/>
                  </a:cubicBezTo>
                  <a:cubicBezTo>
                    <a:pt x="298" y="125"/>
                    <a:pt x="255" y="101"/>
                    <a:pt x="239" y="94"/>
                  </a:cubicBezTo>
                  <a:cubicBezTo>
                    <a:pt x="222" y="88"/>
                    <a:pt x="191" y="75"/>
                    <a:pt x="183" y="68"/>
                  </a:cubicBezTo>
                  <a:cubicBezTo>
                    <a:pt x="174" y="62"/>
                    <a:pt x="147" y="46"/>
                    <a:pt x="138" y="44"/>
                  </a:cubicBezTo>
                  <a:cubicBezTo>
                    <a:pt x="129" y="42"/>
                    <a:pt x="98" y="28"/>
                    <a:pt x="94" y="26"/>
                  </a:cubicBezTo>
                  <a:cubicBezTo>
                    <a:pt x="89" y="23"/>
                    <a:pt x="70" y="1"/>
                    <a:pt x="49" y="0"/>
                  </a:cubicBezTo>
                  <a:cubicBezTo>
                    <a:pt x="41" y="0"/>
                    <a:pt x="39" y="14"/>
                    <a:pt x="39" y="14"/>
                  </a:cubicBezTo>
                  <a:cubicBezTo>
                    <a:pt x="39" y="14"/>
                    <a:pt x="27" y="26"/>
                    <a:pt x="28" y="37"/>
                  </a:cubicBezTo>
                  <a:cubicBezTo>
                    <a:pt x="28" y="37"/>
                    <a:pt x="13" y="38"/>
                    <a:pt x="10" y="44"/>
                  </a:cubicBezTo>
                  <a:cubicBezTo>
                    <a:pt x="8" y="50"/>
                    <a:pt x="6" y="70"/>
                    <a:pt x="14" y="80"/>
                  </a:cubicBezTo>
                  <a:cubicBezTo>
                    <a:pt x="14" y="80"/>
                    <a:pt x="0" y="91"/>
                    <a:pt x="10" y="115"/>
                  </a:cubicBezTo>
                  <a:cubicBezTo>
                    <a:pt x="10" y="115"/>
                    <a:pt x="7" y="129"/>
                    <a:pt x="12" y="141"/>
                  </a:cubicBezTo>
                  <a:cubicBezTo>
                    <a:pt x="17" y="153"/>
                    <a:pt x="32" y="159"/>
                    <a:pt x="32" y="159"/>
                  </a:cubicBezTo>
                  <a:cubicBezTo>
                    <a:pt x="32" y="159"/>
                    <a:pt x="34" y="189"/>
                    <a:pt x="47" y="198"/>
                  </a:cubicBezTo>
                  <a:cubicBezTo>
                    <a:pt x="59" y="206"/>
                    <a:pt x="67" y="207"/>
                    <a:pt x="69" y="218"/>
                  </a:cubicBezTo>
                  <a:cubicBezTo>
                    <a:pt x="71" y="230"/>
                    <a:pt x="81" y="256"/>
                    <a:pt x="103" y="275"/>
                  </a:cubicBezTo>
                  <a:cubicBezTo>
                    <a:pt x="125" y="294"/>
                    <a:pt x="220" y="371"/>
                    <a:pt x="246" y="393"/>
                  </a:cubicBezTo>
                  <a:cubicBezTo>
                    <a:pt x="272" y="415"/>
                    <a:pt x="305" y="442"/>
                    <a:pt x="319" y="471"/>
                  </a:cubicBezTo>
                  <a:cubicBezTo>
                    <a:pt x="333" y="499"/>
                    <a:pt x="374" y="598"/>
                    <a:pt x="436" y="606"/>
                  </a:cubicBezTo>
                  <a:cubicBezTo>
                    <a:pt x="478" y="611"/>
                    <a:pt x="534" y="601"/>
                    <a:pt x="562" y="574"/>
                  </a:cubicBezTo>
                  <a:cubicBezTo>
                    <a:pt x="591" y="548"/>
                    <a:pt x="613" y="522"/>
                    <a:pt x="667" y="549"/>
                  </a:cubicBezTo>
                  <a:cubicBezTo>
                    <a:pt x="721" y="576"/>
                    <a:pt x="951" y="700"/>
                    <a:pt x="1009" y="730"/>
                  </a:cubicBezTo>
                  <a:cubicBezTo>
                    <a:pt x="1067" y="759"/>
                    <a:pt x="1211" y="834"/>
                    <a:pt x="1250" y="854"/>
                  </a:cubicBezTo>
                  <a:cubicBezTo>
                    <a:pt x="1315" y="887"/>
                    <a:pt x="1462" y="897"/>
                    <a:pt x="1553" y="873"/>
                  </a:cubicBezTo>
                  <a:cubicBezTo>
                    <a:pt x="1557" y="872"/>
                    <a:pt x="1565" y="873"/>
                    <a:pt x="1574" y="873"/>
                  </a:cubicBezTo>
                  <a:cubicBezTo>
                    <a:pt x="1538" y="750"/>
                    <a:pt x="1537" y="615"/>
                    <a:pt x="1568" y="49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03">
              <a:extLst>
                <a:ext uri="{FF2B5EF4-FFF2-40B4-BE49-F238E27FC236}">
                  <a16:creationId xmlns:a16="http://schemas.microsoft.com/office/drawing/2014/main" id="{20E84B10-6E83-4298-91AA-D6B3DEB5B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94"/>
              <a:ext cx="32" cy="122"/>
            </a:xfrm>
            <a:custGeom>
              <a:avLst/>
              <a:gdLst>
                <a:gd name="T0" fmla="*/ 4 w 40"/>
                <a:gd name="T1" fmla="*/ 1 h 152"/>
                <a:gd name="T2" fmla="*/ 13 w 40"/>
                <a:gd name="T3" fmla="*/ 31 h 152"/>
                <a:gd name="T4" fmla="*/ 9 w 40"/>
                <a:gd name="T5" fmla="*/ 46 h 152"/>
                <a:gd name="T6" fmla="*/ 2 w 40"/>
                <a:gd name="T7" fmla="*/ 63 h 152"/>
                <a:gd name="T8" fmla="*/ 14 w 40"/>
                <a:gd name="T9" fmla="*/ 21 h 152"/>
                <a:gd name="T10" fmla="*/ 4 w 40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52">
                  <a:moveTo>
                    <a:pt x="10" y="1"/>
                  </a:moveTo>
                  <a:cubicBezTo>
                    <a:pt x="16" y="26"/>
                    <a:pt x="32" y="46"/>
                    <a:pt x="31" y="73"/>
                  </a:cubicBezTo>
                  <a:cubicBezTo>
                    <a:pt x="30" y="85"/>
                    <a:pt x="25" y="100"/>
                    <a:pt x="21" y="111"/>
                  </a:cubicBezTo>
                  <a:cubicBezTo>
                    <a:pt x="16" y="122"/>
                    <a:pt x="0" y="140"/>
                    <a:pt x="2" y="152"/>
                  </a:cubicBezTo>
                  <a:cubicBezTo>
                    <a:pt x="31" y="132"/>
                    <a:pt x="40" y="83"/>
                    <a:pt x="36" y="50"/>
                  </a:cubicBezTo>
                  <a:cubicBezTo>
                    <a:pt x="32" y="25"/>
                    <a:pt x="24" y="17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04">
              <a:extLst>
                <a:ext uri="{FF2B5EF4-FFF2-40B4-BE49-F238E27FC236}">
                  <a16:creationId xmlns:a16="http://schemas.microsoft.com/office/drawing/2014/main" id="{620F37DA-FCFC-4FF8-9F91-155BBCF1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23"/>
              <a:ext cx="20" cy="24"/>
            </a:xfrm>
            <a:custGeom>
              <a:avLst/>
              <a:gdLst>
                <a:gd name="T0" fmla="*/ 10 w 25"/>
                <a:gd name="T1" fmla="*/ 10 h 30"/>
                <a:gd name="T2" fmla="*/ 2 w 2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0">
                  <a:moveTo>
                    <a:pt x="25" y="25"/>
                  </a:moveTo>
                  <a:cubicBezTo>
                    <a:pt x="14" y="30"/>
                    <a:pt x="0" y="1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Freeform 105">
              <a:extLst>
                <a:ext uri="{FF2B5EF4-FFF2-40B4-BE49-F238E27FC236}">
                  <a16:creationId xmlns:a16="http://schemas.microsoft.com/office/drawing/2014/main" id="{36B5EE72-727B-498C-846E-009657DC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54"/>
              <a:ext cx="81" cy="118"/>
            </a:xfrm>
            <a:custGeom>
              <a:avLst/>
              <a:gdLst>
                <a:gd name="T0" fmla="*/ 2 w 101"/>
                <a:gd name="T1" fmla="*/ 0 h 147"/>
                <a:gd name="T2" fmla="*/ 18 w 101"/>
                <a:gd name="T3" fmla="*/ 22 h 147"/>
                <a:gd name="T4" fmla="*/ 28 w 101"/>
                <a:gd name="T5" fmla="*/ 41 h 147"/>
                <a:gd name="T6" fmla="*/ 34 w 101"/>
                <a:gd name="T7" fmla="*/ 50 h 147"/>
                <a:gd name="T8" fmla="*/ 42 w 101"/>
                <a:gd name="T9" fmla="*/ 61 h 147"/>
                <a:gd name="T10" fmla="*/ 34 w 101"/>
                <a:gd name="T11" fmla="*/ 54 h 147"/>
                <a:gd name="T12" fmla="*/ 24 w 101"/>
                <a:gd name="T13" fmla="*/ 39 h 147"/>
                <a:gd name="T14" fmla="*/ 14 w 101"/>
                <a:gd name="T15" fmla="*/ 22 h 147"/>
                <a:gd name="T16" fmla="*/ 7 w 101"/>
                <a:gd name="T17" fmla="*/ 12 h 147"/>
                <a:gd name="T18" fmla="*/ 0 w 101"/>
                <a:gd name="T19" fmla="*/ 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7">
                  <a:moveTo>
                    <a:pt x="3" y="0"/>
                  </a:moveTo>
                  <a:cubicBezTo>
                    <a:pt x="22" y="14"/>
                    <a:pt x="31" y="34"/>
                    <a:pt x="42" y="55"/>
                  </a:cubicBezTo>
                  <a:cubicBezTo>
                    <a:pt x="50" y="70"/>
                    <a:pt x="59" y="85"/>
                    <a:pt x="68" y="99"/>
                  </a:cubicBezTo>
                  <a:cubicBezTo>
                    <a:pt x="73" y="106"/>
                    <a:pt x="78" y="113"/>
                    <a:pt x="83" y="120"/>
                  </a:cubicBezTo>
                  <a:cubicBezTo>
                    <a:pt x="88" y="128"/>
                    <a:pt x="99" y="139"/>
                    <a:pt x="101" y="147"/>
                  </a:cubicBezTo>
                  <a:cubicBezTo>
                    <a:pt x="94" y="143"/>
                    <a:pt x="89" y="135"/>
                    <a:pt x="84" y="129"/>
                  </a:cubicBezTo>
                  <a:cubicBezTo>
                    <a:pt x="76" y="118"/>
                    <a:pt x="67" y="107"/>
                    <a:pt x="59" y="95"/>
                  </a:cubicBezTo>
                  <a:cubicBezTo>
                    <a:pt x="49" y="82"/>
                    <a:pt x="40" y="68"/>
                    <a:pt x="32" y="53"/>
                  </a:cubicBezTo>
                  <a:cubicBezTo>
                    <a:pt x="28" y="45"/>
                    <a:pt x="22" y="38"/>
                    <a:pt x="18" y="30"/>
                  </a:cubicBezTo>
                  <a:cubicBezTo>
                    <a:pt x="13" y="22"/>
                    <a:pt x="8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Freeform 106">
              <a:extLst>
                <a:ext uri="{FF2B5EF4-FFF2-40B4-BE49-F238E27FC236}">
                  <a16:creationId xmlns:a16="http://schemas.microsoft.com/office/drawing/2014/main" id="{E21E264E-3D06-4E37-9EEF-835081C6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532"/>
              <a:ext cx="73" cy="83"/>
            </a:xfrm>
            <a:custGeom>
              <a:avLst/>
              <a:gdLst>
                <a:gd name="T0" fmla="*/ 0 w 91"/>
                <a:gd name="T1" fmla="*/ 1 h 105"/>
                <a:gd name="T2" fmla="*/ 9 w 91"/>
                <a:gd name="T3" fmla="*/ 25 h 105"/>
                <a:gd name="T4" fmla="*/ 38 w 91"/>
                <a:gd name="T5" fmla="*/ 41 h 105"/>
                <a:gd name="T6" fmla="*/ 27 w 91"/>
                <a:gd name="T7" fmla="*/ 32 h 105"/>
                <a:gd name="T8" fmla="*/ 14 w 91"/>
                <a:gd name="T9" fmla="*/ 17 h 105"/>
                <a:gd name="T10" fmla="*/ 4 w 91"/>
                <a:gd name="T11" fmla="*/ 6 h 105"/>
                <a:gd name="T12" fmla="*/ 0 w 91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105">
                  <a:moveTo>
                    <a:pt x="0" y="1"/>
                  </a:moveTo>
                  <a:cubicBezTo>
                    <a:pt x="3" y="21"/>
                    <a:pt x="8" y="50"/>
                    <a:pt x="21" y="66"/>
                  </a:cubicBezTo>
                  <a:cubicBezTo>
                    <a:pt x="39" y="88"/>
                    <a:pt x="71" y="88"/>
                    <a:pt x="91" y="105"/>
                  </a:cubicBezTo>
                  <a:cubicBezTo>
                    <a:pt x="81" y="99"/>
                    <a:pt x="73" y="89"/>
                    <a:pt x="66" y="80"/>
                  </a:cubicBezTo>
                  <a:cubicBezTo>
                    <a:pt x="55" y="67"/>
                    <a:pt x="43" y="56"/>
                    <a:pt x="32" y="44"/>
                  </a:cubicBezTo>
                  <a:cubicBezTo>
                    <a:pt x="24" y="35"/>
                    <a:pt x="17" y="25"/>
                    <a:pt x="10" y="15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Freeform 107">
              <a:extLst>
                <a:ext uri="{FF2B5EF4-FFF2-40B4-BE49-F238E27FC236}">
                  <a16:creationId xmlns:a16="http://schemas.microsoft.com/office/drawing/2014/main" id="{3627FCC1-0C7B-474F-B5DD-44A2A82C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602"/>
              <a:ext cx="105" cy="102"/>
            </a:xfrm>
            <a:custGeom>
              <a:avLst/>
              <a:gdLst>
                <a:gd name="T0" fmla="*/ 54 w 131"/>
                <a:gd name="T1" fmla="*/ 52 h 128"/>
                <a:gd name="T2" fmla="*/ 42 w 131"/>
                <a:gd name="T3" fmla="*/ 37 h 128"/>
                <a:gd name="T4" fmla="*/ 32 w 131"/>
                <a:gd name="T5" fmla="*/ 26 h 128"/>
                <a:gd name="T6" fmla="*/ 15 w 131"/>
                <a:gd name="T7" fmla="*/ 0 h 128"/>
                <a:gd name="T8" fmla="*/ 18 w 131"/>
                <a:gd name="T9" fmla="*/ 18 h 128"/>
                <a:gd name="T10" fmla="*/ 11 w 131"/>
                <a:gd name="T11" fmla="*/ 26 h 128"/>
                <a:gd name="T12" fmla="*/ 0 w 131"/>
                <a:gd name="T13" fmla="*/ 31 h 128"/>
                <a:gd name="T14" fmla="*/ 14 w 131"/>
                <a:gd name="T15" fmla="*/ 33 h 128"/>
                <a:gd name="T16" fmla="*/ 35 w 131"/>
                <a:gd name="T17" fmla="*/ 39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128">
                  <a:moveTo>
                    <a:pt x="131" y="128"/>
                  </a:moveTo>
                  <a:cubicBezTo>
                    <a:pt x="119" y="118"/>
                    <a:pt x="110" y="104"/>
                    <a:pt x="101" y="92"/>
                  </a:cubicBezTo>
                  <a:cubicBezTo>
                    <a:pt x="93" y="82"/>
                    <a:pt x="84" y="73"/>
                    <a:pt x="77" y="63"/>
                  </a:cubicBezTo>
                  <a:cubicBezTo>
                    <a:pt x="62" y="43"/>
                    <a:pt x="49" y="21"/>
                    <a:pt x="37" y="0"/>
                  </a:cubicBezTo>
                  <a:cubicBezTo>
                    <a:pt x="36" y="15"/>
                    <a:pt x="48" y="28"/>
                    <a:pt x="44" y="43"/>
                  </a:cubicBezTo>
                  <a:cubicBezTo>
                    <a:pt x="41" y="51"/>
                    <a:pt x="36" y="57"/>
                    <a:pt x="29" y="63"/>
                  </a:cubicBezTo>
                  <a:cubicBezTo>
                    <a:pt x="20" y="69"/>
                    <a:pt x="11" y="75"/>
                    <a:pt x="0" y="77"/>
                  </a:cubicBezTo>
                  <a:cubicBezTo>
                    <a:pt x="9" y="82"/>
                    <a:pt x="23" y="81"/>
                    <a:pt x="34" y="83"/>
                  </a:cubicBezTo>
                  <a:cubicBezTo>
                    <a:pt x="51" y="85"/>
                    <a:pt x="71" y="87"/>
                    <a:pt x="85" y="98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Freeform 108">
              <a:extLst>
                <a:ext uri="{FF2B5EF4-FFF2-40B4-BE49-F238E27FC236}">
                  <a16:creationId xmlns:a16="http://schemas.microsoft.com/office/drawing/2014/main" id="{48B4AA62-380D-4876-AF48-1902C4248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038"/>
              <a:ext cx="466" cy="592"/>
            </a:xfrm>
            <a:custGeom>
              <a:avLst/>
              <a:gdLst>
                <a:gd name="T0" fmla="*/ 116 w 583"/>
                <a:gd name="T1" fmla="*/ 260 h 741"/>
                <a:gd name="T2" fmla="*/ 30 w 583"/>
                <a:gd name="T3" fmla="*/ 288 h 741"/>
                <a:gd name="T4" fmla="*/ 70 w 583"/>
                <a:gd name="T5" fmla="*/ 117 h 741"/>
                <a:gd name="T6" fmla="*/ 218 w 583"/>
                <a:gd name="T7" fmla="*/ 21 h 741"/>
                <a:gd name="T8" fmla="*/ 218 w 583"/>
                <a:gd name="T9" fmla="*/ 118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3" h="741">
                  <a:moveTo>
                    <a:pt x="285" y="640"/>
                  </a:moveTo>
                  <a:cubicBezTo>
                    <a:pt x="199" y="711"/>
                    <a:pt x="118" y="741"/>
                    <a:pt x="72" y="709"/>
                  </a:cubicBezTo>
                  <a:cubicBezTo>
                    <a:pt x="0" y="658"/>
                    <a:pt x="44" y="469"/>
                    <a:pt x="172" y="287"/>
                  </a:cubicBezTo>
                  <a:cubicBezTo>
                    <a:pt x="299" y="106"/>
                    <a:pt x="462" y="0"/>
                    <a:pt x="535" y="51"/>
                  </a:cubicBezTo>
                  <a:cubicBezTo>
                    <a:pt x="583" y="85"/>
                    <a:pt x="580" y="178"/>
                    <a:pt x="536" y="29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Freeform 109">
              <a:extLst>
                <a:ext uri="{FF2B5EF4-FFF2-40B4-BE49-F238E27FC236}">
                  <a16:creationId xmlns:a16="http://schemas.microsoft.com/office/drawing/2014/main" id="{6085458D-008D-40A5-9C31-FC551326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107"/>
              <a:ext cx="465" cy="587"/>
            </a:xfrm>
            <a:custGeom>
              <a:avLst/>
              <a:gdLst>
                <a:gd name="T0" fmla="*/ 94 w 582"/>
                <a:gd name="T1" fmla="*/ 278 h 734"/>
                <a:gd name="T2" fmla="*/ 30 w 582"/>
                <a:gd name="T3" fmla="*/ 290 h 734"/>
                <a:gd name="T4" fmla="*/ 70 w 582"/>
                <a:gd name="T5" fmla="*/ 118 h 734"/>
                <a:gd name="T6" fmla="*/ 218 w 582"/>
                <a:gd name="T7" fmla="*/ 21 h 734"/>
                <a:gd name="T8" fmla="*/ 220 w 582"/>
                <a:gd name="T9" fmla="*/ 115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" h="734">
                  <a:moveTo>
                    <a:pt x="231" y="680"/>
                  </a:moveTo>
                  <a:cubicBezTo>
                    <a:pt x="167" y="721"/>
                    <a:pt x="109" y="734"/>
                    <a:pt x="73" y="709"/>
                  </a:cubicBezTo>
                  <a:cubicBezTo>
                    <a:pt x="0" y="657"/>
                    <a:pt x="45" y="469"/>
                    <a:pt x="173" y="287"/>
                  </a:cubicBezTo>
                  <a:cubicBezTo>
                    <a:pt x="300" y="106"/>
                    <a:pt x="463" y="0"/>
                    <a:pt x="536" y="51"/>
                  </a:cubicBezTo>
                  <a:cubicBezTo>
                    <a:pt x="582" y="84"/>
                    <a:pt x="581" y="174"/>
                    <a:pt x="540" y="28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Freeform 110">
              <a:extLst>
                <a:ext uri="{FF2B5EF4-FFF2-40B4-BE49-F238E27FC236}">
                  <a16:creationId xmlns:a16="http://schemas.microsoft.com/office/drawing/2014/main" id="{3A21C317-3E3F-4215-B24D-65637746B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221"/>
              <a:ext cx="63" cy="70"/>
            </a:xfrm>
            <a:custGeom>
              <a:avLst/>
              <a:gdLst>
                <a:gd name="T0" fmla="*/ 63 w 63"/>
                <a:gd name="T1" fmla="*/ 29 h 70"/>
                <a:gd name="T2" fmla="*/ 7 w 63"/>
                <a:gd name="T3" fmla="*/ 70 h 70"/>
                <a:gd name="T4" fmla="*/ 0 w 63"/>
                <a:gd name="T5" fmla="*/ 0 h 70"/>
                <a:gd name="T6" fmla="*/ 63 w 63"/>
                <a:gd name="T7" fmla="*/ 29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70">
                  <a:moveTo>
                    <a:pt x="63" y="29"/>
                  </a:moveTo>
                  <a:lnTo>
                    <a:pt x="7" y="70"/>
                  </a:lnTo>
                  <a:lnTo>
                    <a:pt x="0" y="0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Freeform 111">
              <a:extLst>
                <a:ext uri="{FF2B5EF4-FFF2-40B4-BE49-F238E27FC236}">
                  <a16:creationId xmlns:a16="http://schemas.microsoft.com/office/drawing/2014/main" id="{B18C891F-A574-49A6-B3B0-62EF5570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636"/>
              <a:ext cx="69" cy="64"/>
            </a:xfrm>
            <a:custGeom>
              <a:avLst/>
              <a:gdLst>
                <a:gd name="T0" fmla="*/ 0 w 69"/>
                <a:gd name="T1" fmla="*/ 0 h 64"/>
                <a:gd name="T2" fmla="*/ 69 w 69"/>
                <a:gd name="T3" fmla="*/ 11 h 64"/>
                <a:gd name="T4" fmla="*/ 24 w 69"/>
                <a:gd name="T5" fmla="*/ 64 h 64"/>
                <a:gd name="T6" fmla="*/ 0 w 6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4">
                  <a:moveTo>
                    <a:pt x="0" y="0"/>
                  </a:moveTo>
                  <a:lnTo>
                    <a:pt x="69" y="11"/>
                  </a:lnTo>
                  <a:lnTo>
                    <a:pt x="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Freeform 112">
              <a:extLst>
                <a:ext uri="{FF2B5EF4-FFF2-40B4-BE49-F238E27FC236}">
                  <a16:creationId xmlns:a16="http://schemas.microsoft.com/office/drawing/2014/main" id="{0160FC7C-97B0-4954-9306-B8B766A7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57"/>
              <a:ext cx="624" cy="409"/>
            </a:xfrm>
            <a:custGeom>
              <a:avLst/>
              <a:gdLst>
                <a:gd name="T0" fmla="*/ 106 w 781"/>
                <a:gd name="T1" fmla="*/ 198 h 512"/>
                <a:gd name="T2" fmla="*/ 17 w 781"/>
                <a:gd name="T3" fmla="*/ 184 h 512"/>
                <a:gd name="T4" fmla="*/ 132 w 781"/>
                <a:gd name="T5" fmla="*/ 50 h 512"/>
                <a:gd name="T6" fmla="*/ 307 w 781"/>
                <a:gd name="T7" fmla="*/ 32 h 512"/>
                <a:gd name="T8" fmla="*/ 262 w 781"/>
                <a:gd name="T9" fmla="*/ 119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1" h="512">
                  <a:moveTo>
                    <a:pt x="261" y="487"/>
                  </a:moveTo>
                  <a:cubicBezTo>
                    <a:pt x="152" y="512"/>
                    <a:pt x="67" y="501"/>
                    <a:pt x="41" y="451"/>
                  </a:cubicBezTo>
                  <a:cubicBezTo>
                    <a:pt x="0" y="372"/>
                    <a:pt x="126" y="225"/>
                    <a:pt x="323" y="122"/>
                  </a:cubicBezTo>
                  <a:cubicBezTo>
                    <a:pt x="519" y="20"/>
                    <a:pt x="712" y="0"/>
                    <a:pt x="753" y="79"/>
                  </a:cubicBezTo>
                  <a:cubicBezTo>
                    <a:pt x="781" y="131"/>
                    <a:pt x="735" y="213"/>
                    <a:pt x="645" y="292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Freeform 113">
              <a:extLst>
                <a:ext uri="{FF2B5EF4-FFF2-40B4-BE49-F238E27FC236}">
                  <a16:creationId xmlns:a16="http://schemas.microsoft.com/office/drawing/2014/main" id="{D07E24C3-4C5A-4A17-B6FE-9C6DA71A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78"/>
              <a:ext cx="623" cy="404"/>
            </a:xfrm>
            <a:custGeom>
              <a:avLst/>
              <a:gdLst>
                <a:gd name="T0" fmla="*/ 79 w 780"/>
                <a:gd name="T1" fmla="*/ 203 h 505"/>
                <a:gd name="T2" fmla="*/ 17 w 780"/>
                <a:gd name="T3" fmla="*/ 185 h 505"/>
                <a:gd name="T4" fmla="*/ 131 w 780"/>
                <a:gd name="T5" fmla="*/ 50 h 505"/>
                <a:gd name="T6" fmla="*/ 306 w 780"/>
                <a:gd name="T7" fmla="*/ 32 h 505"/>
                <a:gd name="T8" fmla="*/ 265 w 780"/>
                <a:gd name="T9" fmla="*/ 117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505">
                  <a:moveTo>
                    <a:pt x="194" y="498"/>
                  </a:moveTo>
                  <a:cubicBezTo>
                    <a:pt x="118" y="505"/>
                    <a:pt x="61" y="490"/>
                    <a:pt x="41" y="451"/>
                  </a:cubicBezTo>
                  <a:cubicBezTo>
                    <a:pt x="0" y="372"/>
                    <a:pt x="126" y="225"/>
                    <a:pt x="322" y="122"/>
                  </a:cubicBezTo>
                  <a:cubicBezTo>
                    <a:pt x="519" y="19"/>
                    <a:pt x="712" y="0"/>
                    <a:pt x="753" y="79"/>
                  </a:cubicBezTo>
                  <a:cubicBezTo>
                    <a:pt x="780" y="129"/>
                    <a:pt x="737" y="208"/>
                    <a:pt x="652" y="285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Freeform 114">
              <a:extLst>
                <a:ext uri="{FF2B5EF4-FFF2-40B4-BE49-F238E27FC236}">
                  <a16:creationId xmlns:a16="http://schemas.microsoft.com/office/drawing/2014/main" id="{98231F2C-AAD8-4CE8-80E6-33E248E0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338"/>
              <a:ext cx="69" cy="64"/>
            </a:xfrm>
            <a:custGeom>
              <a:avLst/>
              <a:gdLst>
                <a:gd name="T0" fmla="*/ 69 w 69"/>
                <a:gd name="T1" fmla="*/ 54 h 64"/>
                <a:gd name="T2" fmla="*/ 0 w 69"/>
                <a:gd name="T3" fmla="*/ 64 h 64"/>
                <a:gd name="T4" fmla="*/ 26 w 69"/>
                <a:gd name="T5" fmla="*/ 0 h 64"/>
                <a:gd name="T6" fmla="*/ 69 w 69"/>
                <a:gd name="T7" fmla="*/ 54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4">
                  <a:moveTo>
                    <a:pt x="69" y="54"/>
                  </a:moveTo>
                  <a:lnTo>
                    <a:pt x="0" y="64"/>
                  </a:lnTo>
                  <a:lnTo>
                    <a:pt x="26" y="0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Freeform 115">
              <a:extLst>
                <a:ext uri="{FF2B5EF4-FFF2-40B4-BE49-F238E27FC236}">
                  <a16:creationId xmlns:a16="http://schemas.microsoft.com/office/drawing/2014/main" id="{79071B53-C87B-4143-98A7-C4A1AEAB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639"/>
              <a:ext cx="64" cy="69"/>
            </a:xfrm>
            <a:custGeom>
              <a:avLst/>
              <a:gdLst>
                <a:gd name="T0" fmla="*/ 8 w 64"/>
                <a:gd name="T1" fmla="*/ 0 h 69"/>
                <a:gd name="T2" fmla="*/ 64 w 64"/>
                <a:gd name="T3" fmla="*/ 42 h 69"/>
                <a:gd name="T4" fmla="*/ 0 w 64"/>
                <a:gd name="T5" fmla="*/ 69 h 69"/>
                <a:gd name="T6" fmla="*/ 8 w 64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69">
                  <a:moveTo>
                    <a:pt x="8" y="0"/>
                  </a:moveTo>
                  <a:lnTo>
                    <a:pt x="64" y="42"/>
                  </a:lnTo>
                  <a:lnTo>
                    <a:pt x="0" y="6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8" name="Group 116">
            <a:extLst>
              <a:ext uri="{FF2B5EF4-FFF2-40B4-BE49-F238E27FC236}">
                <a16:creationId xmlns:a16="http://schemas.microsoft.com/office/drawing/2014/main" id="{E226F9A2-8953-4409-9D6F-5B73E548BA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00" y="3581400"/>
            <a:ext cx="2895600" cy="2379663"/>
            <a:chOff x="2880" y="2115"/>
            <a:chExt cx="2462" cy="2024"/>
          </a:xfrm>
        </p:grpSpPr>
        <p:sp>
          <p:nvSpPr>
            <p:cNvPr id="26674" name="AutoShape 117">
              <a:extLst>
                <a:ext uri="{FF2B5EF4-FFF2-40B4-BE49-F238E27FC236}">
                  <a16:creationId xmlns:a16="http://schemas.microsoft.com/office/drawing/2014/main" id="{86529996-62F3-491B-B793-C38127C378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2115"/>
              <a:ext cx="2462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18">
              <a:extLst>
                <a:ext uri="{FF2B5EF4-FFF2-40B4-BE49-F238E27FC236}">
                  <a16:creationId xmlns:a16="http://schemas.microsoft.com/office/drawing/2014/main" id="{C4C6CA32-5561-4989-BAAE-AD0BEBE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440"/>
              <a:ext cx="69" cy="61"/>
            </a:xfrm>
            <a:custGeom>
              <a:avLst/>
              <a:gdLst>
                <a:gd name="T0" fmla="*/ 0 w 69"/>
                <a:gd name="T1" fmla="*/ 61 h 61"/>
                <a:gd name="T2" fmla="*/ 34 w 69"/>
                <a:gd name="T3" fmla="*/ 0 h 61"/>
                <a:gd name="T4" fmla="*/ 69 w 69"/>
                <a:gd name="T5" fmla="*/ 60 h 61"/>
                <a:gd name="T6" fmla="*/ 0 w 69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1">
                  <a:moveTo>
                    <a:pt x="0" y="61"/>
                  </a:moveTo>
                  <a:lnTo>
                    <a:pt x="34" y="0"/>
                  </a:lnTo>
                  <a:lnTo>
                    <a:pt x="69" y="6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19">
              <a:extLst>
                <a:ext uri="{FF2B5EF4-FFF2-40B4-BE49-F238E27FC236}">
                  <a16:creationId xmlns:a16="http://schemas.microsoft.com/office/drawing/2014/main" id="{C35CBF15-F852-46A0-9297-337039F8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37"/>
              <a:ext cx="1255" cy="717"/>
            </a:xfrm>
            <a:custGeom>
              <a:avLst/>
              <a:gdLst>
                <a:gd name="T0" fmla="*/ 634 w 1574"/>
                <a:gd name="T1" fmla="*/ 200 h 898"/>
                <a:gd name="T2" fmla="*/ 601 w 1574"/>
                <a:gd name="T3" fmla="*/ 196 h 898"/>
                <a:gd name="T4" fmla="*/ 507 w 1574"/>
                <a:gd name="T5" fmla="*/ 179 h 898"/>
                <a:gd name="T6" fmla="*/ 292 w 1574"/>
                <a:gd name="T7" fmla="*/ 132 h 898"/>
                <a:gd name="T8" fmla="*/ 227 w 1574"/>
                <a:gd name="T9" fmla="*/ 101 h 898"/>
                <a:gd name="T10" fmla="*/ 164 w 1574"/>
                <a:gd name="T11" fmla="*/ 68 h 898"/>
                <a:gd name="T12" fmla="*/ 129 w 1574"/>
                <a:gd name="T13" fmla="*/ 52 h 898"/>
                <a:gd name="T14" fmla="*/ 96 w 1574"/>
                <a:gd name="T15" fmla="*/ 39 h 898"/>
                <a:gd name="T16" fmla="*/ 73 w 1574"/>
                <a:gd name="T17" fmla="*/ 28 h 898"/>
                <a:gd name="T18" fmla="*/ 56 w 1574"/>
                <a:gd name="T19" fmla="*/ 18 h 898"/>
                <a:gd name="T20" fmla="*/ 38 w 1574"/>
                <a:gd name="T21" fmla="*/ 11 h 898"/>
                <a:gd name="T22" fmla="*/ 20 w 1574"/>
                <a:gd name="T23" fmla="*/ 1 h 898"/>
                <a:gd name="T24" fmla="*/ 16 w 1574"/>
                <a:gd name="T25" fmla="*/ 6 h 898"/>
                <a:gd name="T26" fmla="*/ 11 w 1574"/>
                <a:gd name="T27" fmla="*/ 15 h 898"/>
                <a:gd name="T28" fmla="*/ 4 w 1574"/>
                <a:gd name="T29" fmla="*/ 18 h 898"/>
                <a:gd name="T30" fmla="*/ 6 w 1574"/>
                <a:gd name="T31" fmla="*/ 34 h 898"/>
                <a:gd name="T32" fmla="*/ 4 w 1574"/>
                <a:gd name="T33" fmla="*/ 47 h 898"/>
                <a:gd name="T34" fmla="*/ 5 w 1574"/>
                <a:gd name="T35" fmla="*/ 57 h 898"/>
                <a:gd name="T36" fmla="*/ 14 w 1574"/>
                <a:gd name="T37" fmla="*/ 65 h 898"/>
                <a:gd name="T38" fmla="*/ 19 w 1574"/>
                <a:gd name="T39" fmla="*/ 81 h 898"/>
                <a:gd name="T40" fmla="*/ 28 w 1574"/>
                <a:gd name="T41" fmla="*/ 89 h 898"/>
                <a:gd name="T42" fmla="*/ 41 w 1574"/>
                <a:gd name="T43" fmla="*/ 113 h 898"/>
                <a:gd name="T44" fmla="*/ 99 w 1574"/>
                <a:gd name="T45" fmla="*/ 160 h 898"/>
                <a:gd name="T46" fmla="*/ 129 w 1574"/>
                <a:gd name="T47" fmla="*/ 192 h 898"/>
                <a:gd name="T48" fmla="*/ 176 w 1574"/>
                <a:gd name="T49" fmla="*/ 247 h 898"/>
                <a:gd name="T50" fmla="*/ 227 w 1574"/>
                <a:gd name="T51" fmla="*/ 233 h 898"/>
                <a:gd name="T52" fmla="*/ 269 w 1574"/>
                <a:gd name="T53" fmla="*/ 224 h 898"/>
                <a:gd name="T54" fmla="*/ 408 w 1574"/>
                <a:gd name="T55" fmla="*/ 297 h 898"/>
                <a:gd name="T56" fmla="*/ 506 w 1574"/>
                <a:gd name="T57" fmla="*/ 347 h 898"/>
                <a:gd name="T58" fmla="*/ 628 w 1574"/>
                <a:gd name="T59" fmla="*/ 355 h 898"/>
                <a:gd name="T60" fmla="*/ 636 w 1574"/>
                <a:gd name="T61" fmla="*/ 355 h 898"/>
                <a:gd name="T62" fmla="*/ 634 w 1574"/>
                <a:gd name="T63" fmla="*/ 200 h 8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8">
                  <a:moveTo>
                    <a:pt x="1568" y="491"/>
                  </a:moveTo>
                  <a:cubicBezTo>
                    <a:pt x="1535" y="486"/>
                    <a:pt x="1497" y="481"/>
                    <a:pt x="1487" y="481"/>
                  </a:cubicBezTo>
                  <a:cubicBezTo>
                    <a:pt x="1468" y="480"/>
                    <a:pt x="1295" y="443"/>
                    <a:pt x="1256" y="441"/>
                  </a:cubicBezTo>
                  <a:cubicBezTo>
                    <a:pt x="1216" y="439"/>
                    <a:pt x="898" y="396"/>
                    <a:pt x="723" y="325"/>
                  </a:cubicBezTo>
                  <a:cubicBezTo>
                    <a:pt x="694" y="313"/>
                    <a:pt x="582" y="260"/>
                    <a:pt x="563" y="249"/>
                  </a:cubicBezTo>
                  <a:cubicBezTo>
                    <a:pt x="544" y="239"/>
                    <a:pt x="420" y="173"/>
                    <a:pt x="406" y="167"/>
                  </a:cubicBezTo>
                  <a:cubicBezTo>
                    <a:pt x="392" y="162"/>
                    <a:pt x="343" y="130"/>
                    <a:pt x="320" y="128"/>
                  </a:cubicBezTo>
                  <a:cubicBezTo>
                    <a:pt x="298" y="126"/>
                    <a:pt x="255" y="102"/>
                    <a:pt x="239" y="95"/>
                  </a:cubicBezTo>
                  <a:cubicBezTo>
                    <a:pt x="222" y="88"/>
                    <a:pt x="191" y="76"/>
                    <a:pt x="183" y="69"/>
                  </a:cubicBezTo>
                  <a:cubicBezTo>
                    <a:pt x="174" y="63"/>
                    <a:pt x="147" y="47"/>
                    <a:pt x="138" y="45"/>
                  </a:cubicBezTo>
                  <a:cubicBezTo>
                    <a:pt x="129" y="43"/>
                    <a:pt x="98" y="29"/>
                    <a:pt x="94" y="27"/>
                  </a:cubicBezTo>
                  <a:cubicBezTo>
                    <a:pt x="89" y="24"/>
                    <a:pt x="70" y="2"/>
                    <a:pt x="49" y="1"/>
                  </a:cubicBezTo>
                  <a:cubicBezTo>
                    <a:pt x="41" y="0"/>
                    <a:pt x="39" y="15"/>
                    <a:pt x="39" y="15"/>
                  </a:cubicBezTo>
                  <a:cubicBezTo>
                    <a:pt x="39" y="15"/>
                    <a:pt x="27" y="27"/>
                    <a:pt x="28" y="38"/>
                  </a:cubicBezTo>
                  <a:cubicBezTo>
                    <a:pt x="28" y="38"/>
                    <a:pt x="13" y="39"/>
                    <a:pt x="10" y="45"/>
                  </a:cubicBezTo>
                  <a:cubicBezTo>
                    <a:pt x="8" y="51"/>
                    <a:pt x="6" y="71"/>
                    <a:pt x="14" y="81"/>
                  </a:cubicBezTo>
                  <a:cubicBezTo>
                    <a:pt x="14" y="81"/>
                    <a:pt x="0" y="92"/>
                    <a:pt x="10" y="116"/>
                  </a:cubicBezTo>
                  <a:cubicBezTo>
                    <a:pt x="10" y="116"/>
                    <a:pt x="7" y="130"/>
                    <a:pt x="12" y="142"/>
                  </a:cubicBezTo>
                  <a:cubicBezTo>
                    <a:pt x="17" y="154"/>
                    <a:pt x="32" y="160"/>
                    <a:pt x="32" y="160"/>
                  </a:cubicBezTo>
                  <a:cubicBezTo>
                    <a:pt x="32" y="160"/>
                    <a:pt x="34" y="190"/>
                    <a:pt x="47" y="199"/>
                  </a:cubicBezTo>
                  <a:cubicBezTo>
                    <a:pt x="59" y="207"/>
                    <a:pt x="67" y="208"/>
                    <a:pt x="69" y="219"/>
                  </a:cubicBezTo>
                  <a:cubicBezTo>
                    <a:pt x="71" y="231"/>
                    <a:pt x="81" y="256"/>
                    <a:pt x="103" y="276"/>
                  </a:cubicBezTo>
                  <a:cubicBezTo>
                    <a:pt x="125" y="295"/>
                    <a:pt x="220" y="372"/>
                    <a:pt x="246" y="394"/>
                  </a:cubicBezTo>
                  <a:cubicBezTo>
                    <a:pt x="272" y="416"/>
                    <a:pt x="305" y="443"/>
                    <a:pt x="319" y="471"/>
                  </a:cubicBezTo>
                  <a:cubicBezTo>
                    <a:pt x="333" y="500"/>
                    <a:pt x="374" y="599"/>
                    <a:pt x="436" y="607"/>
                  </a:cubicBezTo>
                  <a:cubicBezTo>
                    <a:pt x="478" y="612"/>
                    <a:pt x="534" y="602"/>
                    <a:pt x="562" y="575"/>
                  </a:cubicBezTo>
                  <a:cubicBezTo>
                    <a:pt x="591" y="549"/>
                    <a:pt x="613" y="523"/>
                    <a:pt x="667" y="550"/>
                  </a:cubicBezTo>
                  <a:cubicBezTo>
                    <a:pt x="721" y="577"/>
                    <a:pt x="951" y="701"/>
                    <a:pt x="1009" y="731"/>
                  </a:cubicBezTo>
                  <a:cubicBezTo>
                    <a:pt x="1067" y="760"/>
                    <a:pt x="1211" y="835"/>
                    <a:pt x="1250" y="855"/>
                  </a:cubicBezTo>
                  <a:cubicBezTo>
                    <a:pt x="1315" y="888"/>
                    <a:pt x="1462" y="898"/>
                    <a:pt x="1553" y="874"/>
                  </a:cubicBezTo>
                  <a:cubicBezTo>
                    <a:pt x="1557" y="873"/>
                    <a:pt x="1565" y="874"/>
                    <a:pt x="1574" y="874"/>
                  </a:cubicBezTo>
                  <a:cubicBezTo>
                    <a:pt x="1538" y="751"/>
                    <a:pt x="1537" y="616"/>
                    <a:pt x="1568" y="49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20">
              <a:extLst>
                <a:ext uri="{FF2B5EF4-FFF2-40B4-BE49-F238E27FC236}">
                  <a16:creationId xmlns:a16="http://schemas.microsoft.com/office/drawing/2014/main" id="{DDBC7667-06FE-4886-90A9-5DFC71F6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942" cy="1083"/>
            </a:xfrm>
            <a:custGeom>
              <a:avLst/>
              <a:gdLst>
                <a:gd name="T0" fmla="*/ 478 w 1181"/>
                <a:gd name="T1" fmla="*/ 432 h 1359"/>
                <a:gd name="T2" fmla="*/ 476 w 1181"/>
                <a:gd name="T3" fmla="*/ 430 h 1359"/>
                <a:gd name="T4" fmla="*/ 262 w 1181"/>
                <a:gd name="T5" fmla="*/ 281 h 1359"/>
                <a:gd name="T6" fmla="*/ 199 w 1181"/>
                <a:gd name="T7" fmla="*/ 224 h 1359"/>
                <a:gd name="T8" fmla="*/ 179 w 1181"/>
                <a:gd name="T9" fmla="*/ 197 h 1359"/>
                <a:gd name="T10" fmla="*/ 154 w 1181"/>
                <a:gd name="T11" fmla="*/ 164 h 1359"/>
                <a:gd name="T12" fmla="*/ 140 w 1181"/>
                <a:gd name="T13" fmla="*/ 146 h 1359"/>
                <a:gd name="T14" fmla="*/ 119 w 1181"/>
                <a:gd name="T15" fmla="*/ 119 h 1359"/>
                <a:gd name="T16" fmla="*/ 104 w 1181"/>
                <a:gd name="T17" fmla="*/ 102 h 1359"/>
                <a:gd name="T18" fmla="*/ 87 w 1181"/>
                <a:gd name="T19" fmla="*/ 84 h 1359"/>
                <a:gd name="T20" fmla="*/ 64 w 1181"/>
                <a:gd name="T21" fmla="*/ 55 h 1359"/>
                <a:gd name="T22" fmla="*/ 44 w 1181"/>
                <a:gd name="T23" fmla="*/ 22 h 1359"/>
                <a:gd name="T24" fmla="*/ 31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3 h 1359"/>
                <a:gd name="T34" fmla="*/ 2 w 1181"/>
                <a:gd name="T35" fmla="*/ 37 h 1359"/>
                <a:gd name="T36" fmla="*/ 6 w 1181"/>
                <a:gd name="T37" fmla="*/ 49 h 1359"/>
                <a:gd name="T38" fmla="*/ 2 w 1181"/>
                <a:gd name="T39" fmla="*/ 63 h 1359"/>
                <a:gd name="T40" fmla="*/ 10 w 1181"/>
                <a:gd name="T41" fmla="*/ 73 h 1359"/>
                <a:gd name="T42" fmla="*/ 7 w 1181"/>
                <a:gd name="T43" fmla="*/ 79 h 1359"/>
                <a:gd name="T44" fmla="*/ 11 w 1181"/>
                <a:gd name="T45" fmla="*/ 89 h 1359"/>
                <a:gd name="T46" fmla="*/ 39 w 1181"/>
                <a:gd name="T47" fmla="*/ 166 h 1359"/>
                <a:gd name="T48" fmla="*/ 43 w 1181"/>
                <a:gd name="T49" fmla="*/ 248 h 1359"/>
                <a:gd name="T50" fmla="*/ 121 w 1181"/>
                <a:gd name="T51" fmla="*/ 285 h 1359"/>
                <a:gd name="T52" fmla="*/ 152 w 1181"/>
                <a:gd name="T53" fmla="*/ 300 h 1359"/>
                <a:gd name="T54" fmla="*/ 222 w 1181"/>
                <a:gd name="T55" fmla="*/ 379 h 1359"/>
                <a:gd name="T56" fmla="*/ 307 w 1181"/>
                <a:gd name="T57" fmla="*/ 478 h 1359"/>
                <a:gd name="T58" fmla="*/ 395 w 1181"/>
                <a:gd name="T59" fmla="*/ 541 h 1359"/>
                <a:gd name="T60" fmla="*/ 410 w 1181"/>
                <a:gd name="T61" fmla="*/ 548 h 1359"/>
                <a:gd name="T62" fmla="*/ 478 w 1181"/>
                <a:gd name="T63" fmla="*/ 432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2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1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3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8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4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21">
              <a:extLst>
                <a:ext uri="{FF2B5EF4-FFF2-40B4-BE49-F238E27FC236}">
                  <a16:creationId xmlns:a16="http://schemas.microsoft.com/office/drawing/2014/main" id="{B891DF8F-F982-4394-A927-5FD698E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814" cy="1083"/>
            </a:xfrm>
            <a:custGeom>
              <a:avLst/>
              <a:gdLst>
                <a:gd name="T0" fmla="*/ 314 w 1020"/>
                <a:gd name="T1" fmla="*/ 472 h 1358"/>
                <a:gd name="T2" fmla="*/ 234 w 1020"/>
                <a:gd name="T3" fmla="*/ 364 h 1358"/>
                <a:gd name="T4" fmla="*/ 165 w 1020"/>
                <a:gd name="T5" fmla="*/ 286 h 1358"/>
                <a:gd name="T6" fmla="*/ 133 w 1020"/>
                <a:gd name="T7" fmla="*/ 270 h 1358"/>
                <a:gd name="T8" fmla="*/ 49 w 1020"/>
                <a:gd name="T9" fmla="*/ 247 h 1358"/>
                <a:gd name="T10" fmla="*/ 52 w 1020"/>
                <a:gd name="T11" fmla="*/ 151 h 1358"/>
                <a:gd name="T12" fmla="*/ 14 w 1020"/>
                <a:gd name="T13" fmla="*/ 88 h 1358"/>
                <a:gd name="T14" fmla="*/ 14 w 1020"/>
                <a:gd name="T15" fmla="*/ 48 h 1358"/>
                <a:gd name="T16" fmla="*/ 18 w 1020"/>
                <a:gd name="T17" fmla="*/ 39 h 1358"/>
                <a:gd name="T18" fmla="*/ 11 w 1020"/>
                <a:gd name="T19" fmla="*/ 21 h 1358"/>
                <a:gd name="T20" fmla="*/ 15 w 1020"/>
                <a:gd name="T21" fmla="*/ 5 h 1358"/>
                <a:gd name="T22" fmla="*/ 18 w 1020"/>
                <a:gd name="T23" fmla="*/ 0 h 1358"/>
                <a:gd name="T24" fmla="*/ 14 w 1020"/>
                <a:gd name="T25" fmla="*/ 1 h 1358"/>
                <a:gd name="T26" fmla="*/ 6 w 1020"/>
                <a:gd name="T27" fmla="*/ 18 h 1358"/>
                <a:gd name="T28" fmla="*/ 8 w 1020"/>
                <a:gd name="T29" fmla="*/ 33 h 1358"/>
                <a:gd name="T30" fmla="*/ 2 w 1020"/>
                <a:gd name="T31" fmla="*/ 37 h 1358"/>
                <a:gd name="T32" fmla="*/ 6 w 1020"/>
                <a:gd name="T33" fmla="*/ 49 h 1358"/>
                <a:gd name="T34" fmla="*/ 2 w 1020"/>
                <a:gd name="T35" fmla="*/ 63 h 1358"/>
                <a:gd name="T36" fmla="*/ 10 w 1020"/>
                <a:gd name="T37" fmla="*/ 73 h 1358"/>
                <a:gd name="T38" fmla="*/ 7 w 1020"/>
                <a:gd name="T39" fmla="*/ 79 h 1358"/>
                <a:gd name="T40" fmla="*/ 11 w 1020"/>
                <a:gd name="T41" fmla="*/ 89 h 1358"/>
                <a:gd name="T42" fmla="*/ 39 w 1020"/>
                <a:gd name="T43" fmla="*/ 165 h 1358"/>
                <a:gd name="T44" fmla="*/ 43 w 1020"/>
                <a:gd name="T45" fmla="*/ 247 h 1358"/>
                <a:gd name="T46" fmla="*/ 121 w 1020"/>
                <a:gd name="T47" fmla="*/ 285 h 1358"/>
                <a:gd name="T48" fmla="*/ 152 w 1020"/>
                <a:gd name="T49" fmla="*/ 300 h 1358"/>
                <a:gd name="T50" fmla="*/ 222 w 1020"/>
                <a:gd name="T51" fmla="*/ 379 h 1358"/>
                <a:gd name="T52" fmla="*/ 308 w 1020"/>
                <a:gd name="T53" fmla="*/ 479 h 1358"/>
                <a:gd name="T54" fmla="*/ 396 w 1020"/>
                <a:gd name="T55" fmla="*/ 542 h 1358"/>
                <a:gd name="T56" fmla="*/ 412 w 1020"/>
                <a:gd name="T57" fmla="*/ 549 h 1358"/>
                <a:gd name="T58" fmla="*/ 414 w 1020"/>
                <a:gd name="T59" fmla="*/ 530 h 1358"/>
                <a:gd name="T60" fmla="*/ 409 w 1020"/>
                <a:gd name="T61" fmla="*/ 527 h 1358"/>
                <a:gd name="T62" fmla="*/ 314 w 1020"/>
                <a:gd name="T63" fmla="*/ 472 h 1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0" h="1358">
                  <a:moveTo>
                    <a:pt x="774" y="1168"/>
                  </a:moveTo>
                  <a:cubicBezTo>
                    <a:pt x="708" y="1099"/>
                    <a:pt x="627" y="978"/>
                    <a:pt x="576" y="900"/>
                  </a:cubicBezTo>
                  <a:cubicBezTo>
                    <a:pt x="526" y="823"/>
                    <a:pt x="419" y="719"/>
                    <a:pt x="406" y="706"/>
                  </a:cubicBezTo>
                  <a:cubicBezTo>
                    <a:pt x="392" y="692"/>
                    <a:pt x="371" y="660"/>
                    <a:pt x="328" y="668"/>
                  </a:cubicBezTo>
                  <a:cubicBezTo>
                    <a:pt x="286" y="676"/>
                    <a:pt x="115" y="721"/>
                    <a:pt x="123" y="612"/>
                  </a:cubicBezTo>
                  <a:cubicBezTo>
                    <a:pt x="131" y="502"/>
                    <a:pt x="158" y="442"/>
                    <a:pt x="126" y="372"/>
                  </a:cubicBezTo>
                  <a:cubicBezTo>
                    <a:pt x="94" y="303"/>
                    <a:pt x="32" y="267"/>
                    <a:pt x="35" y="217"/>
                  </a:cubicBezTo>
                  <a:cubicBezTo>
                    <a:pt x="35" y="217"/>
                    <a:pt x="41" y="130"/>
                    <a:pt x="36" y="118"/>
                  </a:cubicBezTo>
                  <a:cubicBezTo>
                    <a:pt x="32" y="107"/>
                    <a:pt x="27" y="100"/>
                    <a:pt x="42" y="95"/>
                  </a:cubicBezTo>
                  <a:cubicBezTo>
                    <a:pt x="42" y="95"/>
                    <a:pt x="23" y="60"/>
                    <a:pt x="26" y="52"/>
                  </a:cubicBezTo>
                  <a:cubicBezTo>
                    <a:pt x="28" y="43"/>
                    <a:pt x="27" y="22"/>
                    <a:pt x="37" y="11"/>
                  </a:cubicBezTo>
                  <a:cubicBezTo>
                    <a:pt x="38" y="9"/>
                    <a:pt x="44" y="2"/>
                    <a:pt x="45" y="0"/>
                  </a:cubicBezTo>
                  <a:cubicBezTo>
                    <a:pt x="42" y="0"/>
                    <a:pt x="38" y="0"/>
                    <a:pt x="35" y="1"/>
                  </a:cubicBezTo>
                  <a:cubicBezTo>
                    <a:pt x="28" y="4"/>
                    <a:pt x="14" y="28"/>
                    <a:pt x="14" y="44"/>
                  </a:cubicBezTo>
                  <a:cubicBezTo>
                    <a:pt x="14" y="60"/>
                    <a:pt x="20" y="82"/>
                    <a:pt x="20" y="82"/>
                  </a:cubicBezTo>
                  <a:cubicBezTo>
                    <a:pt x="20" y="82"/>
                    <a:pt x="8" y="83"/>
                    <a:pt x="6" y="92"/>
                  </a:cubicBezTo>
                  <a:cubicBezTo>
                    <a:pt x="3" y="101"/>
                    <a:pt x="14" y="119"/>
                    <a:pt x="14" y="119"/>
                  </a:cubicBezTo>
                  <a:cubicBezTo>
                    <a:pt x="0" y="124"/>
                    <a:pt x="1" y="143"/>
                    <a:pt x="6" y="155"/>
                  </a:cubicBezTo>
                  <a:cubicBezTo>
                    <a:pt x="10" y="166"/>
                    <a:pt x="25" y="179"/>
                    <a:pt x="25" y="179"/>
                  </a:cubicBezTo>
                  <a:cubicBezTo>
                    <a:pt x="25" y="179"/>
                    <a:pt x="19" y="183"/>
                    <a:pt x="18" y="194"/>
                  </a:cubicBezTo>
                  <a:cubicBezTo>
                    <a:pt x="17" y="204"/>
                    <a:pt x="26" y="221"/>
                    <a:pt x="26" y="221"/>
                  </a:cubicBezTo>
                  <a:cubicBezTo>
                    <a:pt x="23" y="271"/>
                    <a:pt x="63" y="340"/>
                    <a:pt x="95" y="409"/>
                  </a:cubicBezTo>
                  <a:cubicBezTo>
                    <a:pt x="127" y="478"/>
                    <a:pt x="114" y="502"/>
                    <a:pt x="106" y="612"/>
                  </a:cubicBezTo>
                  <a:cubicBezTo>
                    <a:pt x="98" y="721"/>
                    <a:pt x="255" y="713"/>
                    <a:pt x="298" y="705"/>
                  </a:cubicBezTo>
                  <a:cubicBezTo>
                    <a:pt x="341" y="697"/>
                    <a:pt x="362" y="729"/>
                    <a:pt x="375" y="742"/>
                  </a:cubicBezTo>
                  <a:cubicBezTo>
                    <a:pt x="389" y="756"/>
                    <a:pt x="495" y="860"/>
                    <a:pt x="546" y="937"/>
                  </a:cubicBezTo>
                  <a:cubicBezTo>
                    <a:pt x="597" y="1014"/>
                    <a:pt x="693" y="1116"/>
                    <a:pt x="759" y="1185"/>
                  </a:cubicBezTo>
                  <a:cubicBezTo>
                    <a:pt x="826" y="1254"/>
                    <a:pt x="938" y="1326"/>
                    <a:pt x="975" y="1340"/>
                  </a:cubicBezTo>
                  <a:cubicBezTo>
                    <a:pt x="984" y="1343"/>
                    <a:pt x="998" y="1349"/>
                    <a:pt x="1014" y="1358"/>
                  </a:cubicBezTo>
                  <a:cubicBezTo>
                    <a:pt x="1015" y="1342"/>
                    <a:pt x="1017" y="1325"/>
                    <a:pt x="1020" y="1309"/>
                  </a:cubicBezTo>
                  <a:cubicBezTo>
                    <a:pt x="1014" y="1307"/>
                    <a:pt x="1009" y="1304"/>
                    <a:pt x="1006" y="1303"/>
                  </a:cubicBezTo>
                  <a:cubicBezTo>
                    <a:pt x="968" y="1290"/>
                    <a:pt x="841" y="1237"/>
                    <a:pt x="774" y="116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22">
              <a:extLst>
                <a:ext uri="{FF2B5EF4-FFF2-40B4-BE49-F238E27FC236}">
                  <a16:creationId xmlns:a16="http://schemas.microsoft.com/office/drawing/2014/main" id="{DA67D57E-6B51-4CEF-BE75-2423B0E51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942" cy="1083"/>
            </a:xfrm>
            <a:custGeom>
              <a:avLst/>
              <a:gdLst>
                <a:gd name="T0" fmla="*/ 478 w 1181"/>
                <a:gd name="T1" fmla="*/ 432 h 1359"/>
                <a:gd name="T2" fmla="*/ 476 w 1181"/>
                <a:gd name="T3" fmla="*/ 430 h 1359"/>
                <a:gd name="T4" fmla="*/ 262 w 1181"/>
                <a:gd name="T5" fmla="*/ 281 h 1359"/>
                <a:gd name="T6" fmla="*/ 199 w 1181"/>
                <a:gd name="T7" fmla="*/ 224 h 1359"/>
                <a:gd name="T8" fmla="*/ 179 w 1181"/>
                <a:gd name="T9" fmla="*/ 197 h 1359"/>
                <a:gd name="T10" fmla="*/ 154 w 1181"/>
                <a:gd name="T11" fmla="*/ 164 h 1359"/>
                <a:gd name="T12" fmla="*/ 140 w 1181"/>
                <a:gd name="T13" fmla="*/ 146 h 1359"/>
                <a:gd name="T14" fmla="*/ 119 w 1181"/>
                <a:gd name="T15" fmla="*/ 119 h 1359"/>
                <a:gd name="T16" fmla="*/ 104 w 1181"/>
                <a:gd name="T17" fmla="*/ 102 h 1359"/>
                <a:gd name="T18" fmla="*/ 87 w 1181"/>
                <a:gd name="T19" fmla="*/ 84 h 1359"/>
                <a:gd name="T20" fmla="*/ 64 w 1181"/>
                <a:gd name="T21" fmla="*/ 55 h 1359"/>
                <a:gd name="T22" fmla="*/ 44 w 1181"/>
                <a:gd name="T23" fmla="*/ 22 h 1359"/>
                <a:gd name="T24" fmla="*/ 31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3 h 1359"/>
                <a:gd name="T34" fmla="*/ 2 w 1181"/>
                <a:gd name="T35" fmla="*/ 37 h 1359"/>
                <a:gd name="T36" fmla="*/ 6 w 1181"/>
                <a:gd name="T37" fmla="*/ 49 h 1359"/>
                <a:gd name="T38" fmla="*/ 2 w 1181"/>
                <a:gd name="T39" fmla="*/ 63 h 1359"/>
                <a:gd name="T40" fmla="*/ 10 w 1181"/>
                <a:gd name="T41" fmla="*/ 73 h 1359"/>
                <a:gd name="T42" fmla="*/ 7 w 1181"/>
                <a:gd name="T43" fmla="*/ 79 h 1359"/>
                <a:gd name="T44" fmla="*/ 11 w 1181"/>
                <a:gd name="T45" fmla="*/ 89 h 1359"/>
                <a:gd name="T46" fmla="*/ 39 w 1181"/>
                <a:gd name="T47" fmla="*/ 166 h 1359"/>
                <a:gd name="T48" fmla="*/ 43 w 1181"/>
                <a:gd name="T49" fmla="*/ 248 h 1359"/>
                <a:gd name="T50" fmla="*/ 121 w 1181"/>
                <a:gd name="T51" fmla="*/ 285 h 1359"/>
                <a:gd name="T52" fmla="*/ 152 w 1181"/>
                <a:gd name="T53" fmla="*/ 300 h 1359"/>
                <a:gd name="T54" fmla="*/ 222 w 1181"/>
                <a:gd name="T55" fmla="*/ 379 h 1359"/>
                <a:gd name="T56" fmla="*/ 307 w 1181"/>
                <a:gd name="T57" fmla="*/ 478 h 1359"/>
                <a:gd name="T58" fmla="*/ 395 w 1181"/>
                <a:gd name="T59" fmla="*/ 541 h 1359"/>
                <a:gd name="T60" fmla="*/ 410 w 1181"/>
                <a:gd name="T61" fmla="*/ 548 h 1359"/>
                <a:gd name="T62" fmla="*/ 478 w 1181"/>
                <a:gd name="T63" fmla="*/ 432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2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1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3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8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4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23">
              <a:extLst>
                <a:ext uri="{FF2B5EF4-FFF2-40B4-BE49-F238E27FC236}">
                  <a16:creationId xmlns:a16="http://schemas.microsoft.com/office/drawing/2014/main" id="{5D6F20BC-AEB9-4925-B845-7FA23744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970"/>
              <a:ext cx="1238" cy="1167"/>
            </a:xfrm>
            <a:custGeom>
              <a:avLst/>
              <a:gdLst>
                <a:gd name="T0" fmla="*/ 538 w 1552"/>
                <a:gd name="T1" fmla="*/ 230 h 1464"/>
                <a:gd name="T2" fmla="*/ 441 w 1552"/>
                <a:gd name="T3" fmla="*/ 156 h 1464"/>
                <a:gd name="T4" fmla="*/ 369 w 1552"/>
                <a:gd name="T5" fmla="*/ 100 h 1464"/>
                <a:gd name="T6" fmla="*/ 320 w 1552"/>
                <a:gd name="T7" fmla="*/ 60 h 1464"/>
                <a:gd name="T8" fmla="*/ 300 w 1552"/>
                <a:gd name="T9" fmla="*/ 45 h 1464"/>
                <a:gd name="T10" fmla="*/ 275 w 1552"/>
                <a:gd name="T11" fmla="*/ 32 h 1464"/>
                <a:gd name="T12" fmla="*/ 251 w 1552"/>
                <a:gd name="T13" fmla="*/ 20 h 1464"/>
                <a:gd name="T14" fmla="*/ 213 w 1552"/>
                <a:gd name="T15" fmla="*/ 0 h 1464"/>
                <a:gd name="T16" fmla="*/ 146 w 1552"/>
                <a:gd name="T17" fmla="*/ 116 h 1464"/>
                <a:gd name="T18" fmla="*/ 215 w 1552"/>
                <a:gd name="T19" fmla="*/ 155 h 1464"/>
                <a:gd name="T20" fmla="*/ 267 w 1552"/>
                <a:gd name="T21" fmla="*/ 217 h 1464"/>
                <a:gd name="T22" fmla="*/ 341 w 1552"/>
                <a:gd name="T23" fmla="*/ 315 h 1464"/>
                <a:gd name="T24" fmla="*/ 254 w 1552"/>
                <a:gd name="T25" fmla="*/ 304 h 1464"/>
                <a:gd name="T26" fmla="*/ 195 w 1552"/>
                <a:gd name="T27" fmla="*/ 293 h 1464"/>
                <a:gd name="T28" fmla="*/ 140 w 1552"/>
                <a:gd name="T29" fmla="*/ 284 h 1464"/>
                <a:gd name="T30" fmla="*/ 69 w 1552"/>
                <a:gd name="T31" fmla="*/ 289 h 1464"/>
                <a:gd name="T32" fmla="*/ 18 w 1552"/>
                <a:gd name="T33" fmla="*/ 284 h 1464"/>
                <a:gd name="T34" fmla="*/ 13 w 1552"/>
                <a:gd name="T35" fmla="*/ 284 h 1464"/>
                <a:gd name="T36" fmla="*/ 15 w 1552"/>
                <a:gd name="T37" fmla="*/ 438 h 1464"/>
                <a:gd name="T38" fmla="*/ 22 w 1552"/>
                <a:gd name="T39" fmla="*/ 438 h 1464"/>
                <a:gd name="T40" fmla="*/ 47 w 1552"/>
                <a:gd name="T41" fmla="*/ 437 h 1464"/>
                <a:gd name="T42" fmla="*/ 74 w 1552"/>
                <a:gd name="T43" fmla="*/ 441 h 1464"/>
                <a:gd name="T44" fmla="*/ 125 w 1552"/>
                <a:gd name="T45" fmla="*/ 444 h 1464"/>
                <a:gd name="T46" fmla="*/ 227 w 1552"/>
                <a:gd name="T47" fmla="*/ 486 h 1464"/>
                <a:gd name="T48" fmla="*/ 404 w 1552"/>
                <a:gd name="T49" fmla="*/ 545 h 1464"/>
                <a:gd name="T50" fmla="*/ 467 w 1552"/>
                <a:gd name="T51" fmla="*/ 569 h 1464"/>
                <a:gd name="T52" fmla="*/ 499 w 1552"/>
                <a:gd name="T53" fmla="*/ 591 h 1464"/>
                <a:gd name="T54" fmla="*/ 629 w 1552"/>
                <a:gd name="T55" fmla="*/ 591 h 1464"/>
                <a:gd name="T56" fmla="*/ 629 w 1552"/>
                <a:gd name="T57" fmla="*/ 301 h 1464"/>
                <a:gd name="T58" fmla="*/ 538 w 1552"/>
                <a:gd name="T59" fmla="*/ 230 h 1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2" h="1464">
                  <a:moveTo>
                    <a:pt x="1329" y="569"/>
                  </a:move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2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  <a:cubicBezTo>
                    <a:pt x="1552" y="1464"/>
                    <a:pt x="1552" y="1464"/>
                    <a:pt x="1552" y="1464"/>
                  </a:cubicBezTo>
                  <a:cubicBezTo>
                    <a:pt x="1552" y="745"/>
                    <a:pt x="1552" y="745"/>
                    <a:pt x="1552" y="745"/>
                  </a:cubicBezTo>
                  <a:cubicBezTo>
                    <a:pt x="1523" y="740"/>
                    <a:pt x="1365" y="600"/>
                    <a:pt x="1329" y="5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24">
              <a:extLst>
                <a:ext uri="{FF2B5EF4-FFF2-40B4-BE49-F238E27FC236}">
                  <a16:creationId xmlns:a16="http://schemas.microsoft.com/office/drawing/2014/main" id="{B54A0C9F-33C9-4A30-A384-BC3443B63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" y="2970"/>
              <a:ext cx="1221" cy="729"/>
            </a:xfrm>
            <a:custGeom>
              <a:avLst/>
              <a:gdLst>
                <a:gd name="T0" fmla="*/ 246 w 1531"/>
                <a:gd name="T1" fmla="*/ 305 h 914"/>
                <a:gd name="T2" fmla="*/ 187 w 1531"/>
                <a:gd name="T3" fmla="*/ 293 h 914"/>
                <a:gd name="T4" fmla="*/ 131 w 1531"/>
                <a:gd name="T5" fmla="*/ 285 h 914"/>
                <a:gd name="T6" fmla="*/ 60 w 1531"/>
                <a:gd name="T7" fmla="*/ 290 h 914"/>
                <a:gd name="T8" fmla="*/ 9 w 1531"/>
                <a:gd name="T9" fmla="*/ 285 h 914"/>
                <a:gd name="T10" fmla="*/ 4 w 1531"/>
                <a:gd name="T11" fmla="*/ 284 h 914"/>
                <a:gd name="T12" fmla="*/ 0 w 1531"/>
                <a:gd name="T13" fmla="*/ 303 h 914"/>
                <a:gd name="T14" fmla="*/ 41 w 1531"/>
                <a:gd name="T15" fmla="*/ 306 h 914"/>
                <a:gd name="T16" fmla="*/ 112 w 1531"/>
                <a:gd name="T17" fmla="*/ 301 h 914"/>
                <a:gd name="T18" fmla="*/ 167 w 1531"/>
                <a:gd name="T19" fmla="*/ 309 h 914"/>
                <a:gd name="T20" fmla="*/ 226 w 1531"/>
                <a:gd name="T21" fmla="*/ 321 h 914"/>
                <a:gd name="T22" fmla="*/ 423 w 1531"/>
                <a:gd name="T23" fmla="*/ 332 h 914"/>
                <a:gd name="T24" fmla="*/ 578 w 1531"/>
                <a:gd name="T25" fmla="*/ 369 h 914"/>
                <a:gd name="T26" fmla="*/ 362 w 1531"/>
                <a:gd name="T27" fmla="*/ 319 h 914"/>
                <a:gd name="T28" fmla="*/ 246 w 1531"/>
                <a:gd name="T29" fmla="*/ 305 h 914"/>
                <a:gd name="T30" fmla="*/ 530 w 1531"/>
                <a:gd name="T31" fmla="*/ 231 h 914"/>
                <a:gd name="T32" fmla="*/ 432 w 1531"/>
                <a:gd name="T33" fmla="*/ 156 h 914"/>
                <a:gd name="T34" fmla="*/ 360 w 1531"/>
                <a:gd name="T35" fmla="*/ 100 h 914"/>
                <a:gd name="T36" fmla="*/ 312 w 1531"/>
                <a:gd name="T37" fmla="*/ 60 h 914"/>
                <a:gd name="T38" fmla="*/ 290 w 1531"/>
                <a:gd name="T39" fmla="*/ 45 h 914"/>
                <a:gd name="T40" fmla="*/ 266 w 1531"/>
                <a:gd name="T41" fmla="*/ 32 h 914"/>
                <a:gd name="T42" fmla="*/ 243 w 1531"/>
                <a:gd name="T43" fmla="*/ 20 h 914"/>
                <a:gd name="T44" fmla="*/ 205 w 1531"/>
                <a:gd name="T45" fmla="*/ 0 h 914"/>
                <a:gd name="T46" fmla="*/ 175 w 1531"/>
                <a:gd name="T47" fmla="*/ 22 h 914"/>
                <a:gd name="T48" fmla="*/ 185 w 1531"/>
                <a:gd name="T49" fmla="*/ 17 h 914"/>
                <a:gd name="T50" fmla="*/ 223 w 1531"/>
                <a:gd name="T51" fmla="*/ 36 h 914"/>
                <a:gd name="T52" fmla="*/ 247 w 1531"/>
                <a:gd name="T53" fmla="*/ 49 h 914"/>
                <a:gd name="T54" fmla="*/ 272 w 1531"/>
                <a:gd name="T55" fmla="*/ 61 h 914"/>
                <a:gd name="T56" fmla="*/ 292 w 1531"/>
                <a:gd name="T57" fmla="*/ 77 h 914"/>
                <a:gd name="T58" fmla="*/ 341 w 1531"/>
                <a:gd name="T59" fmla="*/ 116 h 914"/>
                <a:gd name="T60" fmla="*/ 412 w 1531"/>
                <a:gd name="T61" fmla="*/ 173 h 914"/>
                <a:gd name="T62" fmla="*/ 510 w 1531"/>
                <a:gd name="T63" fmla="*/ 246 h 914"/>
                <a:gd name="T64" fmla="*/ 620 w 1531"/>
                <a:gd name="T65" fmla="*/ 325 h 914"/>
                <a:gd name="T66" fmla="*/ 620 w 1531"/>
                <a:gd name="T67" fmla="*/ 301 h 914"/>
                <a:gd name="T68" fmla="*/ 530 w 1531"/>
                <a:gd name="T69" fmla="*/ 231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1" h="914">
                  <a:moveTo>
                    <a:pt x="607" y="753"/>
                  </a:moveTo>
                  <a:cubicBezTo>
                    <a:pt x="575" y="748"/>
                    <a:pt x="492" y="732"/>
                    <a:pt x="460" y="724"/>
                  </a:cubicBezTo>
                  <a:cubicBezTo>
                    <a:pt x="428" y="716"/>
                    <a:pt x="372" y="705"/>
                    <a:pt x="324" y="703"/>
                  </a:cubicBezTo>
                  <a:cubicBezTo>
                    <a:pt x="276" y="700"/>
                    <a:pt x="183" y="713"/>
                    <a:pt x="148" y="716"/>
                  </a:cubicBezTo>
                  <a:cubicBezTo>
                    <a:pt x="114" y="719"/>
                    <a:pt x="63" y="711"/>
                    <a:pt x="22" y="703"/>
                  </a:cubicBezTo>
                  <a:cubicBezTo>
                    <a:pt x="18" y="702"/>
                    <a:pt x="14" y="702"/>
                    <a:pt x="10" y="701"/>
                  </a:cubicBezTo>
                  <a:cubicBezTo>
                    <a:pt x="7" y="717"/>
                    <a:pt x="3" y="732"/>
                    <a:pt x="0" y="748"/>
                  </a:cubicBezTo>
                  <a:cubicBezTo>
                    <a:pt x="35" y="753"/>
                    <a:pt x="73" y="758"/>
                    <a:pt x="100" y="756"/>
                  </a:cubicBezTo>
                  <a:cubicBezTo>
                    <a:pt x="135" y="753"/>
                    <a:pt x="228" y="740"/>
                    <a:pt x="276" y="743"/>
                  </a:cubicBezTo>
                  <a:cubicBezTo>
                    <a:pt x="324" y="745"/>
                    <a:pt x="380" y="756"/>
                    <a:pt x="412" y="764"/>
                  </a:cubicBezTo>
                  <a:cubicBezTo>
                    <a:pt x="444" y="772"/>
                    <a:pt x="527" y="788"/>
                    <a:pt x="559" y="793"/>
                  </a:cubicBezTo>
                  <a:cubicBezTo>
                    <a:pt x="575" y="796"/>
                    <a:pt x="838" y="791"/>
                    <a:pt x="1045" y="820"/>
                  </a:cubicBezTo>
                  <a:cubicBezTo>
                    <a:pt x="1265" y="850"/>
                    <a:pt x="1429" y="914"/>
                    <a:pt x="1429" y="914"/>
                  </a:cubicBezTo>
                  <a:cubicBezTo>
                    <a:pt x="1429" y="914"/>
                    <a:pt x="1341" y="814"/>
                    <a:pt x="895" y="788"/>
                  </a:cubicBezTo>
                  <a:cubicBezTo>
                    <a:pt x="843" y="782"/>
                    <a:pt x="624" y="756"/>
                    <a:pt x="607" y="753"/>
                  </a:cubicBezTo>
                  <a:close/>
                  <a:moveTo>
                    <a:pt x="1308" y="569"/>
                  </a:moveTo>
                  <a:cubicBezTo>
                    <a:pt x="1272" y="539"/>
                    <a:pt x="1106" y="416"/>
                    <a:pt x="1068" y="388"/>
                  </a:cubicBezTo>
                  <a:cubicBezTo>
                    <a:pt x="1031" y="360"/>
                    <a:pt x="918" y="275"/>
                    <a:pt x="891" y="247"/>
                  </a:cubicBezTo>
                  <a:cubicBezTo>
                    <a:pt x="864" y="219"/>
                    <a:pt x="788" y="161"/>
                    <a:pt x="770" y="148"/>
                  </a:cubicBezTo>
                  <a:cubicBezTo>
                    <a:pt x="751" y="135"/>
                    <a:pt x="732" y="124"/>
                    <a:pt x="719" y="111"/>
                  </a:cubicBezTo>
                  <a:cubicBezTo>
                    <a:pt x="706" y="97"/>
                    <a:pt x="675" y="89"/>
                    <a:pt x="660" y="79"/>
                  </a:cubicBezTo>
                  <a:cubicBezTo>
                    <a:pt x="646" y="68"/>
                    <a:pt x="615" y="52"/>
                    <a:pt x="600" y="49"/>
                  </a:cubicBezTo>
                  <a:cubicBezTo>
                    <a:pt x="586" y="47"/>
                    <a:pt x="555" y="26"/>
                    <a:pt x="506" y="0"/>
                  </a:cubicBezTo>
                  <a:cubicBezTo>
                    <a:pt x="477" y="13"/>
                    <a:pt x="452" y="32"/>
                    <a:pt x="431" y="54"/>
                  </a:cubicBezTo>
                  <a:cubicBezTo>
                    <a:pt x="440" y="49"/>
                    <a:pt x="448" y="44"/>
                    <a:pt x="458" y="40"/>
                  </a:cubicBezTo>
                  <a:cubicBezTo>
                    <a:pt x="507" y="66"/>
                    <a:pt x="538" y="87"/>
                    <a:pt x="552" y="89"/>
                  </a:cubicBezTo>
                  <a:cubicBezTo>
                    <a:pt x="567" y="92"/>
                    <a:pt x="598" y="108"/>
                    <a:pt x="612" y="119"/>
                  </a:cubicBezTo>
                  <a:cubicBezTo>
                    <a:pt x="627" y="129"/>
                    <a:pt x="658" y="137"/>
                    <a:pt x="671" y="151"/>
                  </a:cubicBezTo>
                  <a:cubicBezTo>
                    <a:pt x="684" y="164"/>
                    <a:pt x="703" y="175"/>
                    <a:pt x="722" y="188"/>
                  </a:cubicBezTo>
                  <a:cubicBezTo>
                    <a:pt x="740" y="201"/>
                    <a:pt x="816" y="259"/>
                    <a:pt x="843" y="287"/>
                  </a:cubicBezTo>
                  <a:cubicBezTo>
                    <a:pt x="870" y="315"/>
                    <a:pt x="983" y="400"/>
                    <a:pt x="1020" y="428"/>
                  </a:cubicBezTo>
                  <a:cubicBezTo>
                    <a:pt x="1058" y="456"/>
                    <a:pt x="1224" y="579"/>
                    <a:pt x="1260" y="609"/>
                  </a:cubicBezTo>
                  <a:cubicBezTo>
                    <a:pt x="1296" y="640"/>
                    <a:pt x="1501" y="797"/>
                    <a:pt x="1531" y="802"/>
                  </a:cubicBezTo>
                  <a:cubicBezTo>
                    <a:pt x="1531" y="745"/>
                    <a:pt x="1531" y="745"/>
                    <a:pt x="1531" y="745"/>
                  </a:cubicBezTo>
                  <a:cubicBezTo>
                    <a:pt x="1502" y="740"/>
                    <a:pt x="1344" y="600"/>
                    <a:pt x="1308" y="569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25">
              <a:extLst>
                <a:ext uri="{FF2B5EF4-FFF2-40B4-BE49-F238E27FC236}">
                  <a16:creationId xmlns:a16="http://schemas.microsoft.com/office/drawing/2014/main" id="{E9AC41D6-9E8A-4235-81E0-AD146E40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71"/>
              <a:ext cx="1257" cy="683"/>
            </a:xfrm>
            <a:custGeom>
              <a:avLst/>
              <a:gdLst>
                <a:gd name="T0" fmla="*/ 411 w 1576"/>
                <a:gd name="T1" fmla="*/ 258 h 856"/>
                <a:gd name="T2" fmla="*/ 274 w 1576"/>
                <a:gd name="T3" fmla="*/ 200 h 856"/>
                <a:gd name="T4" fmla="*/ 231 w 1576"/>
                <a:gd name="T5" fmla="*/ 195 h 856"/>
                <a:gd name="T6" fmla="*/ 181 w 1576"/>
                <a:gd name="T7" fmla="*/ 218 h 856"/>
                <a:gd name="T8" fmla="*/ 132 w 1576"/>
                <a:gd name="T9" fmla="*/ 152 h 856"/>
                <a:gd name="T10" fmla="*/ 102 w 1576"/>
                <a:gd name="T11" fmla="*/ 121 h 856"/>
                <a:gd name="T12" fmla="*/ 45 w 1576"/>
                <a:gd name="T13" fmla="*/ 73 h 856"/>
                <a:gd name="T14" fmla="*/ 17 w 1576"/>
                <a:gd name="T15" fmla="*/ 52 h 856"/>
                <a:gd name="T16" fmla="*/ 23 w 1576"/>
                <a:gd name="T17" fmla="*/ 44 h 856"/>
                <a:gd name="T18" fmla="*/ 6 w 1576"/>
                <a:gd name="T19" fmla="*/ 29 h 856"/>
                <a:gd name="T20" fmla="*/ 8 w 1576"/>
                <a:gd name="T21" fmla="*/ 19 h 856"/>
                <a:gd name="T22" fmla="*/ 7 w 1576"/>
                <a:gd name="T23" fmla="*/ 9 h 856"/>
                <a:gd name="T24" fmla="*/ 6 w 1576"/>
                <a:gd name="T25" fmla="*/ 0 h 856"/>
                <a:gd name="T26" fmla="*/ 4 w 1576"/>
                <a:gd name="T27" fmla="*/ 2 h 856"/>
                <a:gd name="T28" fmla="*/ 6 w 1576"/>
                <a:gd name="T29" fmla="*/ 16 h 856"/>
                <a:gd name="T30" fmla="*/ 4 w 1576"/>
                <a:gd name="T31" fmla="*/ 30 h 856"/>
                <a:gd name="T32" fmla="*/ 5 w 1576"/>
                <a:gd name="T33" fmla="*/ 41 h 856"/>
                <a:gd name="T34" fmla="*/ 14 w 1576"/>
                <a:gd name="T35" fmla="*/ 48 h 856"/>
                <a:gd name="T36" fmla="*/ 19 w 1576"/>
                <a:gd name="T37" fmla="*/ 64 h 856"/>
                <a:gd name="T38" fmla="*/ 28 w 1576"/>
                <a:gd name="T39" fmla="*/ 72 h 856"/>
                <a:gd name="T40" fmla="*/ 41 w 1576"/>
                <a:gd name="T41" fmla="*/ 95 h 856"/>
                <a:gd name="T42" fmla="*/ 99 w 1576"/>
                <a:gd name="T43" fmla="*/ 143 h 856"/>
                <a:gd name="T44" fmla="*/ 129 w 1576"/>
                <a:gd name="T45" fmla="*/ 174 h 856"/>
                <a:gd name="T46" fmla="*/ 177 w 1576"/>
                <a:gd name="T47" fmla="*/ 229 h 856"/>
                <a:gd name="T48" fmla="*/ 227 w 1576"/>
                <a:gd name="T49" fmla="*/ 215 h 856"/>
                <a:gd name="T50" fmla="*/ 270 w 1576"/>
                <a:gd name="T51" fmla="*/ 206 h 856"/>
                <a:gd name="T52" fmla="*/ 408 w 1576"/>
                <a:gd name="T53" fmla="*/ 279 h 856"/>
                <a:gd name="T54" fmla="*/ 506 w 1576"/>
                <a:gd name="T55" fmla="*/ 330 h 856"/>
                <a:gd name="T56" fmla="*/ 629 w 1576"/>
                <a:gd name="T57" fmla="*/ 338 h 856"/>
                <a:gd name="T58" fmla="*/ 636 w 1576"/>
                <a:gd name="T59" fmla="*/ 338 h 856"/>
                <a:gd name="T60" fmla="*/ 632 w 1576"/>
                <a:gd name="T61" fmla="*/ 316 h 856"/>
                <a:gd name="T62" fmla="*/ 513 w 1576"/>
                <a:gd name="T63" fmla="*/ 324 h 856"/>
                <a:gd name="T64" fmla="*/ 411 w 1576"/>
                <a:gd name="T65" fmla="*/ 258 h 8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76" h="856">
                  <a:moveTo>
                    <a:pt x="1016" y="636"/>
                  </a:moveTo>
                  <a:cubicBezTo>
                    <a:pt x="958" y="606"/>
                    <a:pt x="730" y="520"/>
                    <a:pt x="676" y="493"/>
                  </a:cubicBezTo>
                  <a:cubicBezTo>
                    <a:pt x="622" y="466"/>
                    <a:pt x="598" y="454"/>
                    <a:pt x="570" y="480"/>
                  </a:cubicBezTo>
                  <a:cubicBezTo>
                    <a:pt x="541" y="506"/>
                    <a:pt x="489" y="542"/>
                    <a:pt x="446" y="536"/>
                  </a:cubicBezTo>
                  <a:cubicBezTo>
                    <a:pt x="384" y="528"/>
                    <a:pt x="340" y="405"/>
                    <a:pt x="326" y="376"/>
                  </a:cubicBezTo>
                  <a:cubicBezTo>
                    <a:pt x="312" y="348"/>
                    <a:pt x="279" y="321"/>
                    <a:pt x="253" y="299"/>
                  </a:cubicBezTo>
                  <a:cubicBezTo>
                    <a:pt x="227" y="277"/>
                    <a:pt x="132" y="199"/>
                    <a:pt x="110" y="180"/>
                  </a:cubicBezTo>
                  <a:cubicBezTo>
                    <a:pt x="88" y="161"/>
                    <a:pt x="42" y="139"/>
                    <a:pt x="40" y="128"/>
                  </a:cubicBezTo>
                  <a:cubicBezTo>
                    <a:pt x="38" y="117"/>
                    <a:pt x="70" y="117"/>
                    <a:pt x="57" y="108"/>
                  </a:cubicBezTo>
                  <a:cubicBezTo>
                    <a:pt x="19" y="120"/>
                    <a:pt x="14" y="71"/>
                    <a:pt x="14" y="71"/>
                  </a:cubicBezTo>
                  <a:cubicBezTo>
                    <a:pt x="14" y="71"/>
                    <a:pt x="24" y="59"/>
                    <a:pt x="19" y="47"/>
                  </a:cubicBezTo>
                  <a:cubicBezTo>
                    <a:pt x="14" y="35"/>
                    <a:pt x="18" y="21"/>
                    <a:pt x="18" y="21"/>
                  </a:cubicBezTo>
                  <a:cubicBezTo>
                    <a:pt x="14" y="12"/>
                    <a:pt x="13" y="5"/>
                    <a:pt x="14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8" y="9"/>
                    <a:pt x="6" y="29"/>
                    <a:pt x="14" y="39"/>
                  </a:cubicBezTo>
                  <a:cubicBezTo>
                    <a:pt x="14" y="39"/>
                    <a:pt x="0" y="50"/>
                    <a:pt x="10" y="74"/>
                  </a:cubicBezTo>
                  <a:cubicBezTo>
                    <a:pt x="10" y="74"/>
                    <a:pt x="7" y="88"/>
                    <a:pt x="12" y="100"/>
                  </a:cubicBezTo>
                  <a:cubicBezTo>
                    <a:pt x="17" y="112"/>
                    <a:pt x="32" y="118"/>
                    <a:pt x="32" y="118"/>
                  </a:cubicBezTo>
                  <a:cubicBezTo>
                    <a:pt x="32" y="118"/>
                    <a:pt x="34" y="148"/>
                    <a:pt x="47" y="157"/>
                  </a:cubicBezTo>
                  <a:cubicBezTo>
                    <a:pt x="59" y="165"/>
                    <a:pt x="67" y="166"/>
                    <a:pt x="69" y="177"/>
                  </a:cubicBezTo>
                  <a:cubicBezTo>
                    <a:pt x="71" y="189"/>
                    <a:pt x="81" y="214"/>
                    <a:pt x="103" y="234"/>
                  </a:cubicBezTo>
                  <a:cubicBezTo>
                    <a:pt x="125" y="253"/>
                    <a:pt x="220" y="330"/>
                    <a:pt x="246" y="352"/>
                  </a:cubicBezTo>
                  <a:cubicBezTo>
                    <a:pt x="272" y="374"/>
                    <a:pt x="305" y="401"/>
                    <a:pt x="319" y="429"/>
                  </a:cubicBezTo>
                  <a:cubicBezTo>
                    <a:pt x="333" y="458"/>
                    <a:pt x="374" y="557"/>
                    <a:pt x="436" y="565"/>
                  </a:cubicBezTo>
                  <a:cubicBezTo>
                    <a:pt x="478" y="570"/>
                    <a:pt x="534" y="560"/>
                    <a:pt x="562" y="533"/>
                  </a:cubicBezTo>
                  <a:cubicBezTo>
                    <a:pt x="591" y="507"/>
                    <a:pt x="613" y="481"/>
                    <a:pt x="667" y="508"/>
                  </a:cubicBezTo>
                  <a:cubicBezTo>
                    <a:pt x="721" y="535"/>
                    <a:pt x="951" y="659"/>
                    <a:pt x="1009" y="689"/>
                  </a:cubicBezTo>
                  <a:cubicBezTo>
                    <a:pt x="1067" y="718"/>
                    <a:pt x="1211" y="793"/>
                    <a:pt x="1250" y="813"/>
                  </a:cubicBezTo>
                  <a:cubicBezTo>
                    <a:pt x="1315" y="846"/>
                    <a:pt x="1462" y="856"/>
                    <a:pt x="1553" y="832"/>
                  </a:cubicBezTo>
                  <a:cubicBezTo>
                    <a:pt x="1574" y="832"/>
                    <a:pt x="1574" y="832"/>
                    <a:pt x="1574" y="832"/>
                  </a:cubicBezTo>
                  <a:cubicBezTo>
                    <a:pt x="1576" y="814"/>
                    <a:pt x="1562" y="797"/>
                    <a:pt x="1562" y="780"/>
                  </a:cubicBezTo>
                  <a:cubicBezTo>
                    <a:pt x="1472" y="803"/>
                    <a:pt x="1333" y="831"/>
                    <a:pt x="1268" y="799"/>
                  </a:cubicBezTo>
                  <a:cubicBezTo>
                    <a:pt x="1229" y="779"/>
                    <a:pt x="1074" y="665"/>
                    <a:pt x="1016" y="63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26">
              <a:extLst>
                <a:ext uri="{FF2B5EF4-FFF2-40B4-BE49-F238E27FC236}">
                  <a16:creationId xmlns:a16="http://schemas.microsoft.com/office/drawing/2014/main" id="{A796F755-7136-4F30-966F-6603C4D0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3168"/>
              <a:ext cx="102" cy="38"/>
            </a:xfrm>
            <a:custGeom>
              <a:avLst/>
              <a:gdLst>
                <a:gd name="T0" fmla="*/ 0 w 127"/>
                <a:gd name="T1" fmla="*/ 0 h 48"/>
                <a:gd name="T2" fmla="*/ 11 w 127"/>
                <a:gd name="T3" fmla="*/ 2 h 48"/>
                <a:gd name="T4" fmla="*/ 22 w 127"/>
                <a:gd name="T5" fmla="*/ 4 h 48"/>
                <a:gd name="T6" fmla="*/ 35 w 127"/>
                <a:gd name="T7" fmla="*/ 10 h 48"/>
                <a:gd name="T8" fmla="*/ 48 w 127"/>
                <a:gd name="T9" fmla="*/ 18 h 48"/>
                <a:gd name="T10" fmla="*/ 53 w 127"/>
                <a:gd name="T11" fmla="*/ 19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4" y="5"/>
                    <a:pt x="19" y="5"/>
                    <a:pt x="26" y="5"/>
                  </a:cubicBezTo>
                  <a:cubicBezTo>
                    <a:pt x="35" y="4"/>
                    <a:pt x="43" y="6"/>
                    <a:pt x="52" y="9"/>
                  </a:cubicBezTo>
                  <a:cubicBezTo>
                    <a:pt x="63" y="13"/>
                    <a:pt x="73" y="19"/>
                    <a:pt x="83" y="25"/>
                  </a:cubicBezTo>
                  <a:cubicBezTo>
                    <a:pt x="94" y="32"/>
                    <a:pt x="105" y="41"/>
                    <a:pt x="117" y="45"/>
                  </a:cubicBezTo>
                  <a:cubicBezTo>
                    <a:pt x="120" y="46"/>
                    <a:pt x="124" y="46"/>
                    <a:pt x="127" y="4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27">
              <a:extLst>
                <a:ext uri="{FF2B5EF4-FFF2-40B4-BE49-F238E27FC236}">
                  <a16:creationId xmlns:a16="http://schemas.microsoft.com/office/drawing/2014/main" id="{480BB68B-9A9F-4015-8491-5564E6AC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3208"/>
              <a:ext cx="13" cy="4"/>
            </a:xfrm>
            <a:custGeom>
              <a:avLst/>
              <a:gdLst>
                <a:gd name="T0" fmla="*/ 0 w 16"/>
                <a:gd name="T1" fmla="*/ 0 h 4"/>
                <a:gd name="T2" fmla="*/ 7 w 16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5" y="1"/>
                    <a:pt x="11" y="2"/>
                    <a:pt x="16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28">
              <a:extLst>
                <a:ext uri="{FF2B5EF4-FFF2-40B4-BE49-F238E27FC236}">
                  <a16:creationId xmlns:a16="http://schemas.microsoft.com/office/drawing/2014/main" id="{398D4B01-35FF-4558-B45A-A7B6F898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3149"/>
              <a:ext cx="42" cy="16"/>
            </a:xfrm>
            <a:custGeom>
              <a:avLst/>
              <a:gdLst>
                <a:gd name="T0" fmla="*/ 0 w 53"/>
                <a:gd name="T1" fmla="*/ 0 h 21"/>
                <a:gd name="T2" fmla="*/ 10 w 53"/>
                <a:gd name="T3" fmla="*/ 6 h 21"/>
                <a:gd name="T4" fmla="*/ 21 w 53"/>
                <a:gd name="T5" fmla="*/ 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1">
                  <a:moveTo>
                    <a:pt x="0" y="0"/>
                  </a:moveTo>
                  <a:cubicBezTo>
                    <a:pt x="8" y="5"/>
                    <a:pt x="17" y="15"/>
                    <a:pt x="26" y="18"/>
                  </a:cubicBezTo>
                  <a:cubicBezTo>
                    <a:pt x="35" y="21"/>
                    <a:pt x="47" y="16"/>
                    <a:pt x="53" y="1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129">
              <a:extLst>
                <a:ext uri="{FF2B5EF4-FFF2-40B4-BE49-F238E27FC236}">
                  <a16:creationId xmlns:a16="http://schemas.microsoft.com/office/drawing/2014/main" id="{02E88BC4-0F15-4A3E-9A76-7087CE6D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196"/>
              <a:ext cx="99" cy="20"/>
            </a:xfrm>
            <a:custGeom>
              <a:avLst/>
              <a:gdLst>
                <a:gd name="T0" fmla="*/ 0 w 124"/>
                <a:gd name="T1" fmla="*/ 3 h 25"/>
                <a:gd name="T2" fmla="*/ 11 w 124"/>
                <a:gd name="T3" fmla="*/ 3 h 25"/>
                <a:gd name="T4" fmla="*/ 23 w 124"/>
                <a:gd name="T5" fmla="*/ 1 h 25"/>
                <a:gd name="T6" fmla="*/ 37 w 124"/>
                <a:gd name="T7" fmla="*/ 6 h 25"/>
                <a:gd name="T8" fmla="*/ 44 w 124"/>
                <a:gd name="T9" fmla="*/ 9 h 25"/>
                <a:gd name="T10" fmla="*/ 50 w 124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5">
                  <a:moveTo>
                    <a:pt x="0" y="7"/>
                  </a:moveTo>
                  <a:cubicBezTo>
                    <a:pt x="9" y="2"/>
                    <a:pt x="19" y="8"/>
                    <a:pt x="29" y="7"/>
                  </a:cubicBezTo>
                  <a:cubicBezTo>
                    <a:pt x="39" y="6"/>
                    <a:pt x="46" y="0"/>
                    <a:pt x="56" y="1"/>
                  </a:cubicBezTo>
                  <a:cubicBezTo>
                    <a:pt x="68" y="2"/>
                    <a:pt x="82" y="9"/>
                    <a:pt x="92" y="14"/>
                  </a:cubicBezTo>
                  <a:cubicBezTo>
                    <a:pt x="97" y="17"/>
                    <a:pt x="102" y="22"/>
                    <a:pt x="108" y="23"/>
                  </a:cubicBezTo>
                  <a:cubicBezTo>
                    <a:pt x="114" y="25"/>
                    <a:pt x="119" y="20"/>
                    <a:pt x="124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130">
              <a:extLst>
                <a:ext uri="{FF2B5EF4-FFF2-40B4-BE49-F238E27FC236}">
                  <a16:creationId xmlns:a16="http://schemas.microsoft.com/office/drawing/2014/main" id="{2FB3C6BE-9794-4092-82F3-29D9314C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3201"/>
              <a:ext cx="17" cy="12"/>
            </a:xfrm>
            <a:custGeom>
              <a:avLst/>
              <a:gdLst>
                <a:gd name="T0" fmla="*/ 0 w 21"/>
                <a:gd name="T1" fmla="*/ 0 h 15"/>
                <a:gd name="T2" fmla="*/ 2 w 21"/>
                <a:gd name="T3" fmla="*/ 4 h 15"/>
                <a:gd name="T4" fmla="*/ 5 w 21"/>
                <a:gd name="T5" fmla="*/ 5 h 15"/>
                <a:gd name="T6" fmla="*/ 9 w 21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1" y="3"/>
                    <a:pt x="1" y="7"/>
                    <a:pt x="2" y="9"/>
                  </a:cubicBezTo>
                  <a:cubicBezTo>
                    <a:pt x="3" y="12"/>
                    <a:pt x="8" y="13"/>
                    <a:pt x="11" y="13"/>
                  </a:cubicBezTo>
                  <a:cubicBezTo>
                    <a:pt x="18" y="15"/>
                    <a:pt x="21" y="10"/>
                    <a:pt x="2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31">
              <a:extLst>
                <a:ext uri="{FF2B5EF4-FFF2-40B4-BE49-F238E27FC236}">
                  <a16:creationId xmlns:a16="http://schemas.microsoft.com/office/drawing/2014/main" id="{8B953AFE-ECEC-4C41-9F0F-963D4F23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3170"/>
              <a:ext cx="16" cy="14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5 h 18"/>
                <a:gd name="T4" fmla="*/ 6 w 20"/>
                <a:gd name="T5" fmla="*/ 5 h 18"/>
                <a:gd name="T6" fmla="*/ 8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7" y="15"/>
                    <a:pt x="11" y="18"/>
                    <a:pt x="15" y="15"/>
                  </a:cubicBezTo>
                  <a:cubicBezTo>
                    <a:pt x="18" y="12"/>
                    <a:pt x="20" y="6"/>
                    <a:pt x="20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132">
              <a:extLst>
                <a:ext uri="{FF2B5EF4-FFF2-40B4-BE49-F238E27FC236}">
                  <a16:creationId xmlns:a16="http://schemas.microsoft.com/office/drawing/2014/main" id="{7BC347F3-0AF5-405E-AD93-DA0CA65F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223"/>
              <a:ext cx="79" cy="10"/>
            </a:xfrm>
            <a:custGeom>
              <a:avLst/>
              <a:gdLst>
                <a:gd name="T0" fmla="*/ 0 w 99"/>
                <a:gd name="T1" fmla="*/ 4 h 13"/>
                <a:gd name="T2" fmla="*/ 9 w 99"/>
                <a:gd name="T3" fmla="*/ 2 h 13"/>
                <a:gd name="T4" fmla="*/ 18 w 99"/>
                <a:gd name="T5" fmla="*/ 1 h 13"/>
                <a:gd name="T6" fmla="*/ 29 w 99"/>
                <a:gd name="T7" fmla="*/ 2 h 13"/>
                <a:gd name="T8" fmla="*/ 40 w 99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3">
                  <a:moveTo>
                    <a:pt x="0" y="10"/>
                  </a:moveTo>
                  <a:cubicBezTo>
                    <a:pt x="5" y="4"/>
                    <a:pt x="15" y="3"/>
                    <a:pt x="22" y="3"/>
                  </a:cubicBezTo>
                  <a:cubicBezTo>
                    <a:pt x="29" y="2"/>
                    <a:pt x="36" y="1"/>
                    <a:pt x="44" y="1"/>
                  </a:cubicBezTo>
                  <a:cubicBezTo>
                    <a:pt x="54" y="0"/>
                    <a:pt x="63" y="2"/>
                    <a:pt x="72" y="5"/>
                  </a:cubicBezTo>
                  <a:cubicBezTo>
                    <a:pt x="82" y="9"/>
                    <a:pt x="88" y="13"/>
                    <a:pt x="99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33">
              <a:extLst>
                <a:ext uri="{FF2B5EF4-FFF2-40B4-BE49-F238E27FC236}">
                  <a16:creationId xmlns:a16="http://schemas.microsoft.com/office/drawing/2014/main" id="{D05F36CA-0DFA-441E-857F-FE55767D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226"/>
              <a:ext cx="15" cy="17"/>
            </a:xfrm>
            <a:custGeom>
              <a:avLst/>
              <a:gdLst>
                <a:gd name="T0" fmla="*/ 8 w 18"/>
                <a:gd name="T1" fmla="*/ 0 h 22"/>
                <a:gd name="T2" fmla="*/ 3 w 18"/>
                <a:gd name="T3" fmla="*/ 7 h 22"/>
                <a:gd name="T4" fmla="*/ 0 w 18"/>
                <a:gd name="T5" fmla="*/ 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7" y="0"/>
                  </a:moveTo>
                  <a:cubicBezTo>
                    <a:pt x="18" y="7"/>
                    <a:pt x="16" y="22"/>
                    <a:pt x="5" y="19"/>
                  </a:cubicBezTo>
                  <a:cubicBezTo>
                    <a:pt x="3" y="15"/>
                    <a:pt x="2" y="1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134">
              <a:extLst>
                <a:ext uri="{FF2B5EF4-FFF2-40B4-BE49-F238E27FC236}">
                  <a16:creationId xmlns:a16="http://schemas.microsoft.com/office/drawing/2014/main" id="{DAF6BC81-8ED7-4927-B485-39B502ED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255"/>
              <a:ext cx="66" cy="12"/>
            </a:xfrm>
            <a:custGeom>
              <a:avLst/>
              <a:gdLst>
                <a:gd name="T0" fmla="*/ 0 w 82"/>
                <a:gd name="T1" fmla="*/ 4 h 16"/>
                <a:gd name="T2" fmla="*/ 8 w 82"/>
                <a:gd name="T3" fmla="*/ 2 h 16"/>
                <a:gd name="T4" fmla="*/ 16 w 82"/>
                <a:gd name="T5" fmla="*/ 2 h 16"/>
                <a:gd name="T6" fmla="*/ 35 w 82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">
                  <a:moveTo>
                    <a:pt x="0" y="12"/>
                  </a:moveTo>
                  <a:cubicBezTo>
                    <a:pt x="7" y="9"/>
                    <a:pt x="12" y="7"/>
                    <a:pt x="20" y="6"/>
                  </a:cubicBezTo>
                  <a:cubicBezTo>
                    <a:pt x="26" y="6"/>
                    <a:pt x="32" y="6"/>
                    <a:pt x="39" y="4"/>
                  </a:cubicBezTo>
                  <a:cubicBezTo>
                    <a:pt x="54" y="0"/>
                    <a:pt x="69" y="9"/>
                    <a:pt x="82" y="1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135">
              <a:extLst>
                <a:ext uri="{FF2B5EF4-FFF2-40B4-BE49-F238E27FC236}">
                  <a16:creationId xmlns:a16="http://schemas.microsoft.com/office/drawing/2014/main" id="{AAB4A054-0E5C-4A07-81E9-B0CFFEE3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259"/>
              <a:ext cx="17" cy="12"/>
            </a:xfrm>
            <a:custGeom>
              <a:avLst/>
              <a:gdLst>
                <a:gd name="T0" fmla="*/ 7 w 22"/>
                <a:gd name="T1" fmla="*/ 0 h 14"/>
                <a:gd name="T2" fmla="*/ 4 w 22"/>
                <a:gd name="T3" fmla="*/ 8 h 14"/>
                <a:gd name="T4" fmla="*/ 0 w 22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4">
                  <a:moveTo>
                    <a:pt x="18" y="0"/>
                  </a:moveTo>
                  <a:cubicBezTo>
                    <a:pt x="22" y="7"/>
                    <a:pt x="19" y="13"/>
                    <a:pt x="12" y="14"/>
                  </a:cubicBezTo>
                  <a:cubicBezTo>
                    <a:pt x="4" y="14"/>
                    <a:pt x="6" y="7"/>
                    <a:pt x="0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136">
              <a:extLst>
                <a:ext uri="{FF2B5EF4-FFF2-40B4-BE49-F238E27FC236}">
                  <a16:creationId xmlns:a16="http://schemas.microsoft.com/office/drawing/2014/main" id="{3092AE19-E8CD-4B2A-AE99-247131EB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3438"/>
              <a:ext cx="34" cy="50"/>
            </a:xfrm>
            <a:custGeom>
              <a:avLst/>
              <a:gdLst>
                <a:gd name="T0" fmla="*/ 9 w 42"/>
                <a:gd name="T1" fmla="*/ 0 h 63"/>
                <a:gd name="T2" fmla="*/ 19 w 42"/>
                <a:gd name="T3" fmla="*/ 25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63">
                  <a:moveTo>
                    <a:pt x="21" y="0"/>
                  </a:moveTo>
                  <a:cubicBezTo>
                    <a:pt x="0" y="25"/>
                    <a:pt x="22" y="49"/>
                    <a:pt x="42" y="6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137">
              <a:extLst>
                <a:ext uri="{FF2B5EF4-FFF2-40B4-BE49-F238E27FC236}">
                  <a16:creationId xmlns:a16="http://schemas.microsoft.com/office/drawing/2014/main" id="{E59CEB30-D2EA-414A-81D0-78F06E97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511"/>
              <a:ext cx="105" cy="32"/>
            </a:xfrm>
            <a:custGeom>
              <a:avLst/>
              <a:gdLst>
                <a:gd name="T0" fmla="*/ 0 w 132"/>
                <a:gd name="T1" fmla="*/ 0 h 41"/>
                <a:gd name="T2" fmla="*/ 14 w 132"/>
                <a:gd name="T3" fmla="*/ 3 h 41"/>
                <a:gd name="T4" fmla="*/ 29 w 132"/>
                <a:gd name="T5" fmla="*/ 7 h 41"/>
                <a:gd name="T6" fmla="*/ 53 w 132"/>
                <a:gd name="T7" fmla="*/ 16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1">
                  <a:moveTo>
                    <a:pt x="0" y="0"/>
                  </a:moveTo>
                  <a:cubicBezTo>
                    <a:pt x="12" y="4"/>
                    <a:pt x="24" y="4"/>
                    <a:pt x="36" y="8"/>
                  </a:cubicBezTo>
                  <a:cubicBezTo>
                    <a:pt x="48" y="13"/>
                    <a:pt x="60" y="16"/>
                    <a:pt x="72" y="20"/>
                  </a:cubicBezTo>
                  <a:cubicBezTo>
                    <a:pt x="91" y="26"/>
                    <a:pt x="116" y="29"/>
                    <a:pt x="132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138">
              <a:extLst>
                <a:ext uri="{FF2B5EF4-FFF2-40B4-BE49-F238E27FC236}">
                  <a16:creationId xmlns:a16="http://schemas.microsoft.com/office/drawing/2014/main" id="{EC7D732C-B4DD-4997-A824-37E6BA50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3466"/>
              <a:ext cx="166" cy="134"/>
            </a:xfrm>
            <a:custGeom>
              <a:avLst/>
              <a:gdLst>
                <a:gd name="T0" fmla="*/ 83 w 209"/>
                <a:gd name="T1" fmla="*/ 43 h 168"/>
                <a:gd name="T2" fmla="*/ 40 w 209"/>
                <a:gd name="T3" fmla="*/ 29 h 168"/>
                <a:gd name="T4" fmla="*/ 0 w 209"/>
                <a:gd name="T5" fmla="*/ 0 h 168"/>
                <a:gd name="T6" fmla="*/ 14 w 209"/>
                <a:gd name="T7" fmla="*/ 18 h 168"/>
                <a:gd name="T8" fmla="*/ 29 w 209"/>
                <a:gd name="T9" fmla="*/ 29 h 168"/>
                <a:gd name="T10" fmla="*/ 51 w 209"/>
                <a:gd name="T11" fmla="*/ 40 h 168"/>
                <a:gd name="T12" fmla="*/ 29 w 209"/>
                <a:gd name="T13" fmla="*/ 68 h 168"/>
                <a:gd name="T14" fmla="*/ 80 w 209"/>
                <a:gd name="T15" fmla="*/ 47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68">
                  <a:moveTo>
                    <a:pt x="209" y="107"/>
                  </a:moveTo>
                  <a:cubicBezTo>
                    <a:pt x="191" y="79"/>
                    <a:pt x="128" y="78"/>
                    <a:pt x="99" y="72"/>
                  </a:cubicBezTo>
                  <a:cubicBezTo>
                    <a:pt x="59" y="63"/>
                    <a:pt x="23" y="34"/>
                    <a:pt x="0" y="0"/>
                  </a:cubicBezTo>
                  <a:cubicBezTo>
                    <a:pt x="4" y="13"/>
                    <a:pt x="25" y="32"/>
                    <a:pt x="35" y="43"/>
                  </a:cubicBezTo>
                  <a:cubicBezTo>
                    <a:pt x="46" y="54"/>
                    <a:pt x="59" y="63"/>
                    <a:pt x="72" y="71"/>
                  </a:cubicBezTo>
                  <a:cubicBezTo>
                    <a:pt x="87" y="80"/>
                    <a:pt x="118" y="84"/>
                    <a:pt x="127" y="99"/>
                  </a:cubicBezTo>
                  <a:cubicBezTo>
                    <a:pt x="140" y="123"/>
                    <a:pt x="88" y="154"/>
                    <a:pt x="74" y="168"/>
                  </a:cubicBezTo>
                  <a:cubicBezTo>
                    <a:pt x="121" y="165"/>
                    <a:pt x="154" y="111"/>
                    <a:pt x="201" y="11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139">
              <a:extLst>
                <a:ext uri="{FF2B5EF4-FFF2-40B4-BE49-F238E27FC236}">
                  <a16:creationId xmlns:a16="http://schemas.microsoft.com/office/drawing/2014/main" id="{DFA43AAE-FAE7-4A7C-8704-4D466233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3175"/>
              <a:ext cx="48" cy="26"/>
            </a:xfrm>
            <a:custGeom>
              <a:avLst/>
              <a:gdLst>
                <a:gd name="T0" fmla="*/ 0 w 60"/>
                <a:gd name="T1" fmla="*/ 0 h 33"/>
                <a:gd name="T2" fmla="*/ 11 w 60"/>
                <a:gd name="T3" fmla="*/ 8 h 33"/>
                <a:gd name="T4" fmla="*/ 24 w 60"/>
                <a:gd name="T5" fmla="*/ 13 h 33"/>
                <a:gd name="T6" fmla="*/ 11 w 60"/>
                <a:gd name="T7" fmla="*/ 6 h 33"/>
                <a:gd name="T8" fmla="*/ 1 w 6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3">
                  <a:moveTo>
                    <a:pt x="0" y="0"/>
                  </a:moveTo>
                  <a:cubicBezTo>
                    <a:pt x="6" y="8"/>
                    <a:pt x="21" y="14"/>
                    <a:pt x="29" y="21"/>
                  </a:cubicBezTo>
                  <a:cubicBezTo>
                    <a:pt x="37" y="27"/>
                    <a:pt x="50" y="33"/>
                    <a:pt x="60" y="32"/>
                  </a:cubicBezTo>
                  <a:cubicBezTo>
                    <a:pt x="48" y="31"/>
                    <a:pt x="38" y="22"/>
                    <a:pt x="29" y="16"/>
                  </a:cubicBezTo>
                  <a:cubicBezTo>
                    <a:pt x="20" y="10"/>
                    <a:pt x="11" y="6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140">
              <a:extLst>
                <a:ext uri="{FF2B5EF4-FFF2-40B4-BE49-F238E27FC236}">
                  <a16:creationId xmlns:a16="http://schemas.microsoft.com/office/drawing/2014/main" id="{C42053F8-B2B4-4A26-B59A-D2C08375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3200"/>
              <a:ext cx="28" cy="11"/>
            </a:xfrm>
            <a:custGeom>
              <a:avLst/>
              <a:gdLst>
                <a:gd name="T0" fmla="*/ 0 w 35"/>
                <a:gd name="T1" fmla="*/ 0 h 13"/>
                <a:gd name="T2" fmla="*/ 7 w 35"/>
                <a:gd name="T3" fmla="*/ 6 h 13"/>
                <a:gd name="T4" fmla="*/ 14 w 35"/>
                <a:gd name="T5" fmla="*/ 6 h 13"/>
                <a:gd name="T6" fmla="*/ 6 w 35"/>
                <a:gd name="T7" fmla="*/ 3 h 13"/>
                <a:gd name="T8" fmla="*/ 2 w 35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3">
                  <a:moveTo>
                    <a:pt x="0" y="0"/>
                  </a:moveTo>
                  <a:cubicBezTo>
                    <a:pt x="6" y="3"/>
                    <a:pt x="12" y="9"/>
                    <a:pt x="18" y="11"/>
                  </a:cubicBezTo>
                  <a:cubicBezTo>
                    <a:pt x="23" y="13"/>
                    <a:pt x="29" y="9"/>
                    <a:pt x="35" y="11"/>
                  </a:cubicBezTo>
                  <a:cubicBezTo>
                    <a:pt x="28" y="10"/>
                    <a:pt x="22" y="9"/>
                    <a:pt x="16" y="6"/>
                  </a:cubicBezTo>
                  <a:cubicBezTo>
                    <a:pt x="11" y="4"/>
                    <a:pt x="9" y="2"/>
                    <a:pt x="4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141">
              <a:extLst>
                <a:ext uri="{FF2B5EF4-FFF2-40B4-BE49-F238E27FC236}">
                  <a16:creationId xmlns:a16="http://schemas.microsoft.com/office/drawing/2014/main" id="{4AB7033A-23C4-4583-BF80-FC68374C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3153"/>
              <a:ext cx="17" cy="8"/>
            </a:xfrm>
            <a:custGeom>
              <a:avLst/>
              <a:gdLst>
                <a:gd name="T0" fmla="*/ 0 w 21"/>
                <a:gd name="T1" fmla="*/ 2 h 10"/>
                <a:gd name="T2" fmla="*/ 7 w 21"/>
                <a:gd name="T3" fmla="*/ 3 h 10"/>
                <a:gd name="T4" fmla="*/ 6 w 21"/>
                <a:gd name="T5" fmla="*/ 0 h 10"/>
                <a:gd name="T6" fmla="*/ 2 w 21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0">
                  <a:moveTo>
                    <a:pt x="0" y="5"/>
                  </a:moveTo>
                  <a:cubicBezTo>
                    <a:pt x="2" y="9"/>
                    <a:pt x="13" y="10"/>
                    <a:pt x="16" y="7"/>
                  </a:cubicBezTo>
                  <a:cubicBezTo>
                    <a:pt x="21" y="3"/>
                    <a:pt x="15" y="3"/>
                    <a:pt x="13" y="0"/>
                  </a:cubicBezTo>
                  <a:cubicBezTo>
                    <a:pt x="10" y="3"/>
                    <a:pt x="5" y="6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42">
              <a:extLst>
                <a:ext uri="{FF2B5EF4-FFF2-40B4-BE49-F238E27FC236}">
                  <a16:creationId xmlns:a16="http://schemas.microsoft.com/office/drawing/2014/main" id="{98FB58A4-4C15-4F10-8591-883ACFB2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223"/>
              <a:ext cx="214" cy="100"/>
            </a:xfrm>
            <a:custGeom>
              <a:avLst/>
              <a:gdLst>
                <a:gd name="T0" fmla="*/ 0 w 268"/>
                <a:gd name="T1" fmla="*/ 0 h 126"/>
                <a:gd name="T2" fmla="*/ 46 w 268"/>
                <a:gd name="T3" fmla="*/ 17 h 126"/>
                <a:gd name="T4" fmla="*/ 72 w 268"/>
                <a:gd name="T5" fmla="*/ 30 h 126"/>
                <a:gd name="T6" fmla="*/ 109 w 268"/>
                <a:gd name="T7" fmla="*/ 49 h 126"/>
                <a:gd name="T8" fmla="*/ 88 w 268"/>
                <a:gd name="T9" fmla="*/ 40 h 126"/>
                <a:gd name="T10" fmla="*/ 72 w 268"/>
                <a:gd name="T11" fmla="*/ 33 h 126"/>
                <a:gd name="T12" fmla="*/ 49 w 268"/>
                <a:gd name="T13" fmla="*/ 20 h 126"/>
                <a:gd name="T14" fmla="*/ 37 w 268"/>
                <a:gd name="T15" fmla="*/ 17 h 126"/>
                <a:gd name="T16" fmla="*/ 24 w 268"/>
                <a:gd name="T17" fmla="*/ 10 h 126"/>
                <a:gd name="T18" fmla="*/ 0 w 268"/>
                <a:gd name="T19" fmla="*/ 2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26">
                  <a:moveTo>
                    <a:pt x="0" y="0"/>
                  </a:moveTo>
                  <a:cubicBezTo>
                    <a:pt x="34" y="22"/>
                    <a:pt x="77" y="24"/>
                    <a:pt x="112" y="41"/>
                  </a:cubicBezTo>
                  <a:cubicBezTo>
                    <a:pt x="134" y="52"/>
                    <a:pt x="155" y="66"/>
                    <a:pt x="178" y="75"/>
                  </a:cubicBezTo>
                  <a:cubicBezTo>
                    <a:pt x="209" y="88"/>
                    <a:pt x="241" y="103"/>
                    <a:pt x="268" y="123"/>
                  </a:cubicBezTo>
                  <a:cubicBezTo>
                    <a:pt x="251" y="126"/>
                    <a:pt x="231" y="109"/>
                    <a:pt x="217" y="101"/>
                  </a:cubicBezTo>
                  <a:cubicBezTo>
                    <a:pt x="204" y="94"/>
                    <a:pt x="191" y="88"/>
                    <a:pt x="178" y="82"/>
                  </a:cubicBezTo>
                  <a:cubicBezTo>
                    <a:pt x="157" y="73"/>
                    <a:pt x="139" y="61"/>
                    <a:pt x="119" y="51"/>
                  </a:cubicBezTo>
                  <a:cubicBezTo>
                    <a:pt x="110" y="47"/>
                    <a:pt x="100" y="46"/>
                    <a:pt x="90" y="42"/>
                  </a:cubicBezTo>
                  <a:cubicBezTo>
                    <a:pt x="78" y="38"/>
                    <a:pt x="69" y="31"/>
                    <a:pt x="58" y="26"/>
                  </a:cubicBezTo>
                  <a:cubicBezTo>
                    <a:pt x="42" y="17"/>
                    <a:pt x="19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143">
              <a:extLst>
                <a:ext uri="{FF2B5EF4-FFF2-40B4-BE49-F238E27FC236}">
                  <a16:creationId xmlns:a16="http://schemas.microsoft.com/office/drawing/2014/main" id="{F1CF1F18-FD98-4E66-8680-B4B59FFD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3427"/>
              <a:ext cx="500" cy="92"/>
            </a:xfrm>
            <a:custGeom>
              <a:avLst/>
              <a:gdLst>
                <a:gd name="T0" fmla="*/ 0 w 626"/>
                <a:gd name="T1" fmla="*/ 0 h 115"/>
                <a:gd name="T2" fmla="*/ 132 w 626"/>
                <a:gd name="T3" fmla="*/ 30 h 115"/>
                <a:gd name="T4" fmla="*/ 255 w 626"/>
                <a:gd name="T5" fmla="*/ 47 h 115"/>
                <a:gd name="T6" fmla="*/ 130 w 626"/>
                <a:gd name="T7" fmla="*/ 33 h 115"/>
                <a:gd name="T8" fmla="*/ 0 w 626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6" h="115">
                  <a:moveTo>
                    <a:pt x="0" y="0"/>
                  </a:moveTo>
                  <a:cubicBezTo>
                    <a:pt x="0" y="0"/>
                    <a:pt x="278" y="67"/>
                    <a:pt x="324" y="71"/>
                  </a:cubicBezTo>
                  <a:cubicBezTo>
                    <a:pt x="369" y="76"/>
                    <a:pt x="581" y="102"/>
                    <a:pt x="626" y="115"/>
                  </a:cubicBezTo>
                  <a:cubicBezTo>
                    <a:pt x="626" y="115"/>
                    <a:pt x="370" y="86"/>
                    <a:pt x="319" y="80"/>
                  </a:cubicBezTo>
                  <a:cubicBezTo>
                    <a:pt x="269" y="73"/>
                    <a:pt x="22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44">
              <a:extLst>
                <a:ext uri="{FF2B5EF4-FFF2-40B4-BE49-F238E27FC236}">
                  <a16:creationId xmlns:a16="http://schemas.microsoft.com/office/drawing/2014/main" id="{6B8B4A25-EC87-479A-B3C6-61B258BB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3453"/>
              <a:ext cx="50" cy="45"/>
            </a:xfrm>
            <a:custGeom>
              <a:avLst/>
              <a:gdLst>
                <a:gd name="T0" fmla="*/ 2 w 62"/>
                <a:gd name="T1" fmla="*/ 0 h 56"/>
                <a:gd name="T2" fmla="*/ 26 w 62"/>
                <a:gd name="T3" fmla="*/ 23 h 56"/>
                <a:gd name="T4" fmla="*/ 2 w 62"/>
                <a:gd name="T5" fmla="*/ 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56">
                  <a:moveTo>
                    <a:pt x="4" y="0"/>
                  </a:moveTo>
                  <a:cubicBezTo>
                    <a:pt x="0" y="30"/>
                    <a:pt x="36" y="53"/>
                    <a:pt x="62" y="56"/>
                  </a:cubicBezTo>
                  <a:cubicBezTo>
                    <a:pt x="42" y="49"/>
                    <a:pt x="11" y="34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45">
              <a:extLst>
                <a:ext uri="{FF2B5EF4-FFF2-40B4-BE49-F238E27FC236}">
                  <a16:creationId xmlns:a16="http://schemas.microsoft.com/office/drawing/2014/main" id="{DC4E473F-E07E-4C39-A80B-0FA46126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3592"/>
              <a:ext cx="496" cy="95"/>
            </a:xfrm>
            <a:custGeom>
              <a:avLst/>
              <a:gdLst>
                <a:gd name="T0" fmla="*/ 0 w 622"/>
                <a:gd name="T1" fmla="*/ 0 h 119"/>
                <a:gd name="T2" fmla="*/ 100 w 622"/>
                <a:gd name="T3" fmla="*/ 6 h 119"/>
                <a:gd name="T4" fmla="*/ 252 w 622"/>
                <a:gd name="T5" fmla="*/ 49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2" h="119">
                  <a:moveTo>
                    <a:pt x="0" y="0"/>
                  </a:moveTo>
                  <a:cubicBezTo>
                    <a:pt x="0" y="0"/>
                    <a:pt x="199" y="12"/>
                    <a:pt x="247" y="16"/>
                  </a:cubicBezTo>
                  <a:cubicBezTo>
                    <a:pt x="296" y="20"/>
                    <a:pt x="514" y="61"/>
                    <a:pt x="622" y="1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46">
              <a:extLst>
                <a:ext uri="{FF2B5EF4-FFF2-40B4-BE49-F238E27FC236}">
                  <a16:creationId xmlns:a16="http://schemas.microsoft.com/office/drawing/2014/main" id="{FDC689DB-0EFE-4AAD-9AB6-905C555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182"/>
              <a:ext cx="30" cy="115"/>
            </a:xfrm>
            <a:custGeom>
              <a:avLst/>
              <a:gdLst>
                <a:gd name="T0" fmla="*/ 0 w 37"/>
                <a:gd name="T1" fmla="*/ 0 h 144"/>
                <a:gd name="T2" fmla="*/ 10 w 37"/>
                <a:gd name="T3" fmla="*/ 6 h 144"/>
                <a:gd name="T4" fmla="*/ 15 w 37"/>
                <a:gd name="T5" fmla="*/ 9 h 144"/>
                <a:gd name="T6" fmla="*/ 15 w 37"/>
                <a:gd name="T7" fmla="*/ 14 h 144"/>
                <a:gd name="T8" fmla="*/ 9 w 37"/>
                <a:gd name="T9" fmla="*/ 26 h 144"/>
                <a:gd name="T10" fmla="*/ 5 w 37"/>
                <a:gd name="T11" fmla="*/ 42 h 144"/>
                <a:gd name="T12" fmla="*/ 4 w 37"/>
                <a:gd name="T13" fmla="*/ 50 h 144"/>
                <a:gd name="T14" fmla="*/ 3 w 37"/>
                <a:gd name="T15" fmla="*/ 58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44">
                  <a:moveTo>
                    <a:pt x="0" y="0"/>
                  </a:moveTo>
                  <a:cubicBezTo>
                    <a:pt x="7" y="9"/>
                    <a:pt x="12" y="12"/>
                    <a:pt x="23" y="16"/>
                  </a:cubicBezTo>
                  <a:cubicBezTo>
                    <a:pt x="27" y="18"/>
                    <a:pt x="31" y="19"/>
                    <a:pt x="34" y="23"/>
                  </a:cubicBezTo>
                  <a:cubicBezTo>
                    <a:pt x="37" y="29"/>
                    <a:pt x="37" y="31"/>
                    <a:pt x="34" y="35"/>
                  </a:cubicBezTo>
                  <a:cubicBezTo>
                    <a:pt x="26" y="44"/>
                    <a:pt x="21" y="50"/>
                    <a:pt x="20" y="62"/>
                  </a:cubicBezTo>
                  <a:cubicBezTo>
                    <a:pt x="19" y="76"/>
                    <a:pt x="14" y="88"/>
                    <a:pt x="12" y="101"/>
                  </a:cubicBezTo>
                  <a:cubicBezTo>
                    <a:pt x="11" y="109"/>
                    <a:pt x="10" y="116"/>
                    <a:pt x="10" y="124"/>
                  </a:cubicBezTo>
                  <a:cubicBezTo>
                    <a:pt x="9" y="129"/>
                    <a:pt x="6" y="139"/>
                    <a:pt x="8" y="14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47">
              <a:extLst>
                <a:ext uri="{FF2B5EF4-FFF2-40B4-BE49-F238E27FC236}">
                  <a16:creationId xmlns:a16="http://schemas.microsoft.com/office/drawing/2014/main" id="{778FA6F6-2121-4F4B-B834-C3A2C5DC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211"/>
              <a:ext cx="21" cy="14"/>
            </a:xfrm>
            <a:custGeom>
              <a:avLst/>
              <a:gdLst>
                <a:gd name="T0" fmla="*/ 0 w 27"/>
                <a:gd name="T1" fmla="*/ 0 h 18"/>
                <a:gd name="T2" fmla="*/ 9 w 27"/>
                <a:gd name="T3" fmla="*/ 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cubicBezTo>
                    <a:pt x="9" y="8"/>
                    <a:pt x="16" y="18"/>
                    <a:pt x="27" y="1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148">
              <a:extLst>
                <a:ext uri="{FF2B5EF4-FFF2-40B4-BE49-F238E27FC236}">
                  <a16:creationId xmlns:a16="http://schemas.microsoft.com/office/drawing/2014/main" id="{8E6A4EA1-CF9D-4869-BF3F-4384755E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260"/>
              <a:ext cx="4" cy="1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149">
              <a:extLst>
                <a:ext uri="{FF2B5EF4-FFF2-40B4-BE49-F238E27FC236}">
                  <a16:creationId xmlns:a16="http://schemas.microsoft.com/office/drawing/2014/main" id="{A07EEE4E-6169-4EE9-976E-DFA15962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232"/>
              <a:ext cx="11" cy="58"/>
            </a:xfrm>
            <a:custGeom>
              <a:avLst/>
              <a:gdLst>
                <a:gd name="T0" fmla="*/ 2 w 14"/>
                <a:gd name="T1" fmla="*/ 0 h 72"/>
                <a:gd name="T2" fmla="*/ 4 w 14"/>
                <a:gd name="T3" fmla="*/ 13 h 72"/>
                <a:gd name="T4" fmla="*/ 6 w 14"/>
                <a:gd name="T5" fmla="*/ 20 h 72"/>
                <a:gd name="T6" fmla="*/ 2 w 1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2">
                  <a:moveTo>
                    <a:pt x="4" y="0"/>
                  </a:moveTo>
                  <a:cubicBezTo>
                    <a:pt x="0" y="9"/>
                    <a:pt x="6" y="22"/>
                    <a:pt x="10" y="31"/>
                  </a:cubicBezTo>
                  <a:cubicBezTo>
                    <a:pt x="12" y="37"/>
                    <a:pt x="14" y="42"/>
                    <a:pt x="14" y="48"/>
                  </a:cubicBezTo>
                  <a:cubicBezTo>
                    <a:pt x="14" y="58"/>
                    <a:pt x="10" y="63"/>
                    <a:pt x="6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150">
              <a:extLst>
                <a:ext uri="{FF2B5EF4-FFF2-40B4-BE49-F238E27FC236}">
                  <a16:creationId xmlns:a16="http://schemas.microsoft.com/office/drawing/2014/main" id="{F78A648B-D9DF-4D95-B01E-27C2149FE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204"/>
              <a:ext cx="12" cy="7"/>
            </a:xfrm>
            <a:custGeom>
              <a:avLst/>
              <a:gdLst>
                <a:gd name="T0" fmla="*/ 0 w 15"/>
                <a:gd name="T1" fmla="*/ 3 h 9"/>
                <a:gd name="T2" fmla="*/ 6 w 1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5" y="5"/>
                    <a:pt x="9" y="0"/>
                    <a:pt x="1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151">
              <a:extLst>
                <a:ext uri="{FF2B5EF4-FFF2-40B4-BE49-F238E27FC236}">
                  <a16:creationId xmlns:a16="http://schemas.microsoft.com/office/drawing/2014/main" id="{BACB85AE-8458-4B12-973C-3245E449A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189"/>
              <a:ext cx="7" cy="4"/>
            </a:xfrm>
            <a:custGeom>
              <a:avLst/>
              <a:gdLst>
                <a:gd name="T0" fmla="*/ 0 w 9"/>
                <a:gd name="T1" fmla="*/ 2 h 5"/>
                <a:gd name="T2" fmla="*/ 3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152">
              <a:extLst>
                <a:ext uri="{FF2B5EF4-FFF2-40B4-BE49-F238E27FC236}">
                  <a16:creationId xmlns:a16="http://schemas.microsoft.com/office/drawing/2014/main" id="{BC4F8365-BD1F-4DE7-9292-996C7AD7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149"/>
              <a:ext cx="20" cy="32"/>
            </a:xfrm>
            <a:custGeom>
              <a:avLst/>
              <a:gdLst>
                <a:gd name="T0" fmla="*/ 0 w 25"/>
                <a:gd name="T1" fmla="*/ 0 h 41"/>
                <a:gd name="T2" fmla="*/ 10 w 25"/>
                <a:gd name="T3" fmla="*/ 16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cubicBezTo>
                    <a:pt x="10" y="14"/>
                    <a:pt x="25" y="21"/>
                    <a:pt x="25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153">
              <a:extLst>
                <a:ext uri="{FF2B5EF4-FFF2-40B4-BE49-F238E27FC236}">
                  <a16:creationId xmlns:a16="http://schemas.microsoft.com/office/drawing/2014/main" id="{6AB4B4FB-EEAB-447C-BCB2-B0113219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300"/>
              <a:ext cx="66" cy="164"/>
            </a:xfrm>
            <a:custGeom>
              <a:avLst/>
              <a:gdLst>
                <a:gd name="T0" fmla="*/ 0 w 83"/>
                <a:gd name="T1" fmla="*/ 0 h 206"/>
                <a:gd name="T2" fmla="*/ 11 w 83"/>
                <a:gd name="T3" fmla="*/ 26 h 206"/>
                <a:gd name="T4" fmla="*/ 21 w 83"/>
                <a:gd name="T5" fmla="*/ 43 h 206"/>
                <a:gd name="T6" fmla="*/ 30 w 83"/>
                <a:gd name="T7" fmla="*/ 61 h 206"/>
                <a:gd name="T8" fmla="*/ 33 w 83"/>
                <a:gd name="T9" fmla="*/ 70 h 206"/>
                <a:gd name="T10" fmla="*/ 30 w 83"/>
                <a:gd name="T11" fmla="*/ 83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06">
                  <a:moveTo>
                    <a:pt x="0" y="0"/>
                  </a:moveTo>
                  <a:cubicBezTo>
                    <a:pt x="10" y="21"/>
                    <a:pt x="16" y="45"/>
                    <a:pt x="27" y="66"/>
                  </a:cubicBezTo>
                  <a:cubicBezTo>
                    <a:pt x="35" y="80"/>
                    <a:pt x="45" y="94"/>
                    <a:pt x="53" y="108"/>
                  </a:cubicBezTo>
                  <a:cubicBezTo>
                    <a:pt x="62" y="122"/>
                    <a:pt x="70" y="135"/>
                    <a:pt x="75" y="151"/>
                  </a:cubicBezTo>
                  <a:cubicBezTo>
                    <a:pt x="77" y="159"/>
                    <a:pt x="81" y="167"/>
                    <a:pt x="82" y="175"/>
                  </a:cubicBezTo>
                  <a:cubicBezTo>
                    <a:pt x="83" y="186"/>
                    <a:pt x="80" y="195"/>
                    <a:pt x="76" y="20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154">
              <a:extLst>
                <a:ext uri="{FF2B5EF4-FFF2-40B4-BE49-F238E27FC236}">
                  <a16:creationId xmlns:a16="http://schemas.microsoft.com/office/drawing/2014/main" id="{76970ED7-49CA-4034-BCD5-F2C04935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2483"/>
              <a:ext cx="19" cy="37"/>
            </a:xfrm>
            <a:custGeom>
              <a:avLst/>
              <a:gdLst>
                <a:gd name="T0" fmla="*/ 11 w 23"/>
                <a:gd name="T1" fmla="*/ 0 h 47"/>
                <a:gd name="T2" fmla="*/ 8 w 23"/>
                <a:gd name="T3" fmla="*/ 5 h 47"/>
                <a:gd name="T4" fmla="*/ 0 w 23"/>
                <a:gd name="T5" fmla="*/ 1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7">
                  <a:moveTo>
                    <a:pt x="23" y="0"/>
                  </a:moveTo>
                  <a:cubicBezTo>
                    <a:pt x="20" y="3"/>
                    <a:pt x="19" y="8"/>
                    <a:pt x="17" y="12"/>
                  </a:cubicBezTo>
                  <a:cubicBezTo>
                    <a:pt x="10" y="23"/>
                    <a:pt x="4" y="35"/>
                    <a:pt x="0" y="4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155">
              <a:extLst>
                <a:ext uri="{FF2B5EF4-FFF2-40B4-BE49-F238E27FC236}">
                  <a16:creationId xmlns:a16="http://schemas.microsoft.com/office/drawing/2014/main" id="{EAB51324-0F23-48B5-9366-61D267253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625"/>
              <a:ext cx="28" cy="20"/>
            </a:xfrm>
            <a:custGeom>
              <a:avLst/>
              <a:gdLst>
                <a:gd name="T0" fmla="*/ 0 w 35"/>
                <a:gd name="T1" fmla="*/ 7 h 25"/>
                <a:gd name="T2" fmla="*/ 6 w 35"/>
                <a:gd name="T3" fmla="*/ 10 h 25"/>
                <a:gd name="T4" fmla="*/ 14 w 3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5">
                  <a:moveTo>
                    <a:pt x="0" y="18"/>
                  </a:moveTo>
                  <a:cubicBezTo>
                    <a:pt x="5" y="18"/>
                    <a:pt x="9" y="25"/>
                    <a:pt x="16" y="25"/>
                  </a:cubicBezTo>
                  <a:cubicBezTo>
                    <a:pt x="26" y="23"/>
                    <a:pt x="32" y="8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56">
              <a:extLst>
                <a:ext uri="{FF2B5EF4-FFF2-40B4-BE49-F238E27FC236}">
                  <a16:creationId xmlns:a16="http://schemas.microsoft.com/office/drawing/2014/main" id="{CB510D2D-0F43-450E-8106-7703683B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540"/>
              <a:ext cx="27" cy="58"/>
            </a:xfrm>
            <a:custGeom>
              <a:avLst/>
              <a:gdLst>
                <a:gd name="T0" fmla="*/ 0 w 34"/>
                <a:gd name="T1" fmla="*/ 0 h 72"/>
                <a:gd name="T2" fmla="*/ 2 w 34"/>
                <a:gd name="T3" fmla="*/ 3 h 72"/>
                <a:gd name="T4" fmla="*/ 2 w 34"/>
                <a:gd name="T5" fmla="*/ 12 h 72"/>
                <a:gd name="T6" fmla="*/ 14 w 3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2">
                  <a:moveTo>
                    <a:pt x="0" y="0"/>
                  </a:moveTo>
                  <a:cubicBezTo>
                    <a:pt x="2" y="2"/>
                    <a:pt x="2" y="5"/>
                    <a:pt x="2" y="7"/>
                  </a:cubicBezTo>
                  <a:cubicBezTo>
                    <a:pt x="3" y="15"/>
                    <a:pt x="4" y="22"/>
                    <a:pt x="6" y="29"/>
                  </a:cubicBezTo>
                  <a:cubicBezTo>
                    <a:pt x="12" y="46"/>
                    <a:pt x="21" y="60"/>
                    <a:pt x="34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57">
              <a:extLst>
                <a:ext uri="{FF2B5EF4-FFF2-40B4-BE49-F238E27FC236}">
                  <a16:creationId xmlns:a16="http://schemas.microsoft.com/office/drawing/2014/main" id="{C4B7C68A-9B2D-459E-831D-426570D5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605"/>
              <a:ext cx="35" cy="24"/>
            </a:xfrm>
            <a:custGeom>
              <a:avLst/>
              <a:gdLst>
                <a:gd name="T0" fmla="*/ 0 w 43"/>
                <a:gd name="T1" fmla="*/ 0 h 29"/>
                <a:gd name="T2" fmla="*/ 19 w 43"/>
                <a:gd name="T3" fmla="*/ 14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cubicBezTo>
                    <a:pt x="16" y="9"/>
                    <a:pt x="30" y="17"/>
                    <a:pt x="43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158">
              <a:extLst>
                <a:ext uri="{FF2B5EF4-FFF2-40B4-BE49-F238E27FC236}">
                  <a16:creationId xmlns:a16="http://schemas.microsoft.com/office/drawing/2014/main" id="{78F98DC3-BC3F-430B-BF9A-DD75A679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970"/>
              <a:ext cx="1238" cy="1167"/>
            </a:xfrm>
            <a:custGeom>
              <a:avLst/>
              <a:gdLst>
                <a:gd name="T0" fmla="*/ 629 w 1552"/>
                <a:gd name="T1" fmla="*/ 301 h 1464"/>
                <a:gd name="T2" fmla="*/ 538 w 1552"/>
                <a:gd name="T3" fmla="*/ 230 h 1464"/>
                <a:gd name="T4" fmla="*/ 441 w 1552"/>
                <a:gd name="T5" fmla="*/ 156 h 1464"/>
                <a:gd name="T6" fmla="*/ 369 w 1552"/>
                <a:gd name="T7" fmla="*/ 100 h 1464"/>
                <a:gd name="T8" fmla="*/ 320 w 1552"/>
                <a:gd name="T9" fmla="*/ 60 h 1464"/>
                <a:gd name="T10" fmla="*/ 300 w 1552"/>
                <a:gd name="T11" fmla="*/ 45 h 1464"/>
                <a:gd name="T12" fmla="*/ 275 w 1552"/>
                <a:gd name="T13" fmla="*/ 32 h 1464"/>
                <a:gd name="T14" fmla="*/ 251 w 1552"/>
                <a:gd name="T15" fmla="*/ 20 h 1464"/>
                <a:gd name="T16" fmla="*/ 213 w 1552"/>
                <a:gd name="T17" fmla="*/ 0 h 1464"/>
                <a:gd name="T18" fmla="*/ 146 w 1552"/>
                <a:gd name="T19" fmla="*/ 116 h 1464"/>
                <a:gd name="T20" fmla="*/ 215 w 1552"/>
                <a:gd name="T21" fmla="*/ 155 h 1464"/>
                <a:gd name="T22" fmla="*/ 267 w 1552"/>
                <a:gd name="T23" fmla="*/ 217 h 1464"/>
                <a:gd name="T24" fmla="*/ 341 w 1552"/>
                <a:gd name="T25" fmla="*/ 315 h 1464"/>
                <a:gd name="T26" fmla="*/ 254 w 1552"/>
                <a:gd name="T27" fmla="*/ 304 h 1464"/>
                <a:gd name="T28" fmla="*/ 195 w 1552"/>
                <a:gd name="T29" fmla="*/ 293 h 1464"/>
                <a:gd name="T30" fmla="*/ 140 w 1552"/>
                <a:gd name="T31" fmla="*/ 284 h 1464"/>
                <a:gd name="T32" fmla="*/ 69 w 1552"/>
                <a:gd name="T33" fmla="*/ 289 h 1464"/>
                <a:gd name="T34" fmla="*/ 18 w 1552"/>
                <a:gd name="T35" fmla="*/ 284 h 1464"/>
                <a:gd name="T36" fmla="*/ 13 w 1552"/>
                <a:gd name="T37" fmla="*/ 284 h 1464"/>
                <a:gd name="T38" fmla="*/ 15 w 1552"/>
                <a:gd name="T39" fmla="*/ 438 h 1464"/>
                <a:gd name="T40" fmla="*/ 22 w 1552"/>
                <a:gd name="T41" fmla="*/ 438 h 1464"/>
                <a:gd name="T42" fmla="*/ 47 w 1552"/>
                <a:gd name="T43" fmla="*/ 437 h 1464"/>
                <a:gd name="T44" fmla="*/ 74 w 1552"/>
                <a:gd name="T45" fmla="*/ 441 h 1464"/>
                <a:gd name="T46" fmla="*/ 125 w 1552"/>
                <a:gd name="T47" fmla="*/ 444 h 1464"/>
                <a:gd name="T48" fmla="*/ 227 w 1552"/>
                <a:gd name="T49" fmla="*/ 486 h 1464"/>
                <a:gd name="T50" fmla="*/ 404 w 1552"/>
                <a:gd name="T51" fmla="*/ 545 h 1464"/>
                <a:gd name="T52" fmla="*/ 467 w 1552"/>
                <a:gd name="T53" fmla="*/ 569 h 1464"/>
                <a:gd name="T54" fmla="*/ 499 w 1552"/>
                <a:gd name="T55" fmla="*/ 591 h 14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2" h="1464">
                  <a:moveTo>
                    <a:pt x="1552" y="745"/>
                  </a:moveTo>
                  <a:cubicBezTo>
                    <a:pt x="1523" y="740"/>
                    <a:pt x="1365" y="600"/>
                    <a:pt x="1329" y="569"/>
                  </a:cubicBez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2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159">
              <a:extLst>
                <a:ext uri="{FF2B5EF4-FFF2-40B4-BE49-F238E27FC236}">
                  <a16:creationId xmlns:a16="http://schemas.microsoft.com/office/drawing/2014/main" id="{B0F088F5-2FE1-45FB-905E-BCFDC347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37"/>
              <a:ext cx="1255" cy="717"/>
            </a:xfrm>
            <a:custGeom>
              <a:avLst/>
              <a:gdLst>
                <a:gd name="T0" fmla="*/ 634 w 1574"/>
                <a:gd name="T1" fmla="*/ 200 h 898"/>
                <a:gd name="T2" fmla="*/ 601 w 1574"/>
                <a:gd name="T3" fmla="*/ 196 h 898"/>
                <a:gd name="T4" fmla="*/ 507 w 1574"/>
                <a:gd name="T5" fmla="*/ 179 h 898"/>
                <a:gd name="T6" fmla="*/ 292 w 1574"/>
                <a:gd name="T7" fmla="*/ 132 h 898"/>
                <a:gd name="T8" fmla="*/ 227 w 1574"/>
                <a:gd name="T9" fmla="*/ 101 h 898"/>
                <a:gd name="T10" fmla="*/ 164 w 1574"/>
                <a:gd name="T11" fmla="*/ 68 h 898"/>
                <a:gd name="T12" fmla="*/ 129 w 1574"/>
                <a:gd name="T13" fmla="*/ 52 h 898"/>
                <a:gd name="T14" fmla="*/ 96 w 1574"/>
                <a:gd name="T15" fmla="*/ 39 h 898"/>
                <a:gd name="T16" fmla="*/ 73 w 1574"/>
                <a:gd name="T17" fmla="*/ 28 h 898"/>
                <a:gd name="T18" fmla="*/ 56 w 1574"/>
                <a:gd name="T19" fmla="*/ 18 h 898"/>
                <a:gd name="T20" fmla="*/ 38 w 1574"/>
                <a:gd name="T21" fmla="*/ 11 h 898"/>
                <a:gd name="T22" fmla="*/ 20 w 1574"/>
                <a:gd name="T23" fmla="*/ 1 h 898"/>
                <a:gd name="T24" fmla="*/ 16 w 1574"/>
                <a:gd name="T25" fmla="*/ 6 h 898"/>
                <a:gd name="T26" fmla="*/ 11 w 1574"/>
                <a:gd name="T27" fmla="*/ 15 h 898"/>
                <a:gd name="T28" fmla="*/ 4 w 1574"/>
                <a:gd name="T29" fmla="*/ 18 h 898"/>
                <a:gd name="T30" fmla="*/ 6 w 1574"/>
                <a:gd name="T31" fmla="*/ 34 h 898"/>
                <a:gd name="T32" fmla="*/ 4 w 1574"/>
                <a:gd name="T33" fmla="*/ 47 h 898"/>
                <a:gd name="T34" fmla="*/ 5 w 1574"/>
                <a:gd name="T35" fmla="*/ 57 h 898"/>
                <a:gd name="T36" fmla="*/ 14 w 1574"/>
                <a:gd name="T37" fmla="*/ 65 h 898"/>
                <a:gd name="T38" fmla="*/ 19 w 1574"/>
                <a:gd name="T39" fmla="*/ 81 h 898"/>
                <a:gd name="T40" fmla="*/ 28 w 1574"/>
                <a:gd name="T41" fmla="*/ 89 h 898"/>
                <a:gd name="T42" fmla="*/ 41 w 1574"/>
                <a:gd name="T43" fmla="*/ 113 h 898"/>
                <a:gd name="T44" fmla="*/ 99 w 1574"/>
                <a:gd name="T45" fmla="*/ 160 h 898"/>
                <a:gd name="T46" fmla="*/ 129 w 1574"/>
                <a:gd name="T47" fmla="*/ 192 h 898"/>
                <a:gd name="T48" fmla="*/ 176 w 1574"/>
                <a:gd name="T49" fmla="*/ 247 h 898"/>
                <a:gd name="T50" fmla="*/ 227 w 1574"/>
                <a:gd name="T51" fmla="*/ 233 h 898"/>
                <a:gd name="T52" fmla="*/ 269 w 1574"/>
                <a:gd name="T53" fmla="*/ 224 h 898"/>
                <a:gd name="T54" fmla="*/ 408 w 1574"/>
                <a:gd name="T55" fmla="*/ 297 h 898"/>
                <a:gd name="T56" fmla="*/ 506 w 1574"/>
                <a:gd name="T57" fmla="*/ 347 h 898"/>
                <a:gd name="T58" fmla="*/ 628 w 1574"/>
                <a:gd name="T59" fmla="*/ 355 h 898"/>
                <a:gd name="T60" fmla="*/ 636 w 1574"/>
                <a:gd name="T61" fmla="*/ 355 h 898"/>
                <a:gd name="T62" fmla="*/ 634 w 1574"/>
                <a:gd name="T63" fmla="*/ 200 h 8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8">
                  <a:moveTo>
                    <a:pt x="1568" y="491"/>
                  </a:moveTo>
                  <a:cubicBezTo>
                    <a:pt x="1535" y="486"/>
                    <a:pt x="1497" y="481"/>
                    <a:pt x="1487" y="481"/>
                  </a:cubicBezTo>
                  <a:cubicBezTo>
                    <a:pt x="1468" y="480"/>
                    <a:pt x="1295" y="443"/>
                    <a:pt x="1256" y="441"/>
                  </a:cubicBezTo>
                  <a:cubicBezTo>
                    <a:pt x="1216" y="439"/>
                    <a:pt x="898" y="396"/>
                    <a:pt x="723" y="325"/>
                  </a:cubicBezTo>
                  <a:cubicBezTo>
                    <a:pt x="694" y="313"/>
                    <a:pt x="582" y="260"/>
                    <a:pt x="563" y="249"/>
                  </a:cubicBezTo>
                  <a:cubicBezTo>
                    <a:pt x="544" y="239"/>
                    <a:pt x="420" y="173"/>
                    <a:pt x="406" y="167"/>
                  </a:cubicBezTo>
                  <a:cubicBezTo>
                    <a:pt x="392" y="162"/>
                    <a:pt x="343" y="130"/>
                    <a:pt x="320" y="128"/>
                  </a:cubicBezTo>
                  <a:cubicBezTo>
                    <a:pt x="298" y="126"/>
                    <a:pt x="255" y="102"/>
                    <a:pt x="239" y="95"/>
                  </a:cubicBezTo>
                  <a:cubicBezTo>
                    <a:pt x="222" y="88"/>
                    <a:pt x="191" y="76"/>
                    <a:pt x="183" y="69"/>
                  </a:cubicBezTo>
                  <a:cubicBezTo>
                    <a:pt x="174" y="63"/>
                    <a:pt x="147" y="47"/>
                    <a:pt x="138" y="45"/>
                  </a:cubicBezTo>
                  <a:cubicBezTo>
                    <a:pt x="129" y="43"/>
                    <a:pt x="98" y="29"/>
                    <a:pt x="94" y="27"/>
                  </a:cubicBezTo>
                  <a:cubicBezTo>
                    <a:pt x="89" y="24"/>
                    <a:pt x="70" y="2"/>
                    <a:pt x="49" y="1"/>
                  </a:cubicBezTo>
                  <a:cubicBezTo>
                    <a:pt x="41" y="0"/>
                    <a:pt x="39" y="15"/>
                    <a:pt x="39" y="15"/>
                  </a:cubicBezTo>
                  <a:cubicBezTo>
                    <a:pt x="39" y="15"/>
                    <a:pt x="27" y="27"/>
                    <a:pt x="28" y="38"/>
                  </a:cubicBezTo>
                  <a:cubicBezTo>
                    <a:pt x="28" y="38"/>
                    <a:pt x="13" y="39"/>
                    <a:pt x="10" y="45"/>
                  </a:cubicBezTo>
                  <a:cubicBezTo>
                    <a:pt x="8" y="51"/>
                    <a:pt x="6" y="71"/>
                    <a:pt x="14" y="81"/>
                  </a:cubicBezTo>
                  <a:cubicBezTo>
                    <a:pt x="14" y="81"/>
                    <a:pt x="0" y="92"/>
                    <a:pt x="10" y="116"/>
                  </a:cubicBezTo>
                  <a:cubicBezTo>
                    <a:pt x="10" y="116"/>
                    <a:pt x="7" y="130"/>
                    <a:pt x="12" y="142"/>
                  </a:cubicBezTo>
                  <a:cubicBezTo>
                    <a:pt x="17" y="154"/>
                    <a:pt x="32" y="160"/>
                    <a:pt x="32" y="160"/>
                  </a:cubicBezTo>
                  <a:cubicBezTo>
                    <a:pt x="32" y="160"/>
                    <a:pt x="34" y="190"/>
                    <a:pt x="47" y="199"/>
                  </a:cubicBezTo>
                  <a:cubicBezTo>
                    <a:pt x="59" y="207"/>
                    <a:pt x="67" y="208"/>
                    <a:pt x="69" y="219"/>
                  </a:cubicBezTo>
                  <a:cubicBezTo>
                    <a:pt x="71" y="231"/>
                    <a:pt x="81" y="256"/>
                    <a:pt x="103" y="276"/>
                  </a:cubicBezTo>
                  <a:cubicBezTo>
                    <a:pt x="125" y="295"/>
                    <a:pt x="220" y="372"/>
                    <a:pt x="246" y="394"/>
                  </a:cubicBezTo>
                  <a:cubicBezTo>
                    <a:pt x="272" y="416"/>
                    <a:pt x="305" y="443"/>
                    <a:pt x="319" y="471"/>
                  </a:cubicBezTo>
                  <a:cubicBezTo>
                    <a:pt x="333" y="500"/>
                    <a:pt x="374" y="599"/>
                    <a:pt x="436" y="607"/>
                  </a:cubicBezTo>
                  <a:cubicBezTo>
                    <a:pt x="478" y="612"/>
                    <a:pt x="534" y="602"/>
                    <a:pt x="562" y="575"/>
                  </a:cubicBezTo>
                  <a:cubicBezTo>
                    <a:pt x="591" y="549"/>
                    <a:pt x="613" y="523"/>
                    <a:pt x="667" y="550"/>
                  </a:cubicBezTo>
                  <a:cubicBezTo>
                    <a:pt x="721" y="577"/>
                    <a:pt x="951" y="701"/>
                    <a:pt x="1009" y="731"/>
                  </a:cubicBezTo>
                  <a:cubicBezTo>
                    <a:pt x="1067" y="760"/>
                    <a:pt x="1211" y="835"/>
                    <a:pt x="1250" y="855"/>
                  </a:cubicBezTo>
                  <a:cubicBezTo>
                    <a:pt x="1315" y="888"/>
                    <a:pt x="1462" y="898"/>
                    <a:pt x="1553" y="874"/>
                  </a:cubicBezTo>
                  <a:cubicBezTo>
                    <a:pt x="1557" y="873"/>
                    <a:pt x="1565" y="874"/>
                    <a:pt x="1574" y="874"/>
                  </a:cubicBezTo>
                  <a:cubicBezTo>
                    <a:pt x="1538" y="751"/>
                    <a:pt x="1537" y="616"/>
                    <a:pt x="1568" y="49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160">
              <a:extLst>
                <a:ext uri="{FF2B5EF4-FFF2-40B4-BE49-F238E27FC236}">
                  <a16:creationId xmlns:a16="http://schemas.microsoft.com/office/drawing/2014/main" id="{2A326EF3-05F2-4E87-9F77-17CB51C4C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0"/>
              <a:ext cx="32" cy="121"/>
            </a:xfrm>
            <a:custGeom>
              <a:avLst/>
              <a:gdLst>
                <a:gd name="T0" fmla="*/ 4 w 40"/>
                <a:gd name="T1" fmla="*/ 1 h 152"/>
                <a:gd name="T2" fmla="*/ 13 w 40"/>
                <a:gd name="T3" fmla="*/ 29 h 152"/>
                <a:gd name="T4" fmla="*/ 9 w 40"/>
                <a:gd name="T5" fmla="*/ 45 h 152"/>
                <a:gd name="T6" fmla="*/ 2 w 40"/>
                <a:gd name="T7" fmla="*/ 61 h 152"/>
                <a:gd name="T8" fmla="*/ 14 w 40"/>
                <a:gd name="T9" fmla="*/ 20 h 152"/>
                <a:gd name="T10" fmla="*/ 4 w 40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52">
                  <a:moveTo>
                    <a:pt x="10" y="1"/>
                  </a:moveTo>
                  <a:cubicBezTo>
                    <a:pt x="16" y="26"/>
                    <a:pt x="32" y="46"/>
                    <a:pt x="31" y="73"/>
                  </a:cubicBezTo>
                  <a:cubicBezTo>
                    <a:pt x="30" y="85"/>
                    <a:pt x="25" y="100"/>
                    <a:pt x="21" y="111"/>
                  </a:cubicBezTo>
                  <a:cubicBezTo>
                    <a:pt x="16" y="122"/>
                    <a:pt x="0" y="140"/>
                    <a:pt x="2" y="152"/>
                  </a:cubicBezTo>
                  <a:cubicBezTo>
                    <a:pt x="31" y="132"/>
                    <a:pt x="40" y="83"/>
                    <a:pt x="36" y="50"/>
                  </a:cubicBezTo>
                  <a:cubicBezTo>
                    <a:pt x="32" y="25"/>
                    <a:pt x="24" y="17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61">
              <a:extLst>
                <a:ext uri="{FF2B5EF4-FFF2-40B4-BE49-F238E27FC236}">
                  <a16:creationId xmlns:a16="http://schemas.microsoft.com/office/drawing/2014/main" id="{E69284C0-6768-4D27-BF5A-319D0B82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120"/>
              <a:ext cx="20" cy="24"/>
            </a:xfrm>
            <a:custGeom>
              <a:avLst/>
              <a:gdLst>
                <a:gd name="T0" fmla="*/ 10 w 25"/>
                <a:gd name="T1" fmla="*/ 10 h 30"/>
                <a:gd name="T2" fmla="*/ 2 w 2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0">
                  <a:moveTo>
                    <a:pt x="25" y="25"/>
                  </a:moveTo>
                  <a:cubicBezTo>
                    <a:pt x="14" y="30"/>
                    <a:pt x="0" y="1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62">
              <a:extLst>
                <a:ext uri="{FF2B5EF4-FFF2-40B4-BE49-F238E27FC236}">
                  <a16:creationId xmlns:a16="http://schemas.microsoft.com/office/drawing/2014/main" id="{2AFA71C6-CB4F-4F88-8DAD-CC70276E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151"/>
              <a:ext cx="81" cy="117"/>
            </a:xfrm>
            <a:custGeom>
              <a:avLst/>
              <a:gdLst>
                <a:gd name="T0" fmla="*/ 2 w 101"/>
                <a:gd name="T1" fmla="*/ 0 h 147"/>
                <a:gd name="T2" fmla="*/ 18 w 101"/>
                <a:gd name="T3" fmla="*/ 21 h 147"/>
                <a:gd name="T4" fmla="*/ 28 w 101"/>
                <a:gd name="T5" fmla="*/ 40 h 147"/>
                <a:gd name="T6" fmla="*/ 34 w 101"/>
                <a:gd name="T7" fmla="*/ 48 h 147"/>
                <a:gd name="T8" fmla="*/ 42 w 101"/>
                <a:gd name="T9" fmla="*/ 59 h 147"/>
                <a:gd name="T10" fmla="*/ 34 w 101"/>
                <a:gd name="T11" fmla="*/ 52 h 147"/>
                <a:gd name="T12" fmla="*/ 24 w 101"/>
                <a:gd name="T13" fmla="*/ 38 h 147"/>
                <a:gd name="T14" fmla="*/ 14 w 101"/>
                <a:gd name="T15" fmla="*/ 21 h 147"/>
                <a:gd name="T16" fmla="*/ 7 w 101"/>
                <a:gd name="T17" fmla="*/ 12 h 147"/>
                <a:gd name="T18" fmla="*/ 0 w 101"/>
                <a:gd name="T19" fmla="*/ 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7">
                  <a:moveTo>
                    <a:pt x="3" y="0"/>
                  </a:moveTo>
                  <a:cubicBezTo>
                    <a:pt x="22" y="14"/>
                    <a:pt x="31" y="34"/>
                    <a:pt x="42" y="54"/>
                  </a:cubicBezTo>
                  <a:cubicBezTo>
                    <a:pt x="50" y="70"/>
                    <a:pt x="59" y="85"/>
                    <a:pt x="68" y="99"/>
                  </a:cubicBezTo>
                  <a:cubicBezTo>
                    <a:pt x="73" y="106"/>
                    <a:pt x="78" y="113"/>
                    <a:pt x="83" y="120"/>
                  </a:cubicBezTo>
                  <a:cubicBezTo>
                    <a:pt x="88" y="128"/>
                    <a:pt x="99" y="138"/>
                    <a:pt x="101" y="147"/>
                  </a:cubicBezTo>
                  <a:cubicBezTo>
                    <a:pt x="94" y="143"/>
                    <a:pt x="89" y="135"/>
                    <a:pt x="84" y="129"/>
                  </a:cubicBezTo>
                  <a:cubicBezTo>
                    <a:pt x="75" y="118"/>
                    <a:pt x="67" y="107"/>
                    <a:pt x="59" y="95"/>
                  </a:cubicBezTo>
                  <a:cubicBezTo>
                    <a:pt x="49" y="82"/>
                    <a:pt x="40" y="68"/>
                    <a:pt x="32" y="53"/>
                  </a:cubicBezTo>
                  <a:cubicBezTo>
                    <a:pt x="28" y="45"/>
                    <a:pt x="22" y="38"/>
                    <a:pt x="18" y="30"/>
                  </a:cubicBezTo>
                  <a:cubicBezTo>
                    <a:pt x="13" y="22"/>
                    <a:pt x="8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63">
              <a:extLst>
                <a:ext uri="{FF2B5EF4-FFF2-40B4-BE49-F238E27FC236}">
                  <a16:creationId xmlns:a16="http://schemas.microsoft.com/office/drawing/2014/main" id="{E2E5285B-4D8C-473A-86FC-469FAF32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527"/>
              <a:ext cx="73" cy="84"/>
            </a:xfrm>
            <a:custGeom>
              <a:avLst/>
              <a:gdLst>
                <a:gd name="T0" fmla="*/ 0 w 91"/>
                <a:gd name="T1" fmla="*/ 1 h 105"/>
                <a:gd name="T2" fmla="*/ 9 w 91"/>
                <a:gd name="T3" fmla="*/ 27 h 105"/>
                <a:gd name="T4" fmla="*/ 38 w 91"/>
                <a:gd name="T5" fmla="*/ 43 h 105"/>
                <a:gd name="T6" fmla="*/ 27 w 91"/>
                <a:gd name="T7" fmla="*/ 33 h 105"/>
                <a:gd name="T8" fmla="*/ 14 w 91"/>
                <a:gd name="T9" fmla="*/ 18 h 105"/>
                <a:gd name="T10" fmla="*/ 4 w 91"/>
                <a:gd name="T11" fmla="*/ 6 h 105"/>
                <a:gd name="T12" fmla="*/ 0 w 91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105">
                  <a:moveTo>
                    <a:pt x="0" y="1"/>
                  </a:moveTo>
                  <a:cubicBezTo>
                    <a:pt x="3" y="21"/>
                    <a:pt x="8" y="50"/>
                    <a:pt x="21" y="66"/>
                  </a:cubicBezTo>
                  <a:cubicBezTo>
                    <a:pt x="39" y="88"/>
                    <a:pt x="71" y="87"/>
                    <a:pt x="91" y="105"/>
                  </a:cubicBezTo>
                  <a:cubicBezTo>
                    <a:pt x="81" y="99"/>
                    <a:pt x="73" y="89"/>
                    <a:pt x="66" y="80"/>
                  </a:cubicBezTo>
                  <a:cubicBezTo>
                    <a:pt x="55" y="67"/>
                    <a:pt x="43" y="56"/>
                    <a:pt x="32" y="44"/>
                  </a:cubicBezTo>
                  <a:cubicBezTo>
                    <a:pt x="24" y="35"/>
                    <a:pt x="17" y="25"/>
                    <a:pt x="10" y="15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64">
              <a:extLst>
                <a:ext uri="{FF2B5EF4-FFF2-40B4-BE49-F238E27FC236}">
                  <a16:creationId xmlns:a16="http://schemas.microsoft.com/office/drawing/2014/main" id="{85C1E4AB-CA86-4E4A-85A1-DCED4DC0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597"/>
              <a:ext cx="105" cy="103"/>
            </a:xfrm>
            <a:custGeom>
              <a:avLst/>
              <a:gdLst>
                <a:gd name="T0" fmla="*/ 53 w 132"/>
                <a:gd name="T1" fmla="*/ 52 h 129"/>
                <a:gd name="T2" fmla="*/ 41 w 132"/>
                <a:gd name="T3" fmla="*/ 38 h 129"/>
                <a:gd name="T4" fmla="*/ 31 w 132"/>
                <a:gd name="T5" fmla="*/ 26 h 129"/>
                <a:gd name="T6" fmla="*/ 14 w 132"/>
                <a:gd name="T7" fmla="*/ 0 h 129"/>
                <a:gd name="T8" fmla="*/ 18 w 132"/>
                <a:gd name="T9" fmla="*/ 18 h 129"/>
                <a:gd name="T10" fmla="*/ 12 w 132"/>
                <a:gd name="T11" fmla="*/ 26 h 129"/>
                <a:gd name="T12" fmla="*/ 0 w 132"/>
                <a:gd name="T13" fmla="*/ 32 h 129"/>
                <a:gd name="T14" fmla="*/ 14 w 132"/>
                <a:gd name="T15" fmla="*/ 34 h 129"/>
                <a:gd name="T16" fmla="*/ 34 w 132"/>
                <a:gd name="T17" fmla="*/ 4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9">
                  <a:moveTo>
                    <a:pt x="132" y="129"/>
                  </a:moveTo>
                  <a:cubicBezTo>
                    <a:pt x="120" y="119"/>
                    <a:pt x="111" y="105"/>
                    <a:pt x="102" y="93"/>
                  </a:cubicBezTo>
                  <a:cubicBezTo>
                    <a:pt x="94" y="83"/>
                    <a:pt x="85" y="74"/>
                    <a:pt x="78" y="64"/>
                  </a:cubicBezTo>
                  <a:cubicBezTo>
                    <a:pt x="63" y="44"/>
                    <a:pt x="50" y="22"/>
                    <a:pt x="37" y="0"/>
                  </a:cubicBezTo>
                  <a:cubicBezTo>
                    <a:pt x="37" y="16"/>
                    <a:pt x="49" y="29"/>
                    <a:pt x="44" y="44"/>
                  </a:cubicBezTo>
                  <a:cubicBezTo>
                    <a:pt x="42" y="52"/>
                    <a:pt x="37" y="58"/>
                    <a:pt x="30" y="64"/>
                  </a:cubicBezTo>
                  <a:cubicBezTo>
                    <a:pt x="21" y="70"/>
                    <a:pt x="12" y="76"/>
                    <a:pt x="0" y="78"/>
                  </a:cubicBezTo>
                  <a:cubicBezTo>
                    <a:pt x="10" y="83"/>
                    <a:pt x="24" y="82"/>
                    <a:pt x="35" y="84"/>
                  </a:cubicBezTo>
                  <a:cubicBezTo>
                    <a:pt x="52" y="86"/>
                    <a:pt x="72" y="88"/>
                    <a:pt x="86" y="99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65">
              <a:extLst>
                <a:ext uri="{FF2B5EF4-FFF2-40B4-BE49-F238E27FC236}">
                  <a16:creationId xmlns:a16="http://schemas.microsoft.com/office/drawing/2014/main" id="{904999C4-39E6-4787-9DED-45F85C40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2483"/>
              <a:ext cx="455" cy="862"/>
            </a:xfrm>
            <a:custGeom>
              <a:avLst/>
              <a:gdLst>
                <a:gd name="T0" fmla="*/ 210 w 570"/>
                <a:gd name="T1" fmla="*/ 0 h 1080"/>
                <a:gd name="T2" fmla="*/ 0 w 570"/>
                <a:gd name="T3" fmla="*/ 438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0" h="1080">
                  <a:moveTo>
                    <a:pt x="516" y="0"/>
                  </a:moveTo>
                  <a:cubicBezTo>
                    <a:pt x="516" y="0"/>
                    <a:pt x="570" y="474"/>
                    <a:pt x="0" y="1080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66">
              <a:extLst>
                <a:ext uri="{FF2B5EF4-FFF2-40B4-BE49-F238E27FC236}">
                  <a16:creationId xmlns:a16="http://schemas.microsoft.com/office/drawing/2014/main" id="{8AB934E3-B867-4F24-9F81-642B70B3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337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19 w 67"/>
                <a:gd name="T3" fmla="*/ 0 h 67"/>
                <a:gd name="T4" fmla="*/ 67 w 67"/>
                <a:gd name="T5" fmla="*/ 5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19" y="0"/>
                  </a:lnTo>
                  <a:lnTo>
                    <a:pt x="67" y="5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167">
              <a:extLst>
                <a:ext uri="{FF2B5EF4-FFF2-40B4-BE49-F238E27FC236}">
                  <a16:creationId xmlns:a16="http://schemas.microsoft.com/office/drawing/2014/main" id="{3FE4088B-E55A-45DA-8996-915690BA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637"/>
              <a:ext cx="349" cy="788"/>
            </a:xfrm>
            <a:custGeom>
              <a:avLst/>
              <a:gdLst>
                <a:gd name="T0" fmla="*/ 151 w 438"/>
                <a:gd name="T1" fmla="*/ 0 h 988"/>
                <a:gd name="T2" fmla="*/ 0 w 438"/>
                <a:gd name="T3" fmla="*/ 400 h 9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8" h="988">
                  <a:moveTo>
                    <a:pt x="376" y="0"/>
                  </a:moveTo>
                  <a:cubicBezTo>
                    <a:pt x="376" y="0"/>
                    <a:pt x="438" y="544"/>
                    <a:pt x="0" y="98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9" name="Group 168">
            <a:extLst>
              <a:ext uri="{FF2B5EF4-FFF2-40B4-BE49-F238E27FC236}">
                <a16:creationId xmlns:a16="http://schemas.microsoft.com/office/drawing/2014/main" id="{D5622D06-8165-4169-880C-10CAA5AB0B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5800" y="1752600"/>
            <a:ext cx="1651000" cy="3611563"/>
            <a:chOff x="530" y="890"/>
            <a:chExt cx="1094" cy="2393"/>
          </a:xfrm>
        </p:grpSpPr>
        <p:sp>
          <p:nvSpPr>
            <p:cNvPr id="26630" name="AutoShape 169">
              <a:extLst>
                <a:ext uri="{FF2B5EF4-FFF2-40B4-BE49-F238E27FC236}">
                  <a16:creationId xmlns:a16="http://schemas.microsoft.com/office/drawing/2014/main" id="{E04392FF-CE3B-48BF-AF57-C147E298BF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0" y="890"/>
              <a:ext cx="1094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170">
              <a:extLst>
                <a:ext uri="{FF2B5EF4-FFF2-40B4-BE49-F238E27FC236}">
                  <a16:creationId xmlns:a16="http://schemas.microsoft.com/office/drawing/2014/main" id="{D46577BE-2F68-4408-9722-CA30693B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871" cy="439"/>
            </a:xfrm>
            <a:custGeom>
              <a:avLst/>
              <a:gdLst>
                <a:gd name="T0" fmla="*/ 339 w 934"/>
                <a:gd name="T1" fmla="*/ 200 h 473"/>
                <a:gd name="T2" fmla="*/ 649 w 934"/>
                <a:gd name="T3" fmla="*/ 71 h 473"/>
                <a:gd name="T4" fmla="*/ 706 w 934"/>
                <a:gd name="T5" fmla="*/ 82 h 473"/>
                <a:gd name="T6" fmla="*/ 682 w 934"/>
                <a:gd name="T7" fmla="*/ 0 h 473"/>
                <a:gd name="T8" fmla="*/ 0 w 934"/>
                <a:gd name="T9" fmla="*/ 0 h 473"/>
                <a:gd name="T10" fmla="*/ 68 w 934"/>
                <a:gd name="T11" fmla="*/ 188 h 473"/>
                <a:gd name="T12" fmla="*/ 76 w 934"/>
                <a:gd name="T13" fmla="*/ 257 h 473"/>
                <a:gd name="T14" fmla="*/ 94 w 934"/>
                <a:gd name="T15" fmla="*/ 342 h 473"/>
                <a:gd name="T16" fmla="*/ 97 w 934"/>
                <a:gd name="T17" fmla="*/ 351 h 473"/>
                <a:gd name="T18" fmla="*/ 339 w 934"/>
                <a:gd name="T19" fmla="*/ 302 h 473"/>
                <a:gd name="T20" fmla="*/ 339 w 934"/>
                <a:gd name="T21" fmla="*/ 200 h 4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4" h="473">
                  <a:moveTo>
                    <a:pt x="448" y="270"/>
                  </a:moveTo>
                  <a:cubicBezTo>
                    <a:pt x="532" y="126"/>
                    <a:pt x="698" y="124"/>
                    <a:pt x="858" y="96"/>
                  </a:cubicBezTo>
                  <a:cubicBezTo>
                    <a:pt x="887" y="92"/>
                    <a:pt x="914" y="99"/>
                    <a:pt x="934" y="110"/>
                  </a:cubicBezTo>
                  <a:cubicBezTo>
                    <a:pt x="917" y="58"/>
                    <a:pt x="902" y="0"/>
                    <a:pt x="9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214" y="411"/>
                    <a:pt x="364" y="450"/>
                    <a:pt x="448" y="406"/>
                  </a:cubicBezTo>
                  <a:cubicBezTo>
                    <a:pt x="468" y="394"/>
                    <a:pt x="428" y="306"/>
                    <a:pt x="448" y="2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171">
              <a:extLst>
                <a:ext uri="{FF2B5EF4-FFF2-40B4-BE49-F238E27FC236}">
                  <a16:creationId xmlns:a16="http://schemas.microsoft.com/office/drawing/2014/main" id="{1874AFB9-4C50-4326-A8CF-4A15832B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152" cy="439"/>
            </a:xfrm>
            <a:custGeom>
              <a:avLst/>
              <a:gdLst>
                <a:gd name="T0" fmla="*/ 100 w 163"/>
                <a:gd name="T1" fmla="*/ 188 h 473"/>
                <a:gd name="T2" fmla="*/ 32 w 163"/>
                <a:gd name="T3" fmla="*/ 0 h 473"/>
                <a:gd name="T4" fmla="*/ 0 w 163"/>
                <a:gd name="T5" fmla="*/ 0 h 473"/>
                <a:gd name="T6" fmla="*/ 68 w 163"/>
                <a:gd name="T7" fmla="*/ 188 h 473"/>
                <a:gd name="T8" fmla="*/ 76 w 163"/>
                <a:gd name="T9" fmla="*/ 257 h 473"/>
                <a:gd name="T10" fmla="*/ 94 w 163"/>
                <a:gd name="T11" fmla="*/ 342 h 473"/>
                <a:gd name="T12" fmla="*/ 97 w 163"/>
                <a:gd name="T13" fmla="*/ 351 h 473"/>
                <a:gd name="T14" fmla="*/ 123 w 163"/>
                <a:gd name="T15" fmla="*/ 337 h 473"/>
                <a:gd name="T16" fmla="*/ 107 w 163"/>
                <a:gd name="T17" fmla="*/ 257 h 473"/>
                <a:gd name="T18" fmla="*/ 100 w 163"/>
                <a:gd name="T19" fmla="*/ 188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73">
                  <a:moveTo>
                    <a:pt x="132" y="254"/>
                  </a:moveTo>
                  <a:cubicBezTo>
                    <a:pt x="118" y="220"/>
                    <a:pt x="53" y="54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139" y="465"/>
                    <a:pt x="151" y="459"/>
                    <a:pt x="163" y="454"/>
                  </a:cubicBezTo>
                  <a:cubicBezTo>
                    <a:pt x="151" y="422"/>
                    <a:pt x="144" y="385"/>
                    <a:pt x="142" y="346"/>
                  </a:cubicBezTo>
                  <a:cubicBezTo>
                    <a:pt x="140" y="304"/>
                    <a:pt x="146" y="288"/>
                    <a:pt x="132" y="25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172">
              <a:extLst>
                <a:ext uri="{FF2B5EF4-FFF2-40B4-BE49-F238E27FC236}">
                  <a16:creationId xmlns:a16="http://schemas.microsoft.com/office/drawing/2014/main" id="{287EFAFB-7BBD-4121-801A-7BDC5499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871" cy="439"/>
            </a:xfrm>
            <a:custGeom>
              <a:avLst/>
              <a:gdLst>
                <a:gd name="T0" fmla="*/ 0 w 934"/>
                <a:gd name="T1" fmla="*/ 0 h 473"/>
                <a:gd name="T2" fmla="*/ 68 w 934"/>
                <a:gd name="T3" fmla="*/ 188 h 473"/>
                <a:gd name="T4" fmla="*/ 76 w 934"/>
                <a:gd name="T5" fmla="*/ 257 h 473"/>
                <a:gd name="T6" fmla="*/ 94 w 934"/>
                <a:gd name="T7" fmla="*/ 342 h 473"/>
                <a:gd name="T8" fmla="*/ 97 w 934"/>
                <a:gd name="T9" fmla="*/ 351 h 473"/>
                <a:gd name="T10" fmla="*/ 339 w 934"/>
                <a:gd name="T11" fmla="*/ 302 h 473"/>
                <a:gd name="T12" fmla="*/ 339 w 934"/>
                <a:gd name="T13" fmla="*/ 200 h 473"/>
                <a:gd name="T14" fmla="*/ 649 w 934"/>
                <a:gd name="T15" fmla="*/ 71 h 473"/>
                <a:gd name="T16" fmla="*/ 706 w 934"/>
                <a:gd name="T17" fmla="*/ 82 h 473"/>
                <a:gd name="T18" fmla="*/ 682 w 934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4" h="473">
                  <a:moveTo>
                    <a:pt x="0" y="0"/>
                  </a:moveTo>
                  <a:cubicBezTo>
                    <a:pt x="11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214" y="411"/>
                    <a:pt x="364" y="450"/>
                    <a:pt x="448" y="406"/>
                  </a:cubicBezTo>
                  <a:cubicBezTo>
                    <a:pt x="468" y="394"/>
                    <a:pt x="428" y="306"/>
                    <a:pt x="448" y="270"/>
                  </a:cubicBezTo>
                  <a:cubicBezTo>
                    <a:pt x="532" y="126"/>
                    <a:pt x="698" y="124"/>
                    <a:pt x="858" y="96"/>
                  </a:cubicBezTo>
                  <a:cubicBezTo>
                    <a:pt x="887" y="92"/>
                    <a:pt x="914" y="99"/>
                    <a:pt x="934" y="110"/>
                  </a:cubicBezTo>
                  <a:cubicBezTo>
                    <a:pt x="917" y="58"/>
                    <a:pt x="902" y="0"/>
                    <a:pt x="902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73">
              <a:extLst>
                <a:ext uri="{FF2B5EF4-FFF2-40B4-BE49-F238E27FC236}">
                  <a16:creationId xmlns:a16="http://schemas.microsoft.com/office/drawing/2014/main" id="{FE54E2B6-1E67-4F45-8FC3-7B8259BEC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977"/>
              <a:ext cx="893" cy="2301"/>
            </a:xfrm>
            <a:custGeom>
              <a:avLst/>
              <a:gdLst>
                <a:gd name="T0" fmla="*/ 722 w 957"/>
                <a:gd name="T1" fmla="*/ 1325 h 2478"/>
                <a:gd name="T2" fmla="*/ 617 w 957"/>
                <a:gd name="T3" fmla="*/ 1149 h 2478"/>
                <a:gd name="T4" fmla="*/ 635 w 957"/>
                <a:gd name="T5" fmla="*/ 755 h 2478"/>
                <a:gd name="T6" fmla="*/ 674 w 957"/>
                <a:gd name="T7" fmla="*/ 328 h 2478"/>
                <a:gd name="T8" fmla="*/ 632 w 957"/>
                <a:gd name="T9" fmla="*/ 58 h 2478"/>
                <a:gd name="T10" fmla="*/ 616 w 957"/>
                <a:gd name="T11" fmla="*/ 12 h 2478"/>
                <a:gd name="T12" fmla="*/ 554 w 957"/>
                <a:gd name="T13" fmla="*/ 3 h 2478"/>
                <a:gd name="T14" fmla="*/ 247 w 957"/>
                <a:gd name="T15" fmla="*/ 130 h 2478"/>
                <a:gd name="T16" fmla="*/ 247 w 957"/>
                <a:gd name="T17" fmla="*/ 232 h 2478"/>
                <a:gd name="T18" fmla="*/ 6 w 957"/>
                <a:gd name="T19" fmla="*/ 282 h 2478"/>
                <a:gd name="T20" fmla="*/ 7 w 957"/>
                <a:gd name="T21" fmla="*/ 326 h 2478"/>
                <a:gd name="T22" fmla="*/ 56 w 957"/>
                <a:gd name="T23" fmla="*/ 663 h 2478"/>
                <a:gd name="T24" fmla="*/ 149 w 957"/>
                <a:gd name="T25" fmla="*/ 1109 h 2478"/>
                <a:gd name="T26" fmla="*/ 151 w 957"/>
                <a:gd name="T27" fmla="*/ 1454 h 2478"/>
                <a:gd name="T28" fmla="*/ 157 w 957"/>
                <a:gd name="T29" fmla="*/ 1656 h 2478"/>
                <a:gd name="T30" fmla="*/ 126 w 957"/>
                <a:gd name="T31" fmla="*/ 1697 h 2478"/>
                <a:gd name="T32" fmla="*/ 103 w 957"/>
                <a:gd name="T33" fmla="*/ 1700 h 2478"/>
                <a:gd name="T34" fmla="*/ 73 w 957"/>
                <a:gd name="T35" fmla="*/ 1715 h 2478"/>
                <a:gd name="T36" fmla="*/ 65 w 957"/>
                <a:gd name="T37" fmla="*/ 1724 h 2478"/>
                <a:gd name="T38" fmla="*/ 50 w 957"/>
                <a:gd name="T39" fmla="*/ 1727 h 2478"/>
                <a:gd name="T40" fmla="*/ 16 w 957"/>
                <a:gd name="T41" fmla="*/ 1722 h 2478"/>
                <a:gd name="T42" fmla="*/ 7 w 957"/>
                <a:gd name="T43" fmla="*/ 1725 h 2478"/>
                <a:gd name="T44" fmla="*/ 2 w 957"/>
                <a:gd name="T45" fmla="*/ 1760 h 2478"/>
                <a:gd name="T46" fmla="*/ 35 w 957"/>
                <a:gd name="T47" fmla="*/ 1793 h 2478"/>
                <a:gd name="T48" fmla="*/ 66 w 957"/>
                <a:gd name="T49" fmla="*/ 1794 h 2478"/>
                <a:gd name="T50" fmla="*/ 94 w 957"/>
                <a:gd name="T51" fmla="*/ 1823 h 2478"/>
                <a:gd name="T52" fmla="*/ 125 w 957"/>
                <a:gd name="T53" fmla="*/ 1823 h 2478"/>
                <a:gd name="T54" fmla="*/ 156 w 957"/>
                <a:gd name="T55" fmla="*/ 1835 h 2478"/>
                <a:gd name="T56" fmla="*/ 188 w 957"/>
                <a:gd name="T57" fmla="*/ 1829 h 2478"/>
                <a:gd name="T58" fmla="*/ 212 w 957"/>
                <a:gd name="T59" fmla="*/ 1838 h 2478"/>
                <a:gd name="T60" fmla="*/ 253 w 957"/>
                <a:gd name="T61" fmla="*/ 1834 h 2478"/>
                <a:gd name="T62" fmla="*/ 265 w 957"/>
                <a:gd name="T63" fmla="*/ 1840 h 2478"/>
                <a:gd name="T64" fmla="*/ 312 w 957"/>
                <a:gd name="T65" fmla="*/ 1840 h 2478"/>
                <a:gd name="T66" fmla="*/ 334 w 957"/>
                <a:gd name="T67" fmla="*/ 1827 h 2478"/>
                <a:gd name="T68" fmla="*/ 346 w 957"/>
                <a:gd name="T69" fmla="*/ 1842 h 2478"/>
                <a:gd name="T70" fmla="*/ 395 w 957"/>
                <a:gd name="T71" fmla="*/ 1841 h 2478"/>
                <a:gd name="T72" fmla="*/ 418 w 957"/>
                <a:gd name="T73" fmla="*/ 1829 h 2478"/>
                <a:gd name="T74" fmla="*/ 554 w 957"/>
                <a:gd name="T75" fmla="*/ 1683 h 2478"/>
                <a:gd name="T76" fmla="*/ 587 w 957"/>
                <a:gd name="T77" fmla="*/ 1573 h 2478"/>
                <a:gd name="T78" fmla="*/ 606 w 957"/>
                <a:gd name="T79" fmla="*/ 1540 h 2478"/>
                <a:gd name="T80" fmla="*/ 660 w 957"/>
                <a:gd name="T81" fmla="*/ 1461 h 2478"/>
                <a:gd name="T82" fmla="*/ 722 w 957"/>
                <a:gd name="T83" fmla="*/ 1325 h 2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57" h="2478">
                  <a:moveTo>
                    <a:pt x="952" y="1782"/>
                  </a:moveTo>
                  <a:cubicBezTo>
                    <a:pt x="947" y="1718"/>
                    <a:pt x="856" y="1610"/>
                    <a:pt x="813" y="1544"/>
                  </a:cubicBezTo>
                  <a:cubicBezTo>
                    <a:pt x="769" y="1478"/>
                    <a:pt x="829" y="1101"/>
                    <a:pt x="837" y="1016"/>
                  </a:cubicBezTo>
                  <a:cubicBezTo>
                    <a:pt x="845" y="931"/>
                    <a:pt x="893" y="571"/>
                    <a:pt x="890" y="440"/>
                  </a:cubicBezTo>
                  <a:cubicBezTo>
                    <a:pt x="887" y="309"/>
                    <a:pt x="858" y="131"/>
                    <a:pt x="834" y="77"/>
                  </a:cubicBezTo>
                  <a:cubicBezTo>
                    <a:pt x="827" y="61"/>
                    <a:pt x="819" y="39"/>
                    <a:pt x="812" y="16"/>
                  </a:cubicBezTo>
                  <a:cubicBezTo>
                    <a:pt x="799" y="9"/>
                    <a:pt x="765" y="0"/>
                    <a:pt x="732" y="3"/>
                  </a:cubicBezTo>
                  <a:cubicBezTo>
                    <a:pt x="572" y="31"/>
                    <a:pt x="410" y="32"/>
                    <a:pt x="326" y="176"/>
                  </a:cubicBezTo>
                  <a:cubicBezTo>
                    <a:pt x="306" y="212"/>
                    <a:pt x="346" y="300"/>
                    <a:pt x="326" y="312"/>
                  </a:cubicBezTo>
                  <a:cubicBezTo>
                    <a:pt x="242" y="356"/>
                    <a:pt x="92" y="317"/>
                    <a:pt x="6" y="379"/>
                  </a:cubicBezTo>
                  <a:cubicBezTo>
                    <a:pt x="14" y="400"/>
                    <a:pt x="6" y="396"/>
                    <a:pt x="10" y="438"/>
                  </a:cubicBezTo>
                  <a:cubicBezTo>
                    <a:pt x="14" y="486"/>
                    <a:pt x="50" y="786"/>
                    <a:pt x="74" y="892"/>
                  </a:cubicBezTo>
                  <a:cubicBezTo>
                    <a:pt x="98" y="998"/>
                    <a:pt x="178" y="1372"/>
                    <a:pt x="196" y="1492"/>
                  </a:cubicBezTo>
                  <a:cubicBezTo>
                    <a:pt x="214" y="1612"/>
                    <a:pt x="206" y="1878"/>
                    <a:pt x="200" y="1956"/>
                  </a:cubicBezTo>
                  <a:cubicBezTo>
                    <a:pt x="194" y="2034"/>
                    <a:pt x="209" y="2186"/>
                    <a:pt x="207" y="2227"/>
                  </a:cubicBezTo>
                  <a:cubicBezTo>
                    <a:pt x="205" y="2268"/>
                    <a:pt x="176" y="2280"/>
                    <a:pt x="166" y="2283"/>
                  </a:cubicBezTo>
                  <a:cubicBezTo>
                    <a:pt x="157" y="2286"/>
                    <a:pt x="147" y="2285"/>
                    <a:pt x="135" y="2287"/>
                  </a:cubicBezTo>
                  <a:cubicBezTo>
                    <a:pt x="123" y="2288"/>
                    <a:pt x="103" y="2302"/>
                    <a:pt x="96" y="2307"/>
                  </a:cubicBezTo>
                  <a:cubicBezTo>
                    <a:pt x="89" y="2311"/>
                    <a:pt x="91" y="2320"/>
                    <a:pt x="86" y="2320"/>
                  </a:cubicBezTo>
                  <a:cubicBezTo>
                    <a:pt x="81" y="2320"/>
                    <a:pt x="66" y="2323"/>
                    <a:pt x="66" y="2323"/>
                  </a:cubicBezTo>
                  <a:cubicBezTo>
                    <a:pt x="66" y="2323"/>
                    <a:pt x="27" y="2316"/>
                    <a:pt x="20" y="2316"/>
                  </a:cubicBezTo>
                  <a:cubicBezTo>
                    <a:pt x="14" y="2315"/>
                    <a:pt x="11" y="2321"/>
                    <a:pt x="11" y="2321"/>
                  </a:cubicBezTo>
                  <a:cubicBezTo>
                    <a:pt x="11" y="2321"/>
                    <a:pt x="0" y="2344"/>
                    <a:pt x="2" y="2367"/>
                  </a:cubicBezTo>
                  <a:cubicBezTo>
                    <a:pt x="5" y="2390"/>
                    <a:pt x="35" y="2403"/>
                    <a:pt x="47" y="2411"/>
                  </a:cubicBezTo>
                  <a:cubicBezTo>
                    <a:pt x="59" y="2418"/>
                    <a:pt x="87" y="2413"/>
                    <a:pt x="87" y="2413"/>
                  </a:cubicBezTo>
                  <a:cubicBezTo>
                    <a:pt x="89" y="2434"/>
                    <a:pt x="112" y="2447"/>
                    <a:pt x="124" y="2452"/>
                  </a:cubicBezTo>
                  <a:cubicBezTo>
                    <a:pt x="135" y="2457"/>
                    <a:pt x="165" y="2452"/>
                    <a:pt x="165" y="2452"/>
                  </a:cubicBezTo>
                  <a:cubicBezTo>
                    <a:pt x="173" y="2465"/>
                    <a:pt x="190" y="2467"/>
                    <a:pt x="206" y="2468"/>
                  </a:cubicBezTo>
                  <a:cubicBezTo>
                    <a:pt x="223" y="2469"/>
                    <a:pt x="250" y="2461"/>
                    <a:pt x="250" y="2461"/>
                  </a:cubicBezTo>
                  <a:cubicBezTo>
                    <a:pt x="250" y="2461"/>
                    <a:pt x="263" y="2470"/>
                    <a:pt x="279" y="2471"/>
                  </a:cubicBezTo>
                  <a:cubicBezTo>
                    <a:pt x="296" y="2472"/>
                    <a:pt x="333" y="2467"/>
                    <a:pt x="333" y="2467"/>
                  </a:cubicBezTo>
                  <a:cubicBezTo>
                    <a:pt x="336" y="2471"/>
                    <a:pt x="349" y="2474"/>
                    <a:pt x="349" y="2474"/>
                  </a:cubicBezTo>
                  <a:cubicBezTo>
                    <a:pt x="412" y="2474"/>
                    <a:pt x="412" y="2474"/>
                    <a:pt x="412" y="2474"/>
                  </a:cubicBezTo>
                  <a:cubicBezTo>
                    <a:pt x="420" y="2473"/>
                    <a:pt x="442" y="2458"/>
                    <a:pt x="442" y="2458"/>
                  </a:cubicBezTo>
                  <a:cubicBezTo>
                    <a:pt x="438" y="2473"/>
                    <a:pt x="456" y="2478"/>
                    <a:pt x="456" y="2478"/>
                  </a:cubicBezTo>
                  <a:cubicBezTo>
                    <a:pt x="456" y="2478"/>
                    <a:pt x="505" y="2478"/>
                    <a:pt x="520" y="2477"/>
                  </a:cubicBezTo>
                  <a:cubicBezTo>
                    <a:pt x="535" y="2476"/>
                    <a:pt x="551" y="2461"/>
                    <a:pt x="551" y="2461"/>
                  </a:cubicBezTo>
                  <a:cubicBezTo>
                    <a:pt x="668" y="2441"/>
                    <a:pt x="724" y="2295"/>
                    <a:pt x="732" y="2263"/>
                  </a:cubicBezTo>
                  <a:cubicBezTo>
                    <a:pt x="740" y="2230"/>
                    <a:pt x="768" y="2126"/>
                    <a:pt x="774" y="2115"/>
                  </a:cubicBezTo>
                  <a:cubicBezTo>
                    <a:pt x="779" y="2105"/>
                    <a:pt x="792" y="2088"/>
                    <a:pt x="798" y="2071"/>
                  </a:cubicBezTo>
                  <a:cubicBezTo>
                    <a:pt x="803" y="2055"/>
                    <a:pt x="824" y="2013"/>
                    <a:pt x="870" y="1964"/>
                  </a:cubicBezTo>
                  <a:cubicBezTo>
                    <a:pt x="916" y="1916"/>
                    <a:pt x="957" y="1847"/>
                    <a:pt x="952" y="1782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74">
              <a:extLst>
                <a:ext uri="{FF2B5EF4-FFF2-40B4-BE49-F238E27FC236}">
                  <a16:creationId xmlns:a16="http://schemas.microsoft.com/office/drawing/2014/main" id="{5DAB718F-A885-4ADC-B0F8-A64477565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" y="977"/>
              <a:ext cx="881" cy="2302"/>
            </a:xfrm>
            <a:custGeom>
              <a:avLst/>
              <a:gdLst>
                <a:gd name="T0" fmla="*/ 0 w 945"/>
                <a:gd name="T1" fmla="*/ 1725 h 2479"/>
                <a:gd name="T2" fmla="*/ 0 w 945"/>
                <a:gd name="T3" fmla="*/ 1725 h 2479"/>
                <a:gd name="T4" fmla="*/ 7 w 945"/>
                <a:gd name="T5" fmla="*/ 1724 h 2479"/>
                <a:gd name="T6" fmla="*/ 7 w 945"/>
                <a:gd name="T7" fmla="*/ 1722 h 2479"/>
                <a:gd name="T8" fmla="*/ 7 w 945"/>
                <a:gd name="T9" fmla="*/ 1722 h 2479"/>
                <a:gd name="T10" fmla="*/ 0 w 945"/>
                <a:gd name="T11" fmla="*/ 1725 h 2479"/>
                <a:gd name="T12" fmla="*/ 711 w 945"/>
                <a:gd name="T13" fmla="*/ 1326 h 2479"/>
                <a:gd name="T14" fmla="*/ 605 w 945"/>
                <a:gd name="T15" fmla="*/ 1149 h 2479"/>
                <a:gd name="T16" fmla="*/ 623 w 945"/>
                <a:gd name="T17" fmla="*/ 755 h 2479"/>
                <a:gd name="T18" fmla="*/ 664 w 945"/>
                <a:gd name="T19" fmla="*/ 328 h 2479"/>
                <a:gd name="T20" fmla="*/ 622 w 945"/>
                <a:gd name="T21" fmla="*/ 58 h 2479"/>
                <a:gd name="T22" fmla="*/ 604 w 945"/>
                <a:gd name="T23" fmla="*/ 13 h 2479"/>
                <a:gd name="T24" fmla="*/ 544 w 945"/>
                <a:gd name="T25" fmla="*/ 3 h 2479"/>
                <a:gd name="T26" fmla="*/ 530 w 945"/>
                <a:gd name="T27" fmla="*/ 6 h 2479"/>
                <a:gd name="T28" fmla="*/ 554 w 945"/>
                <a:gd name="T29" fmla="*/ 13 h 2479"/>
                <a:gd name="T30" fmla="*/ 571 w 945"/>
                <a:gd name="T31" fmla="*/ 58 h 2479"/>
                <a:gd name="T32" fmla="*/ 636 w 945"/>
                <a:gd name="T33" fmla="*/ 319 h 2479"/>
                <a:gd name="T34" fmla="*/ 572 w 945"/>
                <a:gd name="T35" fmla="*/ 755 h 2479"/>
                <a:gd name="T36" fmla="*/ 582 w 945"/>
                <a:gd name="T37" fmla="*/ 1157 h 2479"/>
                <a:gd name="T38" fmla="*/ 661 w 945"/>
                <a:gd name="T39" fmla="*/ 1326 h 2479"/>
                <a:gd name="T40" fmla="*/ 598 w 945"/>
                <a:gd name="T41" fmla="*/ 1462 h 2479"/>
                <a:gd name="T42" fmla="*/ 544 w 945"/>
                <a:gd name="T43" fmla="*/ 1541 h 2479"/>
                <a:gd name="T44" fmla="*/ 525 w 945"/>
                <a:gd name="T45" fmla="*/ 1574 h 2479"/>
                <a:gd name="T46" fmla="*/ 494 w 945"/>
                <a:gd name="T47" fmla="*/ 1683 h 2479"/>
                <a:gd name="T48" fmla="*/ 357 w 945"/>
                <a:gd name="T49" fmla="*/ 1829 h 2479"/>
                <a:gd name="T50" fmla="*/ 334 w 945"/>
                <a:gd name="T51" fmla="*/ 1841 h 2479"/>
                <a:gd name="T52" fmla="*/ 337 w 945"/>
                <a:gd name="T53" fmla="*/ 1843 h 2479"/>
                <a:gd name="T54" fmla="*/ 385 w 945"/>
                <a:gd name="T55" fmla="*/ 1841 h 2479"/>
                <a:gd name="T56" fmla="*/ 407 w 945"/>
                <a:gd name="T57" fmla="*/ 1829 h 2479"/>
                <a:gd name="T58" fmla="*/ 544 w 945"/>
                <a:gd name="T59" fmla="*/ 1683 h 2479"/>
                <a:gd name="T60" fmla="*/ 575 w 945"/>
                <a:gd name="T61" fmla="*/ 1574 h 2479"/>
                <a:gd name="T62" fmla="*/ 594 w 945"/>
                <a:gd name="T63" fmla="*/ 1541 h 2479"/>
                <a:gd name="T64" fmla="*/ 649 w 945"/>
                <a:gd name="T65" fmla="*/ 1462 h 2479"/>
                <a:gd name="T66" fmla="*/ 711 w 945"/>
                <a:gd name="T67" fmla="*/ 1326 h 24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2479">
                  <a:moveTo>
                    <a:pt x="0" y="2321"/>
                  </a:moveTo>
                  <a:cubicBezTo>
                    <a:pt x="0" y="2321"/>
                    <a:pt x="0" y="2321"/>
                    <a:pt x="0" y="2321"/>
                  </a:cubicBezTo>
                  <a:cubicBezTo>
                    <a:pt x="3" y="2321"/>
                    <a:pt x="6" y="2320"/>
                    <a:pt x="7" y="2320"/>
                  </a:cubicBezTo>
                  <a:cubicBezTo>
                    <a:pt x="10" y="2320"/>
                    <a:pt x="10" y="2319"/>
                    <a:pt x="11" y="2316"/>
                  </a:cubicBezTo>
                  <a:cubicBezTo>
                    <a:pt x="10" y="2316"/>
                    <a:pt x="10" y="2316"/>
                    <a:pt x="9" y="2316"/>
                  </a:cubicBezTo>
                  <a:cubicBezTo>
                    <a:pt x="2" y="2316"/>
                    <a:pt x="0" y="2321"/>
                    <a:pt x="0" y="2321"/>
                  </a:cubicBezTo>
                  <a:close/>
                  <a:moveTo>
                    <a:pt x="941" y="1783"/>
                  </a:moveTo>
                  <a:cubicBezTo>
                    <a:pt x="936" y="1718"/>
                    <a:pt x="845" y="1610"/>
                    <a:pt x="801" y="1544"/>
                  </a:cubicBezTo>
                  <a:cubicBezTo>
                    <a:pt x="758" y="1479"/>
                    <a:pt x="817" y="1102"/>
                    <a:pt x="825" y="1016"/>
                  </a:cubicBezTo>
                  <a:cubicBezTo>
                    <a:pt x="833" y="931"/>
                    <a:pt x="881" y="571"/>
                    <a:pt x="879" y="440"/>
                  </a:cubicBezTo>
                  <a:cubicBezTo>
                    <a:pt x="876" y="310"/>
                    <a:pt x="847" y="131"/>
                    <a:pt x="823" y="78"/>
                  </a:cubicBezTo>
                  <a:cubicBezTo>
                    <a:pt x="815" y="62"/>
                    <a:pt x="808" y="40"/>
                    <a:pt x="800" y="17"/>
                  </a:cubicBezTo>
                  <a:cubicBezTo>
                    <a:pt x="788" y="9"/>
                    <a:pt x="754" y="0"/>
                    <a:pt x="720" y="3"/>
                  </a:cubicBezTo>
                  <a:cubicBezTo>
                    <a:pt x="714" y="4"/>
                    <a:pt x="708" y="5"/>
                    <a:pt x="702" y="6"/>
                  </a:cubicBezTo>
                  <a:cubicBezTo>
                    <a:pt x="716" y="9"/>
                    <a:pt x="727" y="13"/>
                    <a:pt x="733" y="17"/>
                  </a:cubicBezTo>
                  <a:cubicBezTo>
                    <a:pt x="741" y="40"/>
                    <a:pt x="748" y="62"/>
                    <a:pt x="756" y="78"/>
                  </a:cubicBezTo>
                  <a:cubicBezTo>
                    <a:pt x="780" y="131"/>
                    <a:pt x="840" y="298"/>
                    <a:pt x="842" y="428"/>
                  </a:cubicBezTo>
                  <a:cubicBezTo>
                    <a:pt x="845" y="559"/>
                    <a:pt x="766" y="931"/>
                    <a:pt x="758" y="1016"/>
                  </a:cubicBezTo>
                  <a:cubicBezTo>
                    <a:pt x="750" y="1102"/>
                    <a:pt x="726" y="1490"/>
                    <a:pt x="770" y="1556"/>
                  </a:cubicBezTo>
                  <a:cubicBezTo>
                    <a:pt x="813" y="1621"/>
                    <a:pt x="869" y="1718"/>
                    <a:pt x="874" y="1783"/>
                  </a:cubicBezTo>
                  <a:cubicBezTo>
                    <a:pt x="878" y="1847"/>
                    <a:pt x="838" y="1916"/>
                    <a:pt x="792" y="1965"/>
                  </a:cubicBezTo>
                  <a:cubicBezTo>
                    <a:pt x="746" y="2013"/>
                    <a:pt x="725" y="2056"/>
                    <a:pt x="719" y="2072"/>
                  </a:cubicBezTo>
                  <a:cubicBezTo>
                    <a:pt x="714" y="2088"/>
                    <a:pt x="701" y="2105"/>
                    <a:pt x="695" y="2116"/>
                  </a:cubicBezTo>
                  <a:cubicBezTo>
                    <a:pt x="689" y="2126"/>
                    <a:pt x="662" y="2231"/>
                    <a:pt x="654" y="2263"/>
                  </a:cubicBezTo>
                  <a:cubicBezTo>
                    <a:pt x="646" y="2295"/>
                    <a:pt x="589" y="2441"/>
                    <a:pt x="473" y="2461"/>
                  </a:cubicBezTo>
                  <a:cubicBezTo>
                    <a:pt x="473" y="2461"/>
                    <a:pt x="457" y="2477"/>
                    <a:pt x="442" y="2477"/>
                  </a:cubicBezTo>
                  <a:cubicBezTo>
                    <a:pt x="444" y="2478"/>
                    <a:pt x="445" y="2479"/>
                    <a:pt x="445" y="2479"/>
                  </a:cubicBezTo>
                  <a:cubicBezTo>
                    <a:pt x="445" y="2479"/>
                    <a:pt x="494" y="2478"/>
                    <a:pt x="509" y="2477"/>
                  </a:cubicBezTo>
                  <a:cubicBezTo>
                    <a:pt x="524" y="2477"/>
                    <a:pt x="540" y="2461"/>
                    <a:pt x="540" y="2461"/>
                  </a:cubicBezTo>
                  <a:cubicBezTo>
                    <a:pt x="656" y="2441"/>
                    <a:pt x="713" y="2295"/>
                    <a:pt x="721" y="2263"/>
                  </a:cubicBezTo>
                  <a:cubicBezTo>
                    <a:pt x="729" y="2231"/>
                    <a:pt x="756" y="2126"/>
                    <a:pt x="762" y="2116"/>
                  </a:cubicBezTo>
                  <a:cubicBezTo>
                    <a:pt x="768" y="2105"/>
                    <a:pt x="781" y="2088"/>
                    <a:pt x="786" y="2072"/>
                  </a:cubicBezTo>
                  <a:cubicBezTo>
                    <a:pt x="792" y="2056"/>
                    <a:pt x="813" y="2013"/>
                    <a:pt x="859" y="1965"/>
                  </a:cubicBezTo>
                  <a:cubicBezTo>
                    <a:pt x="905" y="1916"/>
                    <a:pt x="945" y="1847"/>
                    <a:pt x="941" y="1783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75">
              <a:extLst>
                <a:ext uri="{FF2B5EF4-FFF2-40B4-BE49-F238E27FC236}">
                  <a16:creationId xmlns:a16="http://schemas.microsoft.com/office/drawing/2014/main" id="{BCEB011D-7D69-4F6A-A114-4349BEAEA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977"/>
              <a:ext cx="893" cy="2301"/>
            </a:xfrm>
            <a:custGeom>
              <a:avLst/>
              <a:gdLst>
                <a:gd name="T0" fmla="*/ 722 w 957"/>
                <a:gd name="T1" fmla="*/ 1325 h 2478"/>
                <a:gd name="T2" fmla="*/ 617 w 957"/>
                <a:gd name="T3" fmla="*/ 1149 h 2478"/>
                <a:gd name="T4" fmla="*/ 635 w 957"/>
                <a:gd name="T5" fmla="*/ 755 h 2478"/>
                <a:gd name="T6" fmla="*/ 674 w 957"/>
                <a:gd name="T7" fmla="*/ 328 h 2478"/>
                <a:gd name="T8" fmla="*/ 632 w 957"/>
                <a:gd name="T9" fmla="*/ 58 h 2478"/>
                <a:gd name="T10" fmla="*/ 616 w 957"/>
                <a:gd name="T11" fmla="*/ 12 h 2478"/>
                <a:gd name="T12" fmla="*/ 554 w 957"/>
                <a:gd name="T13" fmla="*/ 3 h 2478"/>
                <a:gd name="T14" fmla="*/ 247 w 957"/>
                <a:gd name="T15" fmla="*/ 130 h 2478"/>
                <a:gd name="T16" fmla="*/ 247 w 957"/>
                <a:gd name="T17" fmla="*/ 232 h 2478"/>
                <a:gd name="T18" fmla="*/ 6 w 957"/>
                <a:gd name="T19" fmla="*/ 282 h 2478"/>
                <a:gd name="T20" fmla="*/ 7 w 957"/>
                <a:gd name="T21" fmla="*/ 326 h 2478"/>
                <a:gd name="T22" fmla="*/ 56 w 957"/>
                <a:gd name="T23" fmla="*/ 663 h 2478"/>
                <a:gd name="T24" fmla="*/ 149 w 957"/>
                <a:gd name="T25" fmla="*/ 1109 h 2478"/>
                <a:gd name="T26" fmla="*/ 151 w 957"/>
                <a:gd name="T27" fmla="*/ 1454 h 2478"/>
                <a:gd name="T28" fmla="*/ 157 w 957"/>
                <a:gd name="T29" fmla="*/ 1656 h 2478"/>
                <a:gd name="T30" fmla="*/ 126 w 957"/>
                <a:gd name="T31" fmla="*/ 1697 h 2478"/>
                <a:gd name="T32" fmla="*/ 103 w 957"/>
                <a:gd name="T33" fmla="*/ 1700 h 2478"/>
                <a:gd name="T34" fmla="*/ 73 w 957"/>
                <a:gd name="T35" fmla="*/ 1715 h 2478"/>
                <a:gd name="T36" fmla="*/ 65 w 957"/>
                <a:gd name="T37" fmla="*/ 1724 h 2478"/>
                <a:gd name="T38" fmla="*/ 50 w 957"/>
                <a:gd name="T39" fmla="*/ 1727 h 2478"/>
                <a:gd name="T40" fmla="*/ 16 w 957"/>
                <a:gd name="T41" fmla="*/ 1722 h 2478"/>
                <a:gd name="T42" fmla="*/ 7 w 957"/>
                <a:gd name="T43" fmla="*/ 1725 h 2478"/>
                <a:gd name="T44" fmla="*/ 2 w 957"/>
                <a:gd name="T45" fmla="*/ 1760 h 2478"/>
                <a:gd name="T46" fmla="*/ 35 w 957"/>
                <a:gd name="T47" fmla="*/ 1793 h 2478"/>
                <a:gd name="T48" fmla="*/ 66 w 957"/>
                <a:gd name="T49" fmla="*/ 1794 h 2478"/>
                <a:gd name="T50" fmla="*/ 94 w 957"/>
                <a:gd name="T51" fmla="*/ 1823 h 2478"/>
                <a:gd name="T52" fmla="*/ 125 w 957"/>
                <a:gd name="T53" fmla="*/ 1823 h 2478"/>
                <a:gd name="T54" fmla="*/ 156 w 957"/>
                <a:gd name="T55" fmla="*/ 1835 h 2478"/>
                <a:gd name="T56" fmla="*/ 188 w 957"/>
                <a:gd name="T57" fmla="*/ 1829 h 2478"/>
                <a:gd name="T58" fmla="*/ 212 w 957"/>
                <a:gd name="T59" fmla="*/ 1838 h 2478"/>
                <a:gd name="T60" fmla="*/ 253 w 957"/>
                <a:gd name="T61" fmla="*/ 1834 h 2478"/>
                <a:gd name="T62" fmla="*/ 265 w 957"/>
                <a:gd name="T63" fmla="*/ 1840 h 2478"/>
                <a:gd name="T64" fmla="*/ 312 w 957"/>
                <a:gd name="T65" fmla="*/ 1840 h 2478"/>
                <a:gd name="T66" fmla="*/ 334 w 957"/>
                <a:gd name="T67" fmla="*/ 1827 h 2478"/>
                <a:gd name="T68" fmla="*/ 346 w 957"/>
                <a:gd name="T69" fmla="*/ 1842 h 2478"/>
                <a:gd name="T70" fmla="*/ 395 w 957"/>
                <a:gd name="T71" fmla="*/ 1841 h 2478"/>
                <a:gd name="T72" fmla="*/ 418 w 957"/>
                <a:gd name="T73" fmla="*/ 1829 h 2478"/>
                <a:gd name="T74" fmla="*/ 554 w 957"/>
                <a:gd name="T75" fmla="*/ 1683 h 2478"/>
                <a:gd name="T76" fmla="*/ 587 w 957"/>
                <a:gd name="T77" fmla="*/ 1573 h 2478"/>
                <a:gd name="T78" fmla="*/ 606 w 957"/>
                <a:gd name="T79" fmla="*/ 1540 h 2478"/>
                <a:gd name="T80" fmla="*/ 660 w 957"/>
                <a:gd name="T81" fmla="*/ 1461 h 2478"/>
                <a:gd name="T82" fmla="*/ 722 w 957"/>
                <a:gd name="T83" fmla="*/ 1325 h 2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57" h="2478">
                  <a:moveTo>
                    <a:pt x="952" y="1782"/>
                  </a:moveTo>
                  <a:cubicBezTo>
                    <a:pt x="947" y="1718"/>
                    <a:pt x="856" y="1610"/>
                    <a:pt x="813" y="1544"/>
                  </a:cubicBezTo>
                  <a:cubicBezTo>
                    <a:pt x="769" y="1478"/>
                    <a:pt x="829" y="1101"/>
                    <a:pt x="837" y="1016"/>
                  </a:cubicBezTo>
                  <a:cubicBezTo>
                    <a:pt x="845" y="931"/>
                    <a:pt x="893" y="571"/>
                    <a:pt x="890" y="440"/>
                  </a:cubicBezTo>
                  <a:cubicBezTo>
                    <a:pt x="887" y="309"/>
                    <a:pt x="858" y="131"/>
                    <a:pt x="834" y="77"/>
                  </a:cubicBezTo>
                  <a:cubicBezTo>
                    <a:pt x="827" y="61"/>
                    <a:pt x="819" y="39"/>
                    <a:pt x="812" y="16"/>
                  </a:cubicBezTo>
                  <a:cubicBezTo>
                    <a:pt x="799" y="9"/>
                    <a:pt x="765" y="0"/>
                    <a:pt x="732" y="3"/>
                  </a:cubicBezTo>
                  <a:cubicBezTo>
                    <a:pt x="572" y="31"/>
                    <a:pt x="410" y="32"/>
                    <a:pt x="326" y="176"/>
                  </a:cubicBezTo>
                  <a:cubicBezTo>
                    <a:pt x="306" y="212"/>
                    <a:pt x="346" y="300"/>
                    <a:pt x="326" y="312"/>
                  </a:cubicBezTo>
                  <a:cubicBezTo>
                    <a:pt x="242" y="356"/>
                    <a:pt x="92" y="317"/>
                    <a:pt x="6" y="379"/>
                  </a:cubicBezTo>
                  <a:cubicBezTo>
                    <a:pt x="14" y="400"/>
                    <a:pt x="6" y="396"/>
                    <a:pt x="10" y="438"/>
                  </a:cubicBezTo>
                  <a:cubicBezTo>
                    <a:pt x="14" y="486"/>
                    <a:pt x="50" y="786"/>
                    <a:pt x="74" y="892"/>
                  </a:cubicBezTo>
                  <a:cubicBezTo>
                    <a:pt x="98" y="998"/>
                    <a:pt x="178" y="1372"/>
                    <a:pt x="196" y="1492"/>
                  </a:cubicBezTo>
                  <a:cubicBezTo>
                    <a:pt x="214" y="1612"/>
                    <a:pt x="206" y="1878"/>
                    <a:pt x="200" y="1956"/>
                  </a:cubicBezTo>
                  <a:cubicBezTo>
                    <a:pt x="194" y="2034"/>
                    <a:pt x="209" y="2186"/>
                    <a:pt x="207" y="2227"/>
                  </a:cubicBezTo>
                  <a:cubicBezTo>
                    <a:pt x="205" y="2268"/>
                    <a:pt x="176" y="2280"/>
                    <a:pt x="166" y="2283"/>
                  </a:cubicBezTo>
                  <a:cubicBezTo>
                    <a:pt x="157" y="2286"/>
                    <a:pt x="147" y="2285"/>
                    <a:pt x="135" y="2287"/>
                  </a:cubicBezTo>
                  <a:cubicBezTo>
                    <a:pt x="123" y="2288"/>
                    <a:pt x="103" y="2302"/>
                    <a:pt x="96" y="2307"/>
                  </a:cubicBezTo>
                  <a:cubicBezTo>
                    <a:pt x="89" y="2311"/>
                    <a:pt x="91" y="2320"/>
                    <a:pt x="86" y="2320"/>
                  </a:cubicBezTo>
                  <a:cubicBezTo>
                    <a:pt x="81" y="2320"/>
                    <a:pt x="66" y="2323"/>
                    <a:pt x="66" y="2323"/>
                  </a:cubicBezTo>
                  <a:cubicBezTo>
                    <a:pt x="66" y="2323"/>
                    <a:pt x="27" y="2316"/>
                    <a:pt x="20" y="2316"/>
                  </a:cubicBezTo>
                  <a:cubicBezTo>
                    <a:pt x="14" y="2315"/>
                    <a:pt x="11" y="2321"/>
                    <a:pt x="11" y="2321"/>
                  </a:cubicBezTo>
                  <a:cubicBezTo>
                    <a:pt x="11" y="2321"/>
                    <a:pt x="0" y="2344"/>
                    <a:pt x="2" y="2367"/>
                  </a:cubicBezTo>
                  <a:cubicBezTo>
                    <a:pt x="5" y="2390"/>
                    <a:pt x="35" y="2403"/>
                    <a:pt x="47" y="2411"/>
                  </a:cubicBezTo>
                  <a:cubicBezTo>
                    <a:pt x="59" y="2418"/>
                    <a:pt x="87" y="2413"/>
                    <a:pt x="87" y="2413"/>
                  </a:cubicBezTo>
                  <a:cubicBezTo>
                    <a:pt x="89" y="2434"/>
                    <a:pt x="112" y="2447"/>
                    <a:pt x="124" y="2452"/>
                  </a:cubicBezTo>
                  <a:cubicBezTo>
                    <a:pt x="135" y="2457"/>
                    <a:pt x="165" y="2452"/>
                    <a:pt x="165" y="2452"/>
                  </a:cubicBezTo>
                  <a:cubicBezTo>
                    <a:pt x="173" y="2465"/>
                    <a:pt x="190" y="2467"/>
                    <a:pt x="206" y="2468"/>
                  </a:cubicBezTo>
                  <a:cubicBezTo>
                    <a:pt x="223" y="2469"/>
                    <a:pt x="250" y="2461"/>
                    <a:pt x="250" y="2461"/>
                  </a:cubicBezTo>
                  <a:cubicBezTo>
                    <a:pt x="250" y="2461"/>
                    <a:pt x="263" y="2470"/>
                    <a:pt x="279" y="2471"/>
                  </a:cubicBezTo>
                  <a:cubicBezTo>
                    <a:pt x="296" y="2472"/>
                    <a:pt x="333" y="2467"/>
                    <a:pt x="333" y="2467"/>
                  </a:cubicBezTo>
                  <a:cubicBezTo>
                    <a:pt x="336" y="2471"/>
                    <a:pt x="349" y="2474"/>
                    <a:pt x="349" y="2474"/>
                  </a:cubicBezTo>
                  <a:cubicBezTo>
                    <a:pt x="412" y="2474"/>
                    <a:pt x="412" y="2474"/>
                    <a:pt x="412" y="2474"/>
                  </a:cubicBezTo>
                  <a:cubicBezTo>
                    <a:pt x="420" y="2473"/>
                    <a:pt x="442" y="2458"/>
                    <a:pt x="442" y="2458"/>
                  </a:cubicBezTo>
                  <a:cubicBezTo>
                    <a:pt x="438" y="2473"/>
                    <a:pt x="456" y="2478"/>
                    <a:pt x="456" y="2478"/>
                  </a:cubicBezTo>
                  <a:cubicBezTo>
                    <a:pt x="456" y="2478"/>
                    <a:pt x="505" y="2478"/>
                    <a:pt x="520" y="2477"/>
                  </a:cubicBezTo>
                  <a:cubicBezTo>
                    <a:pt x="535" y="2476"/>
                    <a:pt x="551" y="2461"/>
                    <a:pt x="551" y="2461"/>
                  </a:cubicBezTo>
                  <a:cubicBezTo>
                    <a:pt x="668" y="2441"/>
                    <a:pt x="724" y="2295"/>
                    <a:pt x="732" y="2263"/>
                  </a:cubicBezTo>
                  <a:cubicBezTo>
                    <a:pt x="740" y="2230"/>
                    <a:pt x="768" y="2126"/>
                    <a:pt x="774" y="2115"/>
                  </a:cubicBezTo>
                  <a:cubicBezTo>
                    <a:pt x="779" y="2105"/>
                    <a:pt x="792" y="2088"/>
                    <a:pt x="798" y="2071"/>
                  </a:cubicBezTo>
                  <a:cubicBezTo>
                    <a:pt x="803" y="2055"/>
                    <a:pt x="824" y="2013"/>
                    <a:pt x="870" y="1964"/>
                  </a:cubicBezTo>
                  <a:cubicBezTo>
                    <a:pt x="916" y="1916"/>
                    <a:pt x="957" y="1847"/>
                    <a:pt x="952" y="1782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76">
              <a:extLst>
                <a:ext uri="{FF2B5EF4-FFF2-40B4-BE49-F238E27FC236}">
                  <a16:creationId xmlns:a16="http://schemas.microsoft.com/office/drawing/2014/main" id="{72525BCF-28AD-437E-BE5F-C13D1C2F5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890"/>
              <a:ext cx="368" cy="2328"/>
            </a:xfrm>
            <a:custGeom>
              <a:avLst/>
              <a:gdLst>
                <a:gd name="T0" fmla="*/ 111 w 395"/>
                <a:gd name="T1" fmla="*/ 0 h 2507"/>
                <a:gd name="T2" fmla="*/ 130 w 395"/>
                <a:gd name="T3" fmla="*/ 61 h 2507"/>
                <a:gd name="T4" fmla="*/ 149 w 395"/>
                <a:gd name="T5" fmla="*/ 124 h 2507"/>
                <a:gd name="T6" fmla="*/ 167 w 395"/>
                <a:gd name="T7" fmla="*/ 175 h 2507"/>
                <a:gd name="T8" fmla="*/ 184 w 395"/>
                <a:gd name="T9" fmla="*/ 230 h 2507"/>
                <a:gd name="T10" fmla="*/ 197 w 395"/>
                <a:gd name="T11" fmla="*/ 344 h 2507"/>
                <a:gd name="T12" fmla="*/ 270 w 395"/>
                <a:gd name="T13" fmla="*/ 711 h 2507"/>
                <a:gd name="T14" fmla="*/ 292 w 395"/>
                <a:gd name="T15" fmla="*/ 1100 h 2507"/>
                <a:gd name="T16" fmla="*/ 245 w 395"/>
                <a:gd name="T17" fmla="*/ 1412 h 2507"/>
                <a:gd name="T18" fmla="*/ 218 w 395"/>
                <a:gd name="T19" fmla="*/ 1610 h 2507"/>
                <a:gd name="T20" fmla="*/ 184 w 395"/>
                <a:gd name="T21" fmla="*/ 1770 h 2507"/>
                <a:gd name="T22" fmla="*/ 135 w 395"/>
                <a:gd name="T23" fmla="*/ 1798 h 2507"/>
                <a:gd name="T24" fmla="*/ 92 w 395"/>
                <a:gd name="T25" fmla="*/ 1816 h 2507"/>
                <a:gd name="T26" fmla="*/ 67 w 395"/>
                <a:gd name="T27" fmla="*/ 1827 h 2507"/>
                <a:gd name="T28" fmla="*/ 53 w 395"/>
                <a:gd name="T29" fmla="*/ 1831 h 2507"/>
                <a:gd name="T30" fmla="*/ 18 w 395"/>
                <a:gd name="T31" fmla="*/ 1831 h 2507"/>
                <a:gd name="T32" fmla="*/ 17 w 395"/>
                <a:gd name="T33" fmla="*/ 1836 h 2507"/>
                <a:gd name="T34" fmla="*/ 6 w 395"/>
                <a:gd name="T35" fmla="*/ 1865 h 2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5" h="2507">
                  <a:moveTo>
                    <a:pt x="147" y="0"/>
                  </a:moveTo>
                  <a:cubicBezTo>
                    <a:pt x="147" y="0"/>
                    <a:pt x="163" y="40"/>
                    <a:pt x="173" y="82"/>
                  </a:cubicBezTo>
                  <a:cubicBezTo>
                    <a:pt x="183" y="124"/>
                    <a:pt x="183" y="150"/>
                    <a:pt x="199" y="166"/>
                  </a:cubicBezTo>
                  <a:cubicBezTo>
                    <a:pt x="215" y="182"/>
                    <a:pt x="213" y="204"/>
                    <a:pt x="221" y="234"/>
                  </a:cubicBezTo>
                  <a:cubicBezTo>
                    <a:pt x="229" y="264"/>
                    <a:pt x="233" y="260"/>
                    <a:pt x="243" y="310"/>
                  </a:cubicBezTo>
                  <a:cubicBezTo>
                    <a:pt x="253" y="360"/>
                    <a:pt x="253" y="428"/>
                    <a:pt x="261" y="462"/>
                  </a:cubicBezTo>
                  <a:cubicBezTo>
                    <a:pt x="269" y="496"/>
                    <a:pt x="349" y="880"/>
                    <a:pt x="359" y="956"/>
                  </a:cubicBezTo>
                  <a:cubicBezTo>
                    <a:pt x="369" y="1032"/>
                    <a:pt x="395" y="1394"/>
                    <a:pt x="387" y="1480"/>
                  </a:cubicBezTo>
                  <a:cubicBezTo>
                    <a:pt x="379" y="1566"/>
                    <a:pt x="341" y="1810"/>
                    <a:pt x="325" y="1900"/>
                  </a:cubicBezTo>
                  <a:cubicBezTo>
                    <a:pt x="309" y="1990"/>
                    <a:pt x="292" y="2119"/>
                    <a:pt x="289" y="2166"/>
                  </a:cubicBezTo>
                  <a:cubicBezTo>
                    <a:pt x="286" y="2214"/>
                    <a:pt x="265" y="2367"/>
                    <a:pt x="243" y="2381"/>
                  </a:cubicBezTo>
                  <a:cubicBezTo>
                    <a:pt x="222" y="2396"/>
                    <a:pt x="198" y="2410"/>
                    <a:pt x="179" y="2418"/>
                  </a:cubicBezTo>
                  <a:cubicBezTo>
                    <a:pt x="160" y="2427"/>
                    <a:pt x="135" y="2430"/>
                    <a:pt x="122" y="2442"/>
                  </a:cubicBezTo>
                  <a:cubicBezTo>
                    <a:pt x="110" y="2453"/>
                    <a:pt x="94" y="2455"/>
                    <a:pt x="89" y="2457"/>
                  </a:cubicBezTo>
                  <a:cubicBezTo>
                    <a:pt x="83" y="2459"/>
                    <a:pt x="80" y="2461"/>
                    <a:pt x="71" y="2463"/>
                  </a:cubicBezTo>
                  <a:cubicBezTo>
                    <a:pt x="63" y="2465"/>
                    <a:pt x="24" y="2463"/>
                    <a:pt x="24" y="2463"/>
                  </a:cubicBezTo>
                  <a:cubicBezTo>
                    <a:pt x="22" y="2469"/>
                    <a:pt x="22" y="2469"/>
                    <a:pt x="22" y="2469"/>
                  </a:cubicBezTo>
                  <a:cubicBezTo>
                    <a:pt x="22" y="2469"/>
                    <a:pt x="0" y="2483"/>
                    <a:pt x="6" y="2507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77">
              <a:extLst>
                <a:ext uri="{FF2B5EF4-FFF2-40B4-BE49-F238E27FC236}">
                  <a16:creationId xmlns:a16="http://schemas.microsoft.com/office/drawing/2014/main" id="{D316686A-881B-46F6-B2D1-4CC06FC46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154"/>
              <a:ext cx="162" cy="99"/>
            </a:xfrm>
            <a:custGeom>
              <a:avLst/>
              <a:gdLst>
                <a:gd name="T0" fmla="*/ 7 w 174"/>
                <a:gd name="T1" fmla="*/ 79 h 107"/>
                <a:gd name="T2" fmla="*/ 12 w 174"/>
                <a:gd name="T3" fmla="*/ 51 h 107"/>
                <a:gd name="T4" fmla="*/ 22 w 174"/>
                <a:gd name="T5" fmla="*/ 46 h 107"/>
                <a:gd name="T6" fmla="*/ 36 w 174"/>
                <a:gd name="T7" fmla="*/ 38 h 107"/>
                <a:gd name="T8" fmla="*/ 54 w 174"/>
                <a:gd name="T9" fmla="*/ 26 h 107"/>
                <a:gd name="T10" fmla="*/ 80 w 174"/>
                <a:gd name="T11" fmla="*/ 18 h 107"/>
                <a:gd name="T12" fmla="*/ 115 w 174"/>
                <a:gd name="T13" fmla="*/ 10 h 107"/>
                <a:gd name="T14" fmla="*/ 131 w 174"/>
                <a:gd name="T15" fmla="*/ 0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" h="107">
                  <a:moveTo>
                    <a:pt x="8" y="107"/>
                  </a:moveTo>
                  <a:cubicBezTo>
                    <a:pt x="0" y="98"/>
                    <a:pt x="8" y="77"/>
                    <a:pt x="16" y="69"/>
                  </a:cubicBezTo>
                  <a:cubicBezTo>
                    <a:pt x="21" y="65"/>
                    <a:pt x="25" y="65"/>
                    <a:pt x="30" y="63"/>
                  </a:cubicBezTo>
                  <a:cubicBezTo>
                    <a:pt x="37" y="60"/>
                    <a:pt x="43" y="57"/>
                    <a:pt x="48" y="52"/>
                  </a:cubicBezTo>
                  <a:cubicBezTo>
                    <a:pt x="56" y="46"/>
                    <a:pt x="63" y="40"/>
                    <a:pt x="72" y="35"/>
                  </a:cubicBezTo>
                  <a:cubicBezTo>
                    <a:pt x="82" y="29"/>
                    <a:pt x="94" y="28"/>
                    <a:pt x="106" y="25"/>
                  </a:cubicBezTo>
                  <a:cubicBezTo>
                    <a:pt x="121" y="22"/>
                    <a:pt x="137" y="20"/>
                    <a:pt x="152" y="14"/>
                  </a:cubicBezTo>
                  <a:cubicBezTo>
                    <a:pt x="157" y="12"/>
                    <a:pt x="173" y="6"/>
                    <a:pt x="17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78">
              <a:extLst>
                <a:ext uri="{FF2B5EF4-FFF2-40B4-BE49-F238E27FC236}">
                  <a16:creationId xmlns:a16="http://schemas.microsoft.com/office/drawing/2014/main" id="{F066A2B0-F661-431D-9713-D205C93EB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3156"/>
              <a:ext cx="134" cy="107"/>
            </a:xfrm>
            <a:custGeom>
              <a:avLst/>
              <a:gdLst>
                <a:gd name="T0" fmla="*/ 5 w 144"/>
                <a:gd name="T1" fmla="*/ 87 h 115"/>
                <a:gd name="T2" fmla="*/ 5 w 144"/>
                <a:gd name="T3" fmla="*/ 68 h 115"/>
                <a:gd name="T4" fmla="*/ 13 w 144"/>
                <a:gd name="T5" fmla="*/ 63 h 115"/>
                <a:gd name="T6" fmla="*/ 36 w 144"/>
                <a:gd name="T7" fmla="*/ 36 h 115"/>
                <a:gd name="T8" fmla="*/ 108 w 144"/>
                <a:gd name="T9" fmla="*/ 3 h 115"/>
                <a:gd name="T10" fmla="*/ 107 w 144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115">
                  <a:moveTo>
                    <a:pt x="5" y="115"/>
                  </a:moveTo>
                  <a:cubicBezTo>
                    <a:pt x="1" y="112"/>
                    <a:pt x="0" y="94"/>
                    <a:pt x="5" y="90"/>
                  </a:cubicBezTo>
                  <a:cubicBezTo>
                    <a:pt x="8" y="88"/>
                    <a:pt x="13" y="88"/>
                    <a:pt x="17" y="84"/>
                  </a:cubicBezTo>
                  <a:cubicBezTo>
                    <a:pt x="28" y="73"/>
                    <a:pt x="37" y="59"/>
                    <a:pt x="48" y="48"/>
                  </a:cubicBezTo>
                  <a:cubicBezTo>
                    <a:pt x="75" y="22"/>
                    <a:pt x="114" y="20"/>
                    <a:pt x="144" y="3"/>
                  </a:cubicBezTo>
                  <a:cubicBezTo>
                    <a:pt x="144" y="2"/>
                    <a:pt x="144" y="1"/>
                    <a:pt x="143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79">
              <a:extLst>
                <a:ext uri="{FF2B5EF4-FFF2-40B4-BE49-F238E27FC236}">
                  <a16:creationId xmlns:a16="http://schemas.microsoft.com/office/drawing/2014/main" id="{FBCC8CFB-810D-4A99-91AF-4E9D60EB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3158"/>
              <a:ext cx="102" cy="112"/>
            </a:xfrm>
            <a:custGeom>
              <a:avLst/>
              <a:gdLst>
                <a:gd name="T0" fmla="*/ 7 w 109"/>
                <a:gd name="T1" fmla="*/ 89 h 121"/>
                <a:gd name="T2" fmla="*/ 7 w 109"/>
                <a:gd name="T3" fmla="*/ 63 h 121"/>
                <a:gd name="T4" fmla="*/ 17 w 109"/>
                <a:gd name="T5" fmla="*/ 56 h 121"/>
                <a:gd name="T6" fmla="*/ 22 w 109"/>
                <a:gd name="T7" fmla="*/ 45 h 121"/>
                <a:gd name="T8" fmla="*/ 50 w 109"/>
                <a:gd name="T9" fmla="*/ 26 h 121"/>
                <a:gd name="T10" fmla="*/ 69 w 109"/>
                <a:gd name="T11" fmla="*/ 12 h 121"/>
                <a:gd name="T12" fmla="*/ 83 w 109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121">
                  <a:moveTo>
                    <a:pt x="8" y="121"/>
                  </a:moveTo>
                  <a:cubicBezTo>
                    <a:pt x="0" y="114"/>
                    <a:pt x="2" y="92"/>
                    <a:pt x="9" y="85"/>
                  </a:cubicBezTo>
                  <a:cubicBezTo>
                    <a:pt x="13" y="82"/>
                    <a:pt x="17" y="79"/>
                    <a:pt x="21" y="76"/>
                  </a:cubicBezTo>
                  <a:cubicBezTo>
                    <a:pt x="26" y="71"/>
                    <a:pt x="26" y="67"/>
                    <a:pt x="30" y="62"/>
                  </a:cubicBezTo>
                  <a:cubicBezTo>
                    <a:pt x="38" y="51"/>
                    <a:pt x="54" y="43"/>
                    <a:pt x="65" y="35"/>
                  </a:cubicBezTo>
                  <a:cubicBezTo>
                    <a:pt x="74" y="29"/>
                    <a:pt x="82" y="23"/>
                    <a:pt x="90" y="16"/>
                  </a:cubicBezTo>
                  <a:cubicBezTo>
                    <a:pt x="96" y="11"/>
                    <a:pt x="104" y="7"/>
                    <a:pt x="10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80">
              <a:extLst>
                <a:ext uri="{FF2B5EF4-FFF2-40B4-BE49-F238E27FC236}">
                  <a16:creationId xmlns:a16="http://schemas.microsoft.com/office/drawing/2014/main" id="{DF5A86FF-1A54-49A3-9CFA-5266FD7C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173"/>
              <a:ext cx="68" cy="86"/>
            </a:xfrm>
            <a:custGeom>
              <a:avLst/>
              <a:gdLst>
                <a:gd name="T0" fmla="*/ 0 w 73"/>
                <a:gd name="T1" fmla="*/ 70 h 92"/>
                <a:gd name="T2" fmla="*/ 12 w 73"/>
                <a:gd name="T3" fmla="*/ 48 h 92"/>
                <a:gd name="T4" fmla="*/ 24 w 73"/>
                <a:gd name="T5" fmla="*/ 30 h 92"/>
                <a:gd name="T6" fmla="*/ 45 w 73"/>
                <a:gd name="T7" fmla="*/ 18 h 92"/>
                <a:gd name="T8" fmla="*/ 53 w 7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cubicBezTo>
                    <a:pt x="3" y="82"/>
                    <a:pt x="10" y="73"/>
                    <a:pt x="16" y="63"/>
                  </a:cubicBezTo>
                  <a:cubicBezTo>
                    <a:pt x="20" y="54"/>
                    <a:pt x="24" y="44"/>
                    <a:pt x="32" y="38"/>
                  </a:cubicBezTo>
                  <a:cubicBezTo>
                    <a:pt x="41" y="32"/>
                    <a:pt x="51" y="29"/>
                    <a:pt x="59" y="22"/>
                  </a:cubicBezTo>
                  <a:cubicBezTo>
                    <a:pt x="64" y="19"/>
                    <a:pt x="73" y="6"/>
                    <a:pt x="71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1">
              <a:extLst>
                <a:ext uri="{FF2B5EF4-FFF2-40B4-BE49-F238E27FC236}">
                  <a16:creationId xmlns:a16="http://schemas.microsoft.com/office/drawing/2014/main" id="{4A23961C-75E1-4205-AFB9-1E7CCBB3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3241"/>
              <a:ext cx="34" cy="23"/>
            </a:xfrm>
            <a:custGeom>
              <a:avLst/>
              <a:gdLst>
                <a:gd name="T0" fmla="*/ 0 w 37"/>
                <a:gd name="T1" fmla="*/ 17 h 25"/>
                <a:gd name="T2" fmla="*/ 26 w 3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5">
                  <a:moveTo>
                    <a:pt x="0" y="25"/>
                  </a:moveTo>
                  <a:cubicBezTo>
                    <a:pt x="7" y="15"/>
                    <a:pt x="24" y="2"/>
                    <a:pt x="3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82">
              <a:extLst>
                <a:ext uri="{FF2B5EF4-FFF2-40B4-BE49-F238E27FC236}">
                  <a16:creationId xmlns:a16="http://schemas.microsoft.com/office/drawing/2014/main" id="{D6948797-A8F9-4E98-806B-42446F5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3128"/>
              <a:ext cx="45" cy="22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12 h 24"/>
                <a:gd name="T4" fmla="*/ 20 w 48"/>
                <a:gd name="T5" fmla="*/ 16 h 24"/>
                <a:gd name="T6" fmla="*/ 37 w 48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4" y="5"/>
                    <a:pt x="5" y="11"/>
                    <a:pt x="9" y="16"/>
                  </a:cubicBezTo>
                  <a:cubicBezTo>
                    <a:pt x="13" y="19"/>
                    <a:pt x="19" y="22"/>
                    <a:pt x="24" y="22"/>
                  </a:cubicBezTo>
                  <a:cubicBezTo>
                    <a:pt x="35" y="24"/>
                    <a:pt x="48" y="21"/>
                    <a:pt x="48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83">
              <a:extLst>
                <a:ext uri="{FF2B5EF4-FFF2-40B4-BE49-F238E27FC236}">
                  <a16:creationId xmlns:a16="http://schemas.microsoft.com/office/drawing/2014/main" id="{0022E00D-E2DD-413C-B314-B318F7FB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3175"/>
              <a:ext cx="58" cy="31"/>
            </a:xfrm>
            <a:custGeom>
              <a:avLst/>
              <a:gdLst>
                <a:gd name="T0" fmla="*/ 0 w 62"/>
                <a:gd name="T1" fmla="*/ 4 h 33"/>
                <a:gd name="T2" fmla="*/ 32 w 62"/>
                <a:gd name="T3" fmla="*/ 21 h 33"/>
                <a:gd name="T4" fmla="*/ 45 w 62"/>
                <a:gd name="T5" fmla="*/ 12 h 33"/>
                <a:gd name="T6" fmla="*/ 45 w 6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33">
                  <a:moveTo>
                    <a:pt x="0" y="4"/>
                  </a:moveTo>
                  <a:cubicBezTo>
                    <a:pt x="13" y="18"/>
                    <a:pt x="21" y="33"/>
                    <a:pt x="41" y="27"/>
                  </a:cubicBezTo>
                  <a:cubicBezTo>
                    <a:pt x="48" y="25"/>
                    <a:pt x="54" y="21"/>
                    <a:pt x="58" y="16"/>
                  </a:cubicBezTo>
                  <a:cubicBezTo>
                    <a:pt x="62" y="10"/>
                    <a:pt x="61" y="5"/>
                    <a:pt x="5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84">
              <a:extLst>
                <a:ext uri="{FF2B5EF4-FFF2-40B4-BE49-F238E27FC236}">
                  <a16:creationId xmlns:a16="http://schemas.microsoft.com/office/drawing/2014/main" id="{59B74EA6-B751-481F-9610-6FDC5E1B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3206"/>
              <a:ext cx="34" cy="32"/>
            </a:xfrm>
            <a:custGeom>
              <a:avLst/>
              <a:gdLst>
                <a:gd name="T0" fmla="*/ 1 w 37"/>
                <a:gd name="T1" fmla="*/ 12 h 35"/>
                <a:gd name="T2" fmla="*/ 1 w 37"/>
                <a:gd name="T3" fmla="*/ 10 h 35"/>
                <a:gd name="T4" fmla="*/ 20 w 37"/>
                <a:gd name="T5" fmla="*/ 18 h 35"/>
                <a:gd name="T6" fmla="*/ 26 w 37"/>
                <a:gd name="T7" fmla="*/ 10 h 35"/>
                <a:gd name="T8" fmla="*/ 18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1" y="16"/>
                  </a:moveTo>
                  <a:cubicBezTo>
                    <a:pt x="0" y="15"/>
                    <a:pt x="0" y="14"/>
                    <a:pt x="1" y="14"/>
                  </a:cubicBezTo>
                  <a:cubicBezTo>
                    <a:pt x="9" y="24"/>
                    <a:pt x="15" y="35"/>
                    <a:pt x="28" y="26"/>
                  </a:cubicBezTo>
                  <a:cubicBezTo>
                    <a:pt x="32" y="24"/>
                    <a:pt x="37" y="18"/>
                    <a:pt x="36" y="14"/>
                  </a:cubicBezTo>
                  <a:cubicBezTo>
                    <a:pt x="36" y="8"/>
                    <a:pt x="28" y="6"/>
                    <a:pt x="26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85">
              <a:extLst>
                <a:ext uri="{FF2B5EF4-FFF2-40B4-BE49-F238E27FC236}">
                  <a16:creationId xmlns:a16="http://schemas.microsoft.com/office/drawing/2014/main" id="{85A42407-AC4F-4C70-A723-C3CD5157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226"/>
              <a:ext cx="33" cy="23"/>
            </a:xfrm>
            <a:custGeom>
              <a:avLst/>
              <a:gdLst>
                <a:gd name="T0" fmla="*/ 0 w 35"/>
                <a:gd name="T1" fmla="*/ 13 h 24"/>
                <a:gd name="T2" fmla="*/ 8 w 35"/>
                <a:gd name="T3" fmla="*/ 17 h 24"/>
                <a:gd name="T4" fmla="*/ 21 w 35"/>
                <a:gd name="T5" fmla="*/ 17 h 24"/>
                <a:gd name="T6" fmla="*/ 15 w 3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">
                  <a:moveTo>
                    <a:pt x="0" y="17"/>
                  </a:moveTo>
                  <a:cubicBezTo>
                    <a:pt x="2" y="13"/>
                    <a:pt x="9" y="19"/>
                    <a:pt x="12" y="21"/>
                  </a:cubicBezTo>
                  <a:cubicBezTo>
                    <a:pt x="17" y="24"/>
                    <a:pt x="20" y="24"/>
                    <a:pt x="25" y="21"/>
                  </a:cubicBezTo>
                  <a:cubicBezTo>
                    <a:pt x="35" y="13"/>
                    <a:pt x="27" y="3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6">
              <a:extLst>
                <a:ext uri="{FF2B5EF4-FFF2-40B4-BE49-F238E27FC236}">
                  <a16:creationId xmlns:a16="http://schemas.microsoft.com/office/drawing/2014/main" id="{67502845-26AA-48D2-A708-612E79E8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226"/>
              <a:ext cx="33" cy="22"/>
            </a:xfrm>
            <a:custGeom>
              <a:avLst/>
              <a:gdLst>
                <a:gd name="T0" fmla="*/ 0 w 35"/>
                <a:gd name="T1" fmla="*/ 16 h 23"/>
                <a:gd name="T2" fmla="*/ 12 w 35"/>
                <a:gd name="T3" fmla="*/ 17 h 23"/>
                <a:gd name="T4" fmla="*/ 22 w 35"/>
                <a:gd name="T5" fmla="*/ 12 h 23"/>
                <a:gd name="T6" fmla="*/ 14 w 35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8" y="17"/>
                    <a:pt x="9" y="20"/>
                    <a:pt x="16" y="21"/>
                  </a:cubicBezTo>
                  <a:cubicBezTo>
                    <a:pt x="22" y="23"/>
                    <a:pt x="23" y="20"/>
                    <a:pt x="27" y="16"/>
                  </a:cubicBezTo>
                  <a:cubicBezTo>
                    <a:pt x="35" y="6"/>
                    <a:pt x="27" y="3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87">
              <a:extLst>
                <a:ext uri="{FF2B5EF4-FFF2-40B4-BE49-F238E27FC236}">
                  <a16:creationId xmlns:a16="http://schemas.microsoft.com/office/drawing/2014/main" id="{07BF7999-66CF-46CD-8D51-C920B132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235"/>
              <a:ext cx="41" cy="26"/>
            </a:xfrm>
            <a:custGeom>
              <a:avLst/>
              <a:gdLst>
                <a:gd name="T0" fmla="*/ 0 w 45"/>
                <a:gd name="T1" fmla="*/ 17 h 28"/>
                <a:gd name="T2" fmla="*/ 5 w 45"/>
                <a:gd name="T3" fmla="*/ 17 h 28"/>
                <a:gd name="T4" fmla="*/ 13 w 45"/>
                <a:gd name="T5" fmla="*/ 20 h 28"/>
                <a:gd name="T6" fmla="*/ 25 w 45"/>
                <a:gd name="T7" fmla="*/ 14 h 28"/>
                <a:gd name="T8" fmla="*/ 8 w 45"/>
                <a:gd name="T9" fmla="*/ 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8">
                  <a:moveTo>
                    <a:pt x="0" y="21"/>
                  </a:moveTo>
                  <a:cubicBezTo>
                    <a:pt x="3" y="21"/>
                    <a:pt x="6" y="20"/>
                    <a:pt x="9" y="21"/>
                  </a:cubicBezTo>
                  <a:cubicBezTo>
                    <a:pt x="13" y="22"/>
                    <a:pt x="14" y="27"/>
                    <a:pt x="18" y="28"/>
                  </a:cubicBezTo>
                  <a:cubicBezTo>
                    <a:pt x="24" y="28"/>
                    <a:pt x="33" y="23"/>
                    <a:pt x="36" y="18"/>
                  </a:cubicBezTo>
                  <a:cubicBezTo>
                    <a:pt x="45" y="5"/>
                    <a:pt x="12" y="0"/>
                    <a:pt x="12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88">
              <a:extLst>
                <a:ext uri="{FF2B5EF4-FFF2-40B4-BE49-F238E27FC236}">
                  <a16:creationId xmlns:a16="http://schemas.microsoft.com/office/drawing/2014/main" id="{F9C78174-8B0C-4420-ADCE-782D2DF9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3077"/>
              <a:ext cx="102" cy="56"/>
            </a:xfrm>
            <a:custGeom>
              <a:avLst/>
              <a:gdLst>
                <a:gd name="T0" fmla="*/ 0 w 110"/>
                <a:gd name="T1" fmla="*/ 46 h 60"/>
                <a:gd name="T2" fmla="*/ 82 w 110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60">
                  <a:moveTo>
                    <a:pt x="0" y="60"/>
                  </a:moveTo>
                  <a:cubicBezTo>
                    <a:pt x="0" y="60"/>
                    <a:pt x="86" y="48"/>
                    <a:pt x="11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189">
              <a:extLst>
                <a:ext uri="{FF2B5EF4-FFF2-40B4-BE49-F238E27FC236}">
                  <a16:creationId xmlns:a16="http://schemas.microsoft.com/office/drawing/2014/main" id="{FD570794-B59B-4F2D-B405-80C09868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559"/>
              <a:ext cx="70" cy="225"/>
            </a:xfrm>
            <a:custGeom>
              <a:avLst/>
              <a:gdLst>
                <a:gd name="T0" fmla="*/ 0 w 75"/>
                <a:gd name="T1" fmla="*/ 0 h 243"/>
                <a:gd name="T2" fmla="*/ 20 w 75"/>
                <a:gd name="T3" fmla="*/ 55 h 243"/>
                <a:gd name="T4" fmla="*/ 56 w 75"/>
                <a:gd name="T5" fmla="*/ 179 h 2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43">
                  <a:moveTo>
                    <a:pt x="0" y="0"/>
                  </a:moveTo>
                  <a:cubicBezTo>
                    <a:pt x="12" y="24"/>
                    <a:pt x="20" y="49"/>
                    <a:pt x="27" y="74"/>
                  </a:cubicBezTo>
                  <a:cubicBezTo>
                    <a:pt x="44" y="127"/>
                    <a:pt x="75" y="186"/>
                    <a:pt x="74" y="24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190">
              <a:extLst>
                <a:ext uri="{FF2B5EF4-FFF2-40B4-BE49-F238E27FC236}">
                  <a16:creationId xmlns:a16="http://schemas.microsoft.com/office/drawing/2014/main" id="{777CC5C5-C9E3-42A3-B03F-BB3D4B68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331"/>
              <a:ext cx="29" cy="206"/>
            </a:xfrm>
            <a:custGeom>
              <a:avLst/>
              <a:gdLst>
                <a:gd name="T0" fmla="*/ 7 w 31"/>
                <a:gd name="T1" fmla="*/ 0 h 222"/>
                <a:gd name="T2" fmla="*/ 10 w 31"/>
                <a:gd name="T3" fmla="*/ 99 h 222"/>
                <a:gd name="T4" fmla="*/ 23 w 31"/>
                <a:gd name="T5" fmla="*/ 164 h 2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22">
                  <a:moveTo>
                    <a:pt x="9" y="0"/>
                  </a:moveTo>
                  <a:cubicBezTo>
                    <a:pt x="0" y="41"/>
                    <a:pt x="8" y="92"/>
                    <a:pt x="14" y="134"/>
                  </a:cubicBezTo>
                  <a:cubicBezTo>
                    <a:pt x="19" y="164"/>
                    <a:pt x="26" y="192"/>
                    <a:pt x="31" y="22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191">
              <a:extLst>
                <a:ext uri="{FF2B5EF4-FFF2-40B4-BE49-F238E27FC236}">
                  <a16:creationId xmlns:a16="http://schemas.microsoft.com/office/drawing/2014/main" id="{7FCEE77C-8F73-47C5-9049-6B91EEF0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2605"/>
              <a:ext cx="29" cy="60"/>
            </a:xfrm>
            <a:custGeom>
              <a:avLst/>
              <a:gdLst>
                <a:gd name="T0" fmla="*/ 23 w 31"/>
                <a:gd name="T1" fmla="*/ 1 h 64"/>
                <a:gd name="T2" fmla="*/ 20 w 31"/>
                <a:gd name="T3" fmla="*/ 11 h 64"/>
                <a:gd name="T4" fmla="*/ 0 w 31"/>
                <a:gd name="T5" fmla="*/ 5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4">
                  <a:moveTo>
                    <a:pt x="31" y="1"/>
                  </a:moveTo>
                  <a:cubicBezTo>
                    <a:pt x="27" y="0"/>
                    <a:pt x="27" y="9"/>
                    <a:pt x="25" y="15"/>
                  </a:cubicBezTo>
                  <a:cubicBezTo>
                    <a:pt x="21" y="30"/>
                    <a:pt x="11" y="53"/>
                    <a:pt x="0" y="6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192">
              <a:extLst>
                <a:ext uri="{FF2B5EF4-FFF2-40B4-BE49-F238E27FC236}">
                  <a16:creationId xmlns:a16="http://schemas.microsoft.com/office/drawing/2014/main" id="{F55BCCAB-0C16-419D-BD5D-B7D11C03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810"/>
              <a:ext cx="376" cy="409"/>
            </a:xfrm>
            <a:custGeom>
              <a:avLst/>
              <a:gdLst>
                <a:gd name="T0" fmla="*/ 0 w 403"/>
                <a:gd name="T1" fmla="*/ 325 h 440"/>
                <a:gd name="T2" fmla="*/ 175 w 403"/>
                <a:gd name="T3" fmla="*/ 0 h 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" h="440">
                  <a:moveTo>
                    <a:pt x="0" y="436"/>
                  </a:moveTo>
                  <a:cubicBezTo>
                    <a:pt x="0" y="436"/>
                    <a:pt x="403" y="440"/>
                    <a:pt x="230" y="0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193">
              <a:extLst>
                <a:ext uri="{FF2B5EF4-FFF2-40B4-BE49-F238E27FC236}">
                  <a16:creationId xmlns:a16="http://schemas.microsoft.com/office/drawing/2014/main" id="{80C2CC24-45C3-494E-ADDD-4BFB83E34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756"/>
              <a:ext cx="90" cy="91"/>
            </a:xfrm>
            <a:custGeom>
              <a:avLst/>
              <a:gdLst>
                <a:gd name="T0" fmla="*/ 0 w 90"/>
                <a:gd name="T1" fmla="*/ 91 h 91"/>
                <a:gd name="T2" fmla="*/ 21 w 90"/>
                <a:gd name="T3" fmla="*/ 0 h 91"/>
                <a:gd name="T4" fmla="*/ 90 w 90"/>
                <a:gd name="T5" fmla="*/ 63 h 91"/>
                <a:gd name="T6" fmla="*/ 0 w 90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1">
                  <a:moveTo>
                    <a:pt x="0" y="91"/>
                  </a:moveTo>
                  <a:lnTo>
                    <a:pt x="21" y="0"/>
                  </a:lnTo>
                  <a:lnTo>
                    <a:pt x="90" y="63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194">
              <a:extLst>
                <a:ext uri="{FF2B5EF4-FFF2-40B4-BE49-F238E27FC236}">
                  <a16:creationId xmlns:a16="http://schemas.microsoft.com/office/drawing/2014/main" id="{6AF02582-B119-43B9-9426-8A4A9472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172"/>
              <a:ext cx="90" cy="91"/>
            </a:xfrm>
            <a:custGeom>
              <a:avLst/>
              <a:gdLst>
                <a:gd name="T0" fmla="*/ 90 w 90"/>
                <a:gd name="T1" fmla="*/ 91 h 91"/>
                <a:gd name="T2" fmla="*/ 0 w 90"/>
                <a:gd name="T3" fmla="*/ 64 h 91"/>
                <a:gd name="T4" fmla="*/ 68 w 90"/>
                <a:gd name="T5" fmla="*/ 0 h 91"/>
                <a:gd name="T6" fmla="*/ 90 w 90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1">
                  <a:moveTo>
                    <a:pt x="90" y="91"/>
                  </a:moveTo>
                  <a:lnTo>
                    <a:pt x="0" y="64"/>
                  </a:lnTo>
                  <a:lnTo>
                    <a:pt x="68" y="0"/>
                  </a:lnTo>
                  <a:lnTo>
                    <a:pt x="9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195">
              <a:extLst>
                <a:ext uri="{FF2B5EF4-FFF2-40B4-BE49-F238E27FC236}">
                  <a16:creationId xmlns:a16="http://schemas.microsoft.com/office/drawing/2014/main" id="{BF196988-EA7B-4537-ABD5-A849BE1D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331"/>
              <a:ext cx="56" cy="284"/>
            </a:xfrm>
            <a:custGeom>
              <a:avLst/>
              <a:gdLst>
                <a:gd name="T0" fmla="*/ 5 w 60"/>
                <a:gd name="T1" fmla="*/ 0 h 306"/>
                <a:gd name="T2" fmla="*/ 1 w 60"/>
                <a:gd name="T3" fmla="*/ 29 h 306"/>
                <a:gd name="T4" fmla="*/ 1 w 60"/>
                <a:gd name="T5" fmla="*/ 58 h 306"/>
                <a:gd name="T6" fmla="*/ 14 w 60"/>
                <a:gd name="T7" fmla="*/ 122 h 306"/>
                <a:gd name="T8" fmla="*/ 31 w 60"/>
                <a:gd name="T9" fmla="*/ 227 h 306"/>
                <a:gd name="T10" fmla="*/ 29 w 60"/>
                <a:gd name="T11" fmla="*/ 153 h 306"/>
                <a:gd name="T12" fmla="*/ 46 w 60"/>
                <a:gd name="T13" fmla="*/ 114 h 306"/>
                <a:gd name="T14" fmla="*/ 19 w 60"/>
                <a:gd name="T15" fmla="*/ 26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06">
                  <a:moveTo>
                    <a:pt x="5" y="0"/>
                  </a:moveTo>
                  <a:cubicBezTo>
                    <a:pt x="6" y="13"/>
                    <a:pt x="0" y="26"/>
                    <a:pt x="1" y="39"/>
                  </a:cubicBezTo>
                  <a:cubicBezTo>
                    <a:pt x="1" y="52"/>
                    <a:pt x="1" y="66"/>
                    <a:pt x="1" y="79"/>
                  </a:cubicBezTo>
                  <a:cubicBezTo>
                    <a:pt x="1" y="108"/>
                    <a:pt x="11" y="136"/>
                    <a:pt x="18" y="164"/>
                  </a:cubicBezTo>
                  <a:cubicBezTo>
                    <a:pt x="28" y="208"/>
                    <a:pt x="55" y="260"/>
                    <a:pt x="41" y="306"/>
                  </a:cubicBezTo>
                  <a:cubicBezTo>
                    <a:pt x="44" y="272"/>
                    <a:pt x="42" y="240"/>
                    <a:pt x="38" y="207"/>
                  </a:cubicBezTo>
                  <a:cubicBezTo>
                    <a:pt x="35" y="192"/>
                    <a:pt x="34" y="130"/>
                    <a:pt x="60" y="154"/>
                  </a:cubicBezTo>
                  <a:cubicBezTo>
                    <a:pt x="40" y="123"/>
                    <a:pt x="24" y="72"/>
                    <a:pt x="25" y="3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196">
              <a:extLst>
                <a:ext uri="{FF2B5EF4-FFF2-40B4-BE49-F238E27FC236}">
                  <a16:creationId xmlns:a16="http://schemas.microsoft.com/office/drawing/2014/main" id="{4008F988-BD9A-4015-8750-C97310E4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619"/>
              <a:ext cx="90" cy="405"/>
            </a:xfrm>
            <a:custGeom>
              <a:avLst/>
              <a:gdLst>
                <a:gd name="T0" fmla="*/ 0 w 96"/>
                <a:gd name="T1" fmla="*/ 0 h 436"/>
                <a:gd name="T2" fmla="*/ 35 w 96"/>
                <a:gd name="T3" fmla="*/ 96 h 436"/>
                <a:gd name="T4" fmla="*/ 50 w 96"/>
                <a:gd name="T5" fmla="*/ 161 h 436"/>
                <a:gd name="T6" fmla="*/ 70 w 96"/>
                <a:gd name="T7" fmla="*/ 324 h 436"/>
                <a:gd name="T8" fmla="*/ 55 w 96"/>
                <a:gd name="T9" fmla="*/ 244 h 436"/>
                <a:gd name="T10" fmla="*/ 45 w 96"/>
                <a:gd name="T11" fmla="*/ 163 h 436"/>
                <a:gd name="T12" fmla="*/ 28 w 96"/>
                <a:gd name="T13" fmla="*/ 94 h 436"/>
                <a:gd name="T14" fmla="*/ 0 w 96"/>
                <a:gd name="T15" fmla="*/ 3 h 4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436">
                  <a:moveTo>
                    <a:pt x="0" y="0"/>
                  </a:moveTo>
                  <a:cubicBezTo>
                    <a:pt x="22" y="35"/>
                    <a:pt x="34" y="90"/>
                    <a:pt x="45" y="129"/>
                  </a:cubicBezTo>
                  <a:cubicBezTo>
                    <a:pt x="53" y="158"/>
                    <a:pt x="59" y="186"/>
                    <a:pt x="64" y="215"/>
                  </a:cubicBezTo>
                  <a:cubicBezTo>
                    <a:pt x="75" y="286"/>
                    <a:pt x="96" y="364"/>
                    <a:pt x="91" y="436"/>
                  </a:cubicBezTo>
                  <a:cubicBezTo>
                    <a:pt x="73" y="409"/>
                    <a:pt x="73" y="360"/>
                    <a:pt x="71" y="328"/>
                  </a:cubicBezTo>
                  <a:cubicBezTo>
                    <a:pt x="69" y="291"/>
                    <a:pt x="62" y="255"/>
                    <a:pt x="58" y="218"/>
                  </a:cubicBezTo>
                  <a:cubicBezTo>
                    <a:pt x="55" y="187"/>
                    <a:pt x="46" y="156"/>
                    <a:pt x="36" y="126"/>
                  </a:cubicBezTo>
                  <a:cubicBezTo>
                    <a:pt x="23" y="88"/>
                    <a:pt x="20" y="37"/>
                    <a:pt x="0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197">
              <a:extLst>
                <a:ext uri="{FF2B5EF4-FFF2-40B4-BE49-F238E27FC236}">
                  <a16:creationId xmlns:a16="http://schemas.microsoft.com/office/drawing/2014/main" id="{8379CD46-D25A-456F-A8F4-2D62A26C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275"/>
              <a:ext cx="176" cy="1829"/>
            </a:xfrm>
            <a:custGeom>
              <a:avLst/>
              <a:gdLst>
                <a:gd name="T0" fmla="*/ 46 w 188"/>
                <a:gd name="T1" fmla="*/ 0 h 1969"/>
                <a:gd name="T2" fmla="*/ 81 w 188"/>
                <a:gd name="T3" fmla="*/ 234 h 1969"/>
                <a:gd name="T4" fmla="*/ 142 w 188"/>
                <a:gd name="T5" fmla="*/ 637 h 1969"/>
                <a:gd name="T6" fmla="*/ 129 w 188"/>
                <a:gd name="T7" fmla="*/ 869 h 1969"/>
                <a:gd name="T8" fmla="*/ 68 w 188"/>
                <a:gd name="T9" fmla="*/ 1248 h 1969"/>
                <a:gd name="T10" fmla="*/ 37 w 188"/>
                <a:gd name="T11" fmla="*/ 1433 h 1969"/>
                <a:gd name="T12" fmla="*/ 103 w 188"/>
                <a:gd name="T13" fmla="*/ 859 h 1969"/>
                <a:gd name="T14" fmla="*/ 105 w 188"/>
                <a:gd name="T15" fmla="*/ 550 h 1969"/>
                <a:gd name="T16" fmla="*/ 48 w 188"/>
                <a:gd name="T17" fmla="*/ 214 h 1969"/>
                <a:gd name="T18" fmla="*/ 0 w 188"/>
                <a:gd name="T19" fmla="*/ 15 h 1969"/>
                <a:gd name="T20" fmla="*/ 46 w 188"/>
                <a:gd name="T21" fmla="*/ 0 h 1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8" h="1969">
                  <a:moveTo>
                    <a:pt x="60" y="0"/>
                  </a:moveTo>
                  <a:cubicBezTo>
                    <a:pt x="80" y="161"/>
                    <a:pt x="72" y="184"/>
                    <a:pt x="106" y="314"/>
                  </a:cubicBezTo>
                  <a:cubicBezTo>
                    <a:pt x="134" y="416"/>
                    <a:pt x="181" y="766"/>
                    <a:pt x="185" y="855"/>
                  </a:cubicBezTo>
                  <a:cubicBezTo>
                    <a:pt x="188" y="943"/>
                    <a:pt x="174" y="1096"/>
                    <a:pt x="168" y="1167"/>
                  </a:cubicBezTo>
                  <a:cubicBezTo>
                    <a:pt x="161" y="1239"/>
                    <a:pt x="96" y="1619"/>
                    <a:pt x="89" y="1677"/>
                  </a:cubicBezTo>
                  <a:cubicBezTo>
                    <a:pt x="83" y="1735"/>
                    <a:pt x="55" y="1881"/>
                    <a:pt x="49" y="1925"/>
                  </a:cubicBezTo>
                  <a:cubicBezTo>
                    <a:pt x="42" y="1969"/>
                    <a:pt x="123" y="1249"/>
                    <a:pt x="134" y="1154"/>
                  </a:cubicBezTo>
                  <a:cubicBezTo>
                    <a:pt x="144" y="1058"/>
                    <a:pt x="147" y="834"/>
                    <a:pt x="137" y="739"/>
                  </a:cubicBezTo>
                  <a:cubicBezTo>
                    <a:pt x="127" y="644"/>
                    <a:pt x="89" y="389"/>
                    <a:pt x="62" y="287"/>
                  </a:cubicBezTo>
                  <a:cubicBezTo>
                    <a:pt x="35" y="185"/>
                    <a:pt x="0" y="19"/>
                    <a:pt x="0" y="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198">
              <a:extLst>
                <a:ext uri="{FF2B5EF4-FFF2-40B4-BE49-F238E27FC236}">
                  <a16:creationId xmlns:a16="http://schemas.microsoft.com/office/drawing/2014/main" id="{4F813B9C-7AC3-4FEB-9A47-A2ADFAB27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141"/>
              <a:ext cx="75" cy="72"/>
            </a:xfrm>
            <a:custGeom>
              <a:avLst/>
              <a:gdLst>
                <a:gd name="T0" fmla="*/ 9 w 80"/>
                <a:gd name="T1" fmla="*/ 0 h 78"/>
                <a:gd name="T2" fmla="*/ 33 w 80"/>
                <a:gd name="T3" fmla="*/ 50 h 78"/>
                <a:gd name="T4" fmla="*/ 52 w 80"/>
                <a:gd name="T5" fmla="*/ 55 h 78"/>
                <a:gd name="T6" fmla="*/ 62 w 80"/>
                <a:gd name="T7" fmla="*/ 36 h 78"/>
                <a:gd name="T8" fmla="*/ 32 w 80"/>
                <a:gd name="T9" fmla="*/ 29 h 78"/>
                <a:gd name="T10" fmla="*/ 8 w 80"/>
                <a:gd name="T11" fmla="*/ 2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78">
                  <a:moveTo>
                    <a:pt x="13" y="0"/>
                  </a:moveTo>
                  <a:cubicBezTo>
                    <a:pt x="0" y="29"/>
                    <a:pt x="13" y="57"/>
                    <a:pt x="42" y="68"/>
                  </a:cubicBezTo>
                  <a:cubicBezTo>
                    <a:pt x="46" y="70"/>
                    <a:pt x="63" y="78"/>
                    <a:pt x="67" y="76"/>
                  </a:cubicBezTo>
                  <a:cubicBezTo>
                    <a:pt x="70" y="74"/>
                    <a:pt x="77" y="54"/>
                    <a:pt x="80" y="49"/>
                  </a:cubicBezTo>
                  <a:cubicBezTo>
                    <a:pt x="66" y="50"/>
                    <a:pt x="53" y="48"/>
                    <a:pt x="40" y="40"/>
                  </a:cubicBezTo>
                  <a:cubicBezTo>
                    <a:pt x="29" y="33"/>
                    <a:pt x="11" y="16"/>
                    <a:pt x="9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99">
              <a:extLst>
                <a:ext uri="{FF2B5EF4-FFF2-40B4-BE49-F238E27FC236}">
                  <a16:creationId xmlns:a16="http://schemas.microsoft.com/office/drawing/2014/main" id="{D188734E-0820-40A7-8217-E23BAFB32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3198"/>
              <a:ext cx="61" cy="55"/>
            </a:xfrm>
            <a:custGeom>
              <a:avLst/>
              <a:gdLst>
                <a:gd name="T0" fmla="*/ 9 w 65"/>
                <a:gd name="T1" fmla="*/ 0 h 59"/>
                <a:gd name="T2" fmla="*/ 14 w 65"/>
                <a:gd name="T3" fmla="*/ 31 h 59"/>
                <a:gd name="T4" fmla="*/ 38 w 65"/>
                <a:gd name="T5" fmla="*/ 45 h 59"/>
                <a:gd name="T6" fmla="*/ 46 w 65"/>
                <a:gd name="T7" fmla="*/ 32 h 59"/>
                <a:gd name="T8" fmla="*/ 31 w 65"/>
                <a:gd name="T9" fmla="*/ 28 h 59"/>
                <a:gd name="T10" fmla="*/ 12 w 65"/>
                <a:gd name="T11" fmla="*/ 6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9">
                  <a:moveTo>
                    <a:pt x="13" y="0"/>
                  </a:moveTo>
                  <a:cubicBezTo>
                    <a:pt x="0" y="1"/>
                    <a:pt x="15" y="36"/>
                    <a:pt x="18" y="41"/>
                  </a:cubicBezTo>
                  <a:cubicBezTo>
                    <a:pt x="24" y="51"/>
                    <a:pt x="37" y="59"/>
                    <a:pt x="49" y="59"/>
                  </a:cubicBezTo>
                  <a:cubicBezTo>
                    <a:pt x="58" y="59"/>
                    <a:pt x="65" y="51"/>
                    <a:pt x="59" y="43"/>
                  </a:cubicBezTo>
                  <a:cubicBezTo>
                    <a:pt x="54" y="38"/>
                    <a:pt x="45" y="40"/>
                    <a:pt x="39" y="36"/>
                  </a:cubicBezTo>
                  <a:cubicBezTo>
                    <a:pt x="31" y="30"/>
                    <a:pt x="20" y="15"/>
                    <a:pt x="16" y="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200">
              <a:extLst>
                <a:ext uri="{FF2B5EF4-FFF2-40B4-BE49-F238E27FC236}">
                  <a16:creationId xmlns:a16="http://schemas.microsoft.com/office/drawing/2014/main" id="{4629299E-AFB8-4D69-A203-09B686C2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3238"/>
              <a:ext cx="66" cy="26"/>
            </a:xfrm>
            <a:custGeom>
              <a:avLst/>
              <a:gdLst>
                <a:gd name="T0" fmla="*/ 4 w 71"/>
                <a:gd name="T1" fmla="*/ 0 h 27"/>
                <a:gd name="T2" fmla="*/ 21 w 71"/>
                <a:gd name="T3" fmla="*/ 20 h 27"/>
                <a:gd name="T4" fmla="*/ 37 w 71"/>
                <a:gd name="T5" fmla="*/ 22 h 27"/>
                <a:gd name="T6" fmla="*/ 47 w 71"/>
                <a:gd name="T7" fmla="*/ 17 h 27"/>
                <a:gd name="T8" fmla="*/ 38 w 71"/>
                <a:gd name="T9" fmla="*/ 10 h 27"/>
                <a:gd name="T10" fmla="*/ 20 w 71"/>
                <a:gd name="T11" fmla="*/ 12 h 27"/>
                <a:gd name="T12" fmla="*/ 6 w 71"/>
                <a:gd name="T13" fmla="*/ 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7">
                  <a:moveTo>
                    <a:pt x="4" y="0"/>
                  </a:moveTo>
                  <a:cubicBezTo>
                    <a:pt x="0" y="13"/>
                    <a:pt x="19" y="21"/>
                    <a:pt x="29" y="24"/>
                  </a:cubicBezTo>
                  <a:cubicBezTo>
                    <a:pt x="35" y="26"/>
                    <a:pt x="43" y="27"/>
                    <a:pt x="49" y="26"/>
                  </a:cubicBezTo>
                  <a:cubicBezTo>
                    <a:pt x="51" y="26"/>
                    <a:pt x="64" y="22"/>
                    <a:pt x="64" y="21"/>
                  </a:cubicBezTo>
                  <a:cubicBezTo>
                    <a:pt x="71" y="14"/>
                    <a:pt x="58" y="10"/>
                    <a:pt x="51" y="10"/>
                  </a:cubicBezTo>
                  <a:cubicBezTo>
                    <a:pt x="43" y="8"/>
                    <a:pt x="36" y="12"/>
                    <a:pt x="28" y="12"/>
                  </a:cubicBezTo>
                  <a:cubicBezTo>
                    <a:pt x="21" y="12"/>
                    <a:pt x="11" y="6"/>
                    <a:pt x="6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201">
              <a:extLst>
                <a:ext uri="{FF2B5EF4-FFF2-40B4-BE49-F238E27FC236}">
                  <a16:creationId xmlns:a16="http://schemas.microsoft.com/office/drawing/2014/main" id="{8671EBF6-F78D-4785-B753-9DD0763B7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3250"/>
              <a:ext cx="53" cy="16"/>
            </a:xfrm>
            <a:custGeom>
              <a:avLst/>
              <a:gdLst>
                <a:gd name="T0" fmla="*/ 0 w 57"/>
                <a:gd name="T1" fmla="*/ 4 h 18"/>
                <a:gd name="T2" fmla="*/ 33 w 57"/>
                <a:gd name="T3" fmla="*/ 11 h 18"/>
                <a:gd name="T4" fmla="*/ 43 w 57"/>
                <a:gd name="T5" fmla="*/ 1 h 18"/>
                <a:gd name="T6" fmla="*/ 26 w 57"/>
                <a:gd name="T7" fmla="*/ 4 h 18"/>
                <a:gd name="T8" fmla="*/ 2 w 57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8">
                  <a:moveTo>
                    <a:pt x="0" y="4"/>
                  </a:moveTo>
                  <a:cubicBezTo>
                    <a:pt x="9" y="14"/>
                    <a:pt x="31" y="18"/>
                    <a:pt x="44" y="17"/>
                  </a:cubicBezTo>
                  <a:cubicBezTo>
                    <a:pt x="57" y="17"/>
                    <a:pt x="54" y="11"/>
                    <a:pt x="57" y="1"/>
                  </a:cubicBezTo>
                  <a:cubicBezTo>
                    <a:pt x="50" y="0"/>
                    <a:pt x="42" y="5"/>
                    <a:pt x="34" y="6"/>
                  </a:cubicBezTo>
                  <a:cubicBezTo>
                    <a:pt x="25" y="7"/>
                    <a:pt x="9" y="3"/>
                    <a:pt x="2" y="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202">
              <a:extLst>
                <a:ext uri="{FF2B5EF4-FFF2-40B4-BE49-F238E27FC236}">
                  <a16:creationId xmlns:a16="http://schemas.microsoft.com/office/drawing/2014/main" id="{EDBA8D1F-591B-46F0-8735-823122D8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231"/>
              <a:ext cx="103" cy="35"/>
            </a:xfrm>
            <a:custGeom>
              <a:avLst/>
              <a:gdLst>
                <a:gd name="T0" fmla="*/ 6 w 111"/>
                <a:gd name="T1" fmla="*/ 17 h 38"/>
                <a:gd name="T2" fmla="*/ 28 w 111"/>
                <a:gd name="T3" fmla="*/ 26 h 38"/>
                <a:gd name="T4" fmla="*/ 47 w 111"/>
                <a:gd name="T5" fmla="*/ 27 h 38"/>
                <a:gd name="T6" fmla="*/ 66 w 111"/>
                <a:gd name="T7" fmla="*/ 20 h 38"/>
                <a:gd name="T8" fmla="*/ 76 w 111"/>
                <a:gd name="T9" fmla="*/ 10 h 38"/>
                <a:gd name="T10" fmla="*/ 82 w 111"/>
                <a:gd name="T11" fmla="*/ 0 h 38"/>
                <a:gd name="T12" fmla="*/ 66 w 111"/>
                <a:gd name="T13" fmla="*/ 11 h 38"/>
                <a:gd name="T14" fmla="*/ 41 w 111"/>
                <a:gd name="T15" fmla="*/ 16 h 38"/>
                <a:gd name="T16" fmla="*/ 24 w 111"/>
                <a:gd name="T17" fmla="*/ 17 h 38"/>
                <a:gd name="T18" fmla="*/ 10 w 111"/>
                <a:gd name="T19" fmla="*/ 18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38">
                  <a:moveTo>
                    <a:pt x="10" y="23"/>
                  </a:moveTo>
                  <a:cubicBezTo>
                    <a:pt x="0" y="34"/>
                    <a:pt x="31" y="36"/>
                    <a:pt x="37" y="36"/>
                  </a:cubicBezTo>
                  <a:cubicBezTo>
                    <a:pt x="46" y="35"/>
                    <a:pt x="55" y="36"/>
                    <a:pt x="64" y="37"/>
                  </a:cubicBezTo>
                  <a:cubicBezTo>
                    <a:pt x="75" y="38"/>
                    <a:pt x="80" y="36"/>
                    <a:pt x="88" y="28"/>
                  </a:cubicBezTo>
                  <a:cubicBezTo>
                    <a:pt x="93" y="23"/>
                    <a:pt x="98" y="21"/>
                    <a:pt x="102" y="14"/>
                  </a:cubicBezTo>
                  <a:cubicBezTo>
                    <a:pt x="104" y="11"/>
                    <a:pt x="111" y="4"/>
                    <a:pt x="110" y="0"/>
                  </a:cubicBezTo>
                  <a:cubicBezTo>
                    <a:pt x="104" y="6"/>
                    <a:pt x="95" y="11"/>
                    <a:pt x="88" y="15"/>
                  </a:cubicBezTo>
                  <a:cubicBezTo>
                    <a:pt x="77" y="22"/>
                    <a:pt x="67" y="21"/>
                    <a:pt x="55" y="22"/>
                  </a:cubicBezTo>
                  <a:cubicBezTo>
                    <a:pt x="47" y="23"/>
                    <a:pt x="40" y="24"/>
                    <a:pt x="32" y="24"/>
                  </a:cubicBezTo>
                  <a:cubicBezTo>
                    <a:pt x="27" y="24"/>
                    <a:pt x="18" y="28"/>
                    <a:pt x="14" y="2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203">
              <a:extLst>
                <a:ext uri="{FF2B5EF4-FFF2-40B4-BE49-F238E27FC236}">
                  <a16:creationId xmlns:a16="http://schemas.microsoft.com/office/drawing/2014/main" id="{2DA5A784-B8D9-4060-933B-E7F6404CF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896"/>
              <a:ext cx="178" cy="235"/>
            </a:xfrm>
            <a:custGeom>
              <a:avLst/>
              <a:gdLst>
                <a:gd name="T0" fmla="*/ 0 w 191"/>
                <a:gd name="T1" fmla="*/ 0 h 254"/>
                <a:gd name="T2" fmla="*/ 18 w 191"/>
                <a:gd name="T3" fmla="*/ 59 h 254"/>
                <a:gd name="T4" fmla="*/ 30 w 191"/>
                <a:gd name="T5" fmla="*/ 105 h 254"/>
                <a:gd name="T6" fmla="*/ 42 w 191"/>
                <a:gd name="T7" fmla="*/ 120 h 254"/>
                <a:gd name="T8" fmla="*/ 49 w 191"/>
                <a:gd name="T9" fmla="*/ 142 h 254"/>
                <a:gd name="T10" fmla="*/ 61 w 191"/>
                <a:gd name="T11" fmla="*/ 186 h 254"/>
                <a:gd name="T12" fmla="*/ 96 w 191"/>
                <a:gd name="T13" fmla="*/ 136 h 254"/>
                <a:gd name="T14" fmla="*/ 144 w 191"/>
                <a:gd name="T15" fmla="*/ 103 h 254"/>
                <a:gd name="T16" fmla="*/ 85 w 191"/>
                <a:gd name="T17" fmla="*/ 122 h 254"/>
                <a:gd name="T18" fmla="*/ 63 w 191"/>
                <a:gd name="T19" fmla="*/ 114 h 254"/>
                <a:gd name="T20" fmla="*/ 50 w 191"/>
                <a:gd name="T21" fmla="*/ 91 h 254"/>
                <a:gd name="T22" fmla="*/ 33 w 191"/>
                <a:gd name="T23" fmla="*/ 82 h 254"/>
                <a:gd name="T24" fmla="*/ 28 w 191"/>
                <a:gd name="T25" fmla="*/ 47 h 254"/>
                <a:gd name="T26" fmla="*/ 3 w 191"/>
                <a:gd name="T27" fmla="*/ 3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54">
                  <a:moveTo>
                    <a:pt x="0" y="0"/>
                  </a:moveTo>
                  <a:cubicBezTo>
                    <a:pt x="7" y="28"/>
                    <a:pt x="19" y="53"/>
                    <a:pt x="23" y="81"/>
                  </a:cubicBezTo>
                  <a:cubicBezTo>
                    <a:pt x="26" y="101"/>
                    <a:pt x="27" y="128"/>
                    <a:pt x="40" y="144"/>
                  </a:cubicBezTo>
                  <a:cubicBezTo>
                    <a:pt x="45" y="151"/>
                    <a:pt x="52" y="156"/>
                    <a:pt x="56" y="164"/>
                  </a:cubicBezTo>
                  <a:cubicBezTo>
                    <a:pt x="60" y="173"/>
                    <a:pt x="62" y="184"/>
                    <a:pt x="65" y="194"/>
                  </a:cubicBezTo>
                  <a:cubicBezTo>
                    <a:pt x="71" y="213"/>
                    <a:pt x="71" y="235"/>
                    <a:pt x="80" y="254"/>
                  </a:cubicBezTo>
                  <a:cubicBezTo>
                    <a:pt x="79" y="226"/>
                    <a:pt x="104" y="199"/>
                    <a:pt x="127" y="186"/>
                  </a:cubicBezTo>
                  <a:cubicBezTo>
                    <a:pt x="150" y="173"/>
                    <a:pt x="169" y="154"/>
                    <a:pt x="191" y="141"/>
                  </a:cubicBezTo>
                  <a:cubicBezTo>
                    <a:pt x="163" y="151"/>
                    <a:pt x="144" y="167"/>
                    <a:pt x="113" y="167"/>
                  </a:cubicBezTo>
                  <a:cubicBezTo>
                    <a:pt x="101" y="167"/>
                    <a:pt x="93" y="165"/>
                    <a:pt x="84" y="156"/>
                  </a:cubicBezTo>
                  <a:cubicBezTo>
                    <a:pt x="75" y="145"/>
                    <a:pt x="76" y="131"/>
                    <a:pt x="66" y="124"/>
                  </a:cubicBezTo>
                  <a:cubicBezTo>
                    <a:pt x="57" y="119"/>
                    <a:pt x="50" y="124"/>
                    <a:pt x="44" y="112"/>
                  </a:cubicBezTo>
                  <a:cubicBezTo>
                    <a:pt x="37" y="98"/>
                    <a:pt x="41" y="79"/>
                    <a:pt x="36" y="64"/>
                  </a:cubicBezTo>
                  <a:cubicBezTo>
                    <a:pt x="31" y="47"/>
                    <a:pt x="17" y="10"/>
                    <a:pt x="3" y="3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204">
              <a:extLst>
                <a:ext uri="{FF2B5EF4-FFF2-40B4-BE49-F238E27FC236}">
                  <a16:creationId xmlns:a16="http://schemas.microsoft.com/office/drawing/2014/main" id="{AA2CE766-9E40-457A-A54B-D429A3A3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2992"/>
              <a:ext cx="117" cy="155"/>
            </a:xfrm>
            <a:custGeom>
              <a:avLst/>
              <a:gdLst>
                <a:gd name="T0" fmla="*/ 0 w 125"/>
                <a:gd name="T1" fmla="*/ 124 h 167"/>
                <a:gd name="T2" fmla="*/ 18 w 125"/>
                <a:gd name="T3" fmla="*/ 116 h 167"/>
                <a:gd name="T4" fmla="*/ 39 w 125"/>
                <a:gd name="T5" fmla="*/ 110 h 167"/>
                <a:gd name="T6" fmla="*/ 66 w 125"/>
                <a:gd name="T7" fmla="*/ 86 h 167"/>
                <a:gd name="T8" fmla="*/ 83 w 125"/>
                <a:gd name="T9" fmla="*/ 45 h 167"/>
                <a:gd name="T10" fmla="*/ 90 w 125"/>
                <a:gd name="T11" fmla="*/ 19 h 167"/>
                <a:gd name="T12" fmla="*/ 96 w 125"/>
                <a:gd name="T13" fmla="*/ 0 h 167"/>
                <a:gd name="T14" fmla="*/ 90 w 125"/>
                <a:gd name="T15" fmla="*/ 34 h 167"/>
                <a:gd name="T16" fmla="*/ 83 w 125"/>
                <a:gd name="T17" fmla="*/ 66 h 167"/>
                <a:gd name="T18" fmla="*/ 70 w 125"/>
                <a:gd name="T19" fmla="*/ 97 h 167"/>
                <a:gd name="T20" fmla="*/ 44 w 125"/>
                <a:gd name="T21" fmla="*/ 113 h 167"/>
                <a:gd name="T22" fmla="*/ 28 w 125"/>
                <a:gd name="T23" fmla="*/ 116 h 167"/>
                <a:gd name="T24" fmla="*/ 14 w 125"/>
                <a:gd name="T25" fmla="*/ 122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67">
                  <a:moveTo>
                    <a:pt x="0" y="167"/>
                  </a:moveTo>
                  <a:cubicBezTo>
                    <a:pt x="8" y="166"/>
                    <a:pt x="14" y="160"/>
                    <a:pt x="22" y="156"/>
                  </a:cubicBezTo>
                  <a:cubicBezTo>
                    <a:pt x="31" y="152"/>
                    <a:pt x="41" y="151"/>
                    <a:pt x="51" y="148"/>
                  </a:cubicBezTo>
                  <a:cubicBezTo>
                    <a:pt x="66" y="143"/>
                    <a:pt x="76" y="128"/>
                    <a:pt x="85" y="116"/>
                  </a:cubicBezTo>
                  <a:cubicBezTo>
                    <a:pt x="96" y="100"/>
                    <a:pt x="102" y="79"/>
                    <a:pt x="108" y="61"/>
                  </a:cubicBezTo>
                  <a:cubicBezTo>
                    <a:pt x="111" y="49"/>
                    <a:pt x="113" y="37"/>
                    <a:pt x="117" y="26"/>
                  </a:cubicBezTo>
                  <a:cubicBezTo>
                    <a:pt x="119" y="18"/>
                    <a:pt x="125" y="8"/>
                    <a:pt x="125" y="0"/>
                  </a:cubicBezTo>
                  <a:cubicBezTo>
                    <a:pt x="124" y="16"/>
                    <a:pt x="119" y="31"/>
                    <a:pt x="117" y="46"/>
                  </a:cubicBezTo>
                  <a:cubicBezTo>
                    <a:pt x="115" y="61"/>
                    <a:pt x="114" y="74"/>
                    <a:pt x="109" y="88"/>
                  </a:cubicBezTo>
                  <a:cubicBezTo>
                    <a:pt x="105" y="103"/>
                    <a:pt x="101" y="121"/>
                    <a:pt x="91" y="131"/>
                  </a:cubicBezTo>
                  <a:cubicBezTo>
                    <a:pt x="82" y="139"/>
                    <a:pt x="69" y="148"/>
                    <a:pt x="57" y="152"/>
                  </a:cubicBezTo>
                  <a:cubicBezTo>
                    <a:pt x="50" y="154"/>
                    <a:pt x="43" y="153"/>
                    <a:pt x="36" y="156"/>
                  </a:cubicBezTo>
                  <a:cubicBezTo>
                    <a:pt x="30" y="159"/>
                    <a:pt x="23" y="163"/>
                    <a:pt x="18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205">
              <a:extLst>
                <a:ext uri="{FF2B5EF4-FFF2-40B4-BE49-F238E27FC236}">
                  <a16:creationId xmlns:a16="http://schemas.microsoft.com/office/drawing/2014/main" id="{CD1CF5D2-2CB4-426C-A2D6-FFE600C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3184"/>
              <a:ext cx="23" cy="13"/>
            </a:xfrm>
            <a:custGeom>
              <a:avLst/>
              <a:gdLst>
                <a:gd name="T0" fmla="*/ 1 w 24"/>
                <a:gd name="T1" fmla="*/ 3 h 14"/>
                <a:gd name="T2" fmla="*/ 20 w 24"/>
                <a:gd name="T3" fmla="*/ 0 h 14"/>
                <a:gd name="T4" fmla="*/ 0 w 24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4">
                  <a:moveTo>
                    <a:pt x="1" y="3"/>
                  </a:moveTo>
                  <a:cubicBezTo>
                    <a:pt x="10" y="14"/>
                    <a:pt x="17" y="9"/>
                    <a:pt x="24" y="0"/>
                  </a:cubicBezTo>
                  <a:cubicBezTo>
                    <a:pt x="16" y="0"/>
                    <a:pt x="8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206">
              <a:extLst>
                <a:ext uri="{FF2B5EF4-FFF2-40B4-BE49-F238E27FC236}">
                  <a16:creationId xmlns:a16="http://schemas.microsoft.com/office/drawing/2014/main" id="{0B27E711-46C1-479C-9893-3D48460E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134"/>
              <a:ext cx="16" cy="15"/>
            </a:xfrm>
            <a:custGeom>
              <a:avLst/>
              <a:gdLst>
                <a:gd name="T0" fmla="*/ 3 w 17"/>
                <a:gd name="T1" fmla="*/ 2 h 16"/>
                <a:gd name="T2" fmla="*/ 13 w 17"/>
                <a:gd name="T3" fmla="*/ 8 h 16"/>
                <a:gd name="T4" fmla="*/ 1 w 17"/>
                <a:gd name="T5" fmla="*/ 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3" y="2"/>
                  </a:moveTo>
                  <a:cubicBezTo>
                    <a:pt x="0" y="9"/>
                    <a:pt x="11" y="16"/>
                    <a:pt x="17" y="10"/>
                  </a:cubicBezTo>
                  <a:cubicBezTo>
                    <a:pt x="11" y="9"/>
                    <a:pt x="6" y="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207">
              <a:extLst>
                <a:ext uri="{FF2B5EF4-FFF2-40B4-BE49-F238E27FC236}">
                  <a16:creationId xmlns:a16="http://schemas.microsoft.com/office/drawing/2014/main" id="{BE32DB69-9786-45F1-AAF3-30324D882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154"/>
              <a:ext cx="23" cy="21"/>
            </a:xfrm>
            <a:custGeom>
              <a:avLst/>
              <a:gdLst>
                <a:gd name="T0" fmla="*/ 2 w 25"/>
                <a:gd name="T1" fmla="*/ 16 h 23"/>
                <a:gd name="T2" fmla="*/ 8 w 25"/>
                <a:gd name="T3" fmla="*/ 5 h 23"/>
                <a:gd name="T4" fmla="*/ 17 w 25"/>
                <a:gd name="T5" fmla="*/ 12 h 23"/>
                <a:gd name="T6" fmla="*/ 11 w 25"/>
                <a:gd name="T7" fmla="*/ 1 h 23"/>
                <a:gd name="T8" fmla="*/ 0 w 25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2" y="23"/>
                  </a:moveTo>
                  <a:cubicBezTo>
                    <a:pt x="2" y="18"/>
                    <a:pt x="6" y="8"/>
                    <a:pt x="12" y="8"/>
                  </a:cubicBezTo>
                  <a:cubicBezTo>
                    <a:pt x="17" y="8"/>
                    <a:pt x="20" y="15"/>
                    <a:pt x="25" y="16"/>
                  </a:cubicBezTo>
                  <a:cubicBezTo>
                    <a:pt x="25" y="11"/>
                    <a:pt x="20" y="2"/>
                    <a:pt x="15" y="1"/>
                  </a:cubicBezTo>
                  <a:cubicBezTo>
                    <a:pt x="8" y="0"/>
                    <a:pt x="1" y="10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208">
              <a:extLst>
                <a:ext uri="{FF2B5EF4-FFF2-40B4-BE49-F238E27FC236}">
                  <a16:creationId xmlns:a16="http://schemas.microsoft.com/office/drawing/2014/main" id="{60829B2C-BE8D-4038-937D-9AC2117B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139"/>
              <a:ext cx="28" cy="16"/>
            </a:xfrm>
            <a:custGeom>
              <a:avLst/>
              <a:gdLst>
                <a:gd name="T0" fmla="*/ 0 w 30"/>
                <a:gd name="T1" fmla="*/ 11 h 17"/>
                <a:gd name="T2" fmla="*/ 9 w 30"/>
                <a:gd name="T3" fmla="*/ 8 h 17"/>
                <a:gd name="T4" fmla="*/ 20 w 30"/>
                <a:gd name="T5" fmla="*/ 11 h 17"/>
                <a:gd name="T6" fmla="*/ 19 w 30"/>
                <a:gd name="T7" fmla="*/ 3 h 17"/>
                <a:gd name="T8" fmla="*/ 2 w 30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cubicBezTo>
                    <a:pt x="4" y="11"/>
                    <a:pt x="8" y="9"/>
                    <a:pt x="13" y="10"/>
                  </a:cubicBezTo>
                  <a:cubicBezTo>
                    <a:pt x="17" y="10"/>
                    <a:pt x="22" y="17"/>
                    <a:pt x="26" y="15"/>
                  </a:cubicBezTo>
                  <a:cubicBezTo>
                    <a:pt x="30" y="13"/>
                    <a:pt x="27" y="5"/>
                    <a:pt x="24" y="3"/>
                  </a:cubicBezTo>
                  <a:cubicBezTo>
                    <a:pt x="17" y="0"/>
                    <a:pt x="7" y="8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209">
              <a:extLst>
                <a:ext uri="{FF2B5EF4-FFF2-40B4-BE49-F238E27FC236}">
                  <a16:creationId xmlns:a16="http://schemas.microsoft.com/office/drawing/2014/main" id="{AFE6C01A-2B98-48AF-9F3C-A6DDD1CB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448"/>
              <a:ext cx="42" cy="198"/>
            </a:xfrm>
            <a:custGeom>
              <a:avLst/>
              <a:gdLst>
                <a:gd name="T0" fmla="*/ 13 w 45"/>
                <a:gd name="T1" fmla="*/ 0 h 213"/>
                <a:gd name="T2" fmla="*/ 31 w 45"/>
                <a:gd name="T3" fmla="*/ 78 h 213"/>
                <a:gd name="T4" fmla="*/ 7 w 45"/>
                <a:gd name="T5" fmla="*/ 159 h 213"/>
                <a:gd name="T6" fmla="*/ 22 w 45"/>
                <a:gd name="T7" fmla="*/ 86 h 213"/>
                <a:gd name="T8" fmla="*/ 13 w 45"/>
                <a:gd name="T9" fmla="*/ 9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13">
                  <a:moveTo>
                    <a:pt x="17" y="0"/>
                  </a:moveTo>
                  <a:cubicBezTo>
                    <a:pt x="22" y="36"/>
                    <a:pt x="37" y="69"/>
                    <a:pt x="41" y="104"/>
                  </a:cubicBezTo>
                  <a:cubicBezTo>
                    <a:pt x="45" y="132"/>
                    <a:pt x="41" y="204"/>
                    <a:pt x="9" y="213"/>
                  </a:cubicBezTo>
                  <a:cubicBezTo>
                    <a:pt x="0" y="189"/>
                    <a:pt x="31" y="145"/>
                    <a:pt x="30" y="115"/>
                  </a:cubicBezTo>
                  <a:cubicBezTo>
                    <a:pt x="30" y="81"/>
                    <a:pt x="20" y="47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210">
              <a:extLst>
                <a:ext uri="{FF2B5EF4-FFF2-40B4-BE49-F238E27FC236}">
                  <a16:creationId xmlns:a16="http://schemas.microsoft.com/office/drawing/2014/main" id="{F4858737-35DE-46AE-AD3B-1C4F2A3F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1197"/>
              <a:ext cx="154" cy="1392"/>
            </a:xfrm>
            <a:custGeom>
              <a:avLst/>
              <a:gdLst>
                <a:gd name="T0" fmla="*/ 0 w 165"/>
                <a:gd name="T1" fmla="*/ 0 h 1499"/>
                <a:gd name="T2" fmla="*/ 43 w 165"/>
                <a:gd name="T3" fmla="*/ 260 h 1499"/>
                <a:gd name="T4" fmla="*/ 97 w 165"/>
                <a:gd name="T5" fmla="*/ 615 h 1499"/>
                <a:gd name="T6" fmla="*/ 97 w 165"/>
                <a:gd name="T7" fmla="*/ 954 h 1499"/>
                <a:gd name="T8" fmla="*/ 69 w 165"/>
                <a:gd name="T9" fmla="*/ 1115 h 1499"/>
                <a:gd name="T10" fmla="*/ 118 w 165"/>
                <a:gd name="T11" fmla="*/ 774 h 1499"/>
                <a:gd name="T12" fmla="*/ 93 w 165"/>
                <a:gd name="T13" fmla="*/ 464 h 1499"/>
                <a:gd name="T14" fmla="*/ 0 w 165"/>
                <a:gd name="T15" fmla="*/ 0 h 14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" h="1499">
                  <a:moveTo>
                    <a:pt x="0" y="0"/>
                  </a:moveTo>
                  <a:cubicBezTo>
                    <a:pt x="0" y="0"/>
                    <a:pt x="24" y="235"/>
                    <a:pt x="56" y="350"/>
                  </a:cubicBezTo>
                  <a:cubicBezTo>
                    <a:pt x="88" y="464"/>
                    <a:pt x="123" y="731"/>
                    <a:pt x="128" y="827"/>
                  </a:cubicBezTo>
                  <a:cubicBezTo>
                    <a:pt x="133" y="923"/>
                    <a:pt x="149" y="1200"/>
                    <a:pt x="128" y="1283"/>
                  </a:cubicBezTo>
                  <a:cubicBezTo>
                    <a:pt x="107" y="1366"/>
                    <a:pt x="91" y="1499"/>
                    <a:pt x="91" y="1499"/>
                  </a:cubicBezTo>
                  <a:cubicBezTo>
                    <a:pt x="91" y="1499"/>
                    <a:pt x="165" y="1240"/>
                    <a:pt x="155" y="1040"/>
                  </a:cubicBezTo>
                  <a:cubicBezTo>
                    <a:pt x="144" y="840"/>
                    <a:pt x="133" y="672"/>
                    <a:pt x="123" y="624"/>
                  </a:cubicBezTo>
                  <a:cubicBezTo>
                    <a:pt x="112" y="576"/>
                    <a:pt x="3" y="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211">
              <a:extLst>
                <a:ext uri="{FF2B5EF4-FFF2-40B4-BE49-F238E27FC236}">
                  <a16:creationId xmlns:a16="http://schemas.microsoft.com/office/drawing/2014/main" id="{84645229-C790-4536-8112-6AFD5ADD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374"/>
              <a:ext cx="180" cy="1032"/>
            </a:xfrm>
            <a:custGeom>
              <a:avLst/>
              <a:gdLst>
                <a:gd name="T0" fmla="*/ 0 w 192"/>
                <a:gd name="T1" fmla="*/ 0 h 1112"/>
                <a:gd name="T2" fmla="*/ 64 w 192"/>
                <a:gd name="T3" fmla="*/ 399 h 1112"/>
                <a:gd name="T4" fmla="*/ 148 w 192"/>
                <a:gd name="T5" fmla="*/ 825 h 1112"/>
                <a:gd name="T6" fmla="*/ 103 w 192"/>
                <a:gd name="T7" fmla="*/ 534 h 1112"/>
                <a:gd name="T8" fmla="*/ 38 w 192"/>
                <a:gd name="T9" fmla="*/ 220 h 1112"/>
                <a:gd name="T10" fmla="*/ 0 w 192"/>
                <a:gd name="T11" fmla="*/ 0 h 1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112">
                  <a:moveTo>
                    <a:pt x="0" y="0"/>
                  </a:moveTo>
                  <a:cubicBezTo>
                    <a:pt x="0" y="0"/>
                    <a:pt x="53" y="424"/>
                    <a:pt x="82" y="538"/>
                  </a:cubicBezTo>
                  <a:cubicBezTo>
                    <a:pt x="112" y="653"/>
                    <a:pt x="186" y="1032"/>
                    <a:pt x="192" y="1112"/>
                  </a:cubicBezTo>
                  <a:cubicBezTo>
                    <a:pt x="192" y="1112"/>
                    <a:pt x="144" y="781"/>
                    <a:pt x="133" y="720"/>
                  </a:cubicBezTo>
                  <a:cubicBezTo>
                    <a:pt x="122" y="658"/>
                    <a:pt x="53" y="365"/>
                    <a:pt x="50" y="296"/>
                  </a:cubicBezTo>
                  <a:cubicBezTo>
                    <a:pt x="48" y="2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212">
              <a:extLst>
                <a:ext uri="{FF2B5EF4-FFF2-40B4-BE49-F238E27FC236}">
                  <a16:creationId xmlns:a16="http://schemas.microsoft.com/office/drawing/2014/main" id="{D38C146A-00CA-4C27-B5A5-A733FE93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2971"/>
              <a:ext cx="56" cy="152"/>
            </a:xfrm>
            <a:custGeom>
              <a:avLst/>
              <a:gdLst>
                <a:gd name="T0" fmla="*/ 36 w 60"/>
                <a:gd name="T1" fmla="*/ 0 h 164"/>
                <a:gd name="T2" fmla="*/ 40 w 60"/>
                <a:gd name="T3" fmla="*/ 50 h 164"/>
                <a:gd name="T4" fmla="*/ 37 w 60"/>
                <a:gd name="T5" fmla="*/ 78 h 164"/>
                <a:gd name="T6" fmla="*/ 0 w 60"/>
                <a:gd name="T7" fmla="*/ 121 h 164"/>
                <a:gd name="T8" fmla="*/ 42 w 60"/>
                <a:gd name="T9" fmla="*/ 66 h 164"/>
                <a:gd name="T10" fmla="*/ 37 w 60"/>
                <a:gd name="T11" fmla="*/ 1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164">
                  <a:moveTo>
                    <a:pt x="48" y="0"/>
                  </a:moveTo>
                  <a:cubicBezTo>
                    <a:pt x="50" y="22"/>
                    <a:pt x="51" y="45"/>
                    <a:pt x="52" y="68"/>
                  </a:cubicBezTo>
                  <a:cubicBezTo>
                    <a:pt x="53" y="80"/>
                    <a:pt x="53" y="95"/>
                    <a:pt x="49" y="106"/>
                  </a:cubicBezTo>
                  <a:cubicBezTo>
                    <a:pt x="41" y="128"/>
                    <a:pt x="17" y="149"/>
                    <a:pt x="0" y="164"/>
                  </a:cubicBezTo>
                  <a:cubicBezTo>
                    <a:pt x="31" y="144"/>
                    <a:pt x="48" y="126"/>
                    <a:pt x="55" y="90"/>
                  </a:cubicBezTo>
                  <a:cubicBezTo>
                    <a:pt x="60" y="59"/>
                    <a:pt x="56" y="31"/>
                    <a:pt x="4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58</Words>
  <Application>Microsoft Office PowerPoint</Application>
  <PresentationFormat>Grand écran</PresentationFormat>
  <Paragraphs>15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Georgia</vt:lpstr>
      <vt:lpstr>Tahoma</vt:lpstr>
      <vt:lpstr>Thème1</vt:lpstr>
      <vt:lpstr>Présentation PowerPoint</vt:lpstr>
      <vt:lpstr>Medical acts</vt:lpstr>
      <vt:lpstr>Blood pressure measurement</vt:lpstr>
      <vt:lpstr>Pulse taking (1)</vt:lpstr>
      <vt:lpstr>Pulse taking (2)</vt:lpstr>
      <vt:lpstr>Recovery position</vt:lpstr>
      <vt:lpstr>Mouth to mouth</vt:lpstr>
      <vt:lpstr>Cardiopulmonary resuscitation</vt:lpstr>
      <vt:lpstr>Exercises to improve leg circulation (1)</vt:lpstr>
      <vt:lpstr>Exercises to improve leg circulation (2)</vt:lpstr>
      <vt:lpstr>Exercises to improve leg circulation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2023-01-30T11:05:36Z</dcterms:created>
  <dcterms:modified xsi:type="dcterms:W3CDTF">2023-01-30T11:06:07Z</dcterms:modified>
</cp:coreProperties>
</file>